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8000"/>
              <a:buNone/>
              <a:defRPr sz="8000"/>
            </a:lvl1pPr>
            <a:lvl2pPr lvl="1" algn="ctr">
              <a:spcBef>
                <a:spcPts val="0"/>
              </a:spcBef>
              <a:buSzPts val="8000"/>
              <a:buNone/>
              <a:defRPr sz="8000"/>
            </a:lvl2pPr>
            <a:lvl3pPr lvl="2" algn="ctr">
              <a:spcBef>
                <a:spcPts val="0"/>
              </a:spcBef>
              <a:buSzPts val="8000"/>
              <a:buNone/>
              <a:defRPr sz="8000"/>
            </a:lvl3pPr>
            <a:lvl4pPr lvl="3" algn="ctr">
              <a:spcBef>
                <a:spcPts val="0"/>
              </a:spcBef>
              <a:buSzPts val="8000"/>
              <a:buNone/>
              <a:defRPr sz="8000"/>
            </a:lvl4pPr>
            <a:lvl5pPr lvl="4" algn="ctr">
              <a:spcBef>
                <a:spcPts val="0"/>
              </a:spcBef>
              <a:buSzPts val="8000"/>
              <a:buNone/>
              <a:defRPr sz="8000"/>
            </a:lvl5pPr>
            <a:lvl6pPr lvl="5" algn="ctr">
              <a:spcBef>
                <a:spcPts val="0"/>
              </a:spcBef>
              <a:buSzPts val="8000"/>
              <a:buNone/>
              <a:defRPr sz="8000"/>
            </a:lvl6pPr>
            <a:lvl7pPr lvl="6" algn="ctr">
              <a:spcBef>
                <a:spcPts val="0"/>
              </a:spcBef>
              <a:buSzPts val="8000"/>
              <a:buNone/>
              <a:defRPr sz="8000"/>
            </a:lvl7pPr>
            <a:lvl8pPr lvl="7" algn="ctr">
              <a:spcBef>
                <a:spcPts val="0"/>
              </a:spcBef>
              <a:buSzPts val="8000"/>
              <a:buNone/>
              <a:defRPr sz="8000"/>
            </a:lvl8pPr>
            <a:lvl9pPr lvl="8" algn="ctr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400"/>
              <a:buNone/>
              <a:defRPr sz="5400"/>
            </a:lvl1pPr>
            <a:lvl2pPr lvl="1" algn="ctr">
              <a:spcBef>
                <a:spcPts val="0"/>
              </a:spcBef>
              <a:buSzPts val="5400"/>
              <a:buNone/>
              <a:defRPr sz="5400"/>
            </a:lvl2pPr>
            <a:lvl3pPr lvl="2" algn="ctr">
              <a:spcBef>
                <a:spcPts val="0"/>
              </a:spcBef>
              <a:buSzPts val="5400"/>
              <a:buNone/>
              <a:defRPr sz="5400"/>
            </a:lvl3pPr>
            <a:lvl4pPr lvl="3" algn="ctr">
              <a:spcBef>
                <a:spcPts val="0"/>
              </a:spcBef>
              <a:buSzPts val="5400"/>
              <a:buNone/>
              <a:defRPr sz="5400"/>
            </a:lvl4pPr>
            <a:lvl5pPr lvl="4" algn="ctr">
              <a:spcBef>
                <a:spcPts val="0"/>
              </a:spcBef>
              <a:buSzPts val="5400"/>
              <a:buNone/>
              <a:defRPr sz="5400"/>
            </a:lvl5pPr>
            <a:lvl6pPr lvl="5" algn="ctr">
              <a:spcBef>
                <a:spcPts val="0"/>
              </a:spcBef>
              <a:buSzPts val="5400"/>
              <a:buNone/>
              <a:defRPr sz="5400"/>
            </a:lvl6pPr>
            <a:lvl7pPr lvl="6" algn="ctr">
              <a:spcBef>
                <a:spcPts val="0"/>
              </a:spcBef>
              <a:buSzPts val="5400"/>
              <a:buNone/>
              <a:defRPr sz="5400"/>
            </a:lvl7pPr>
            <a:lvl8pPr lvl="7" algn="ctr">
              <a:spcBef>
                <a:spcPts val="0"/>
              </a:spcBef>
              <a:buSzPts val="5400"/>
              <a:buNone/>
              <a:defRPr sz="5400"/>
            </a:lvl8pPr>
            <a:lvl9pPr lvl="8" algn="ctr">
              <a:spcBef>
                <a:spcPts val="0"/>
              </a:spcBef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CMPE285 Final Project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Team Member: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Alan Chan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Dan Lu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Yanjun Zang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flask library to run the server (app.py)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module (get_data.py) to fetch stock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file (styles.css) to control the style of the site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html files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index.html - front page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result.html - display the results based on the input from index.html including errors.</a:t>
            </a:r>
          </a:p>
          <a:p>
            <a:pPr indent="-317500" lvl="1" marL="914400">
              <a:spcBef>
                <a:spcPts val="0"/>
              </a:spcBef>
              <a:buSzPts val="1400"/>
              <a:buChar char="○"/>
            </a:pPr>
            <a:r>
              <a:rPr lang="en"/>
              <a:t>chart.html - display a chart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UI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catching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Five different investment strategies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choose up to two investment strategies in their package, minimal one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investment strategy has three different stocks investment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distribution for each strategy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current portfolio value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Display a weekly trend of portfolio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Extra Features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has the flexibility to change the distribution if he/she does not like the recommended (default) ratio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graph to display the weekly trend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5 business days look back, but 10!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An optional </a:t>
            </a:r>
            <a:r>
              <a:rPr b="1" lang="en"/>
              <a:t>X </a:t>
            </a:r>
            <a:r>
              <a:rPr lang="en"/>
              <a:t>business days look 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time to work together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Deciding which libraries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