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Sharma" userId="07ffe41f5a0c54ef" providerId="LiveId" clId="{3B58D736-CAFE-4F5B-B2D7-815ABC119677}"/>
    <pc:docChg chg="undo custSel delSld modSld">
      <pc:chgData name="Arman Sharma" userId="07ffe41f5a0c54ef" providerId="LiveId" clId="{3B58D736-CAFE-4F5B-B2D7-815ABC119677}" dt="2025-03-30T04:53:24.556" v="219" actId="47"/>
      <pc:docMkLst>
        <pc:docMk/>
      </pc:docMkLst>
      <pc:sldChg chg="modSp mod">
        <pc:chgData name="Arman Sharma" userId="07ffe41f5a0c54ef" providerId="LiveId" clId="{3B58D736-CAFE-4F5B-B2D7-815ABC119677}" dt="2025-03-30T04:18:25.210" v="24" actId="20577"/>
        <pc:sldMkLst>
          <pc:docMk/>
          <pc:sldMk cId="0" sldId="256"/>
        </pc:sldMkLst>
        <pc:spChg chg="mod">
          <ac:chgData name="Arman Sharma" userId="07ffe41f5a0c54ef" providerId="LiveId" clId="{3B58D736-CAFE-4F5B-B2D7-815ABC119677}" dt="2025-03-30T04:18:25.210" v="2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rman Sharma" userId="07ffe41f5a0c54ef" providerId="LiveId" clId="{3B58D736-CAFE-4F5B-B2D7-815ABC119677}" dt="2025-03-30T04:20:17.614" v="217" actId="20577"/>
        <pc:sldMkLst>
          <pc:docMk/>
          <pc:sldMk cId="0" sldId="257"/>
        </pc:sldMkLst>
        <pc:spChg chg="mod">
          <ac:chgData name="Arman Sharma" userId="07ffe41f5a0c54ef" providerId="LiveId" clId="{3B58D736-CAFE-4F5B-B2D7-815ABC119677}" dt="2025-03-30T04:20:17.614" v="217" actId="20577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del mod">
        <pc:chgData name="Arman Sharma" userId="07ffe41f5a0c54ef" providerId="LiveId" clId="{3B58D736-CAFE-4F5B-B2D7-815ABC119677}" dt="2025-03-30T04:53:24.556" v="219" actId="47"/>
        <pc:sldMkLst>
          <pc:docMk/>
          <pc:sldMk cId="0" sldId="264"/>
        </pc:sldMkLst>
        <pc:spChg chg="del">
          <ac:chgData name="Arman Sharma" userId="07ffe41f5a0c54ef" providerId="LiveId" clId="{3B58D736-CAFE-4F5B-B2D7-815ABC119677}" dt="2025-03-30T04:53:21.769" v="218" actId="478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Arman Sharma" userId="07ffe41f5a0c54ef" providerId="LiveId" clId="{3B58D736-CAFE-4F5B-B2D7-815ABC119677}" dt="2025-03-30T04:53:21.769" v="218" actId="478"/>
          <ac:spMkLst>
            <pc:docMk/>
            <pc:sldMk cId="0" sldId="264"/>
            <ac:spMk id="5" creationId="{1D450051-EE51-3E20-2937-044B874037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5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873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18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5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99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5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6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0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Port</a:t>
            </a:r>
            <a:r>
              <a:rPr lang="en-IN" dirty="0">
                <a:latin typeface="Algerian" panose="04020705040A02060702" pitchFamily="82" charset="0"/>
              </a:rPr>
              <a:t> </a:t>
            </a:r>
            <a:r>
              <a:rPr dirty="0">
                <a:latin typeface="Algerian" panose="04020705040A02060702" pitchFamily="82" charset="0"/>
              </a:rPr>
              <a:t>Craft - Portfolio Builder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Modern Solution for </a:t>
            </a:r>
            <a:r>
              <a:rPr lang="en-IN" dirty="0"/>
              <a:t>No-Code</a:t>
            </a:r>
            <a:r>
              <a:rPr dirty="0"/>
              <a:t> Portfolio Creation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PortCraft</a:t>
            </a:r>
            <a:r>
              <a:rPr dirty="0"/>
              <a:t> simplifies portfolio creation with a user-friendly, AI-powered, and highly customizable platform. Whether for students, professionals, or freelancers, </a:t>
            </a:r>
            <a:r>
              <a:rPr dirty="0" err="1"/>
              <a:t>PortCraft</a:t>
            </a:r>
            <a:r>
              <a:rPr dirty="0"/>
              <a:t> provides an efficient way to showcase skills and work effortlessly.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for making portfolio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Need for coding skills to create a portfolio</a:t>
            </a:r>
          </a:p>
          <a:p>
            <a:r>
              <a:rPr dirty="0"/>
              <a:t>- Lack of design expertise</a:t>
            </a:r>
          </a:p>
          <a:p>
            <a:r>
              <a:rPr dirty="0"/>
              <a:t>- Time-consuming process</a:t>
            </a:r>
          </a:p>
          <a:p>
            <a:r>
              <a:rPr dirty="0"/>
              <a:t>- Limited free tools with customization</a:t>
            </a:r>
          </a:p>
          <a:p>
            <a:r>
              <a:rPr dirty="0"/>
              <a:t>- Difficulties in sharing and exporting portfolios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PortCraft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coding required, easy drag-and-drop</a:t>
            </a:r>
          </a:p>
          <a:p>
            <a:r>
              <a:t>- AI-generated content and templates</a:t>
            </a:r>
          </a:p>
          <a:p>
            <a:r>
              <a:t>- Saves time with pre-built components</a:t>
            </a:r>
          </a:p>
          <a:p>
            <a:r>
              <a:t>- Free-to-use with premium features</a:t>
            </a:r>
          </a:p>
          <a:p>
            <a:r>
              <a:t>- Seamless exporting and sharing options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PortCraft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 (Bootstrap for styling)</a:t>
            </a:r>
          </a:p>
          <a:p>
            <a:r>
              <a:t>- Backend: JavaScript (handles UI interactions)</a:t>
            </a:r>
          </a:p>
          <a:p>
            <a:r>
              <a:t>- AI Integration: Assists in content generation</a:t>
            </a:r>
          </a:p>
          <a:p>
            <a:r>
              <a:t>- Responsive design for all devices</a:t>
            </a:r>
          </a:p>
          <a:p>
            <a:r>
              <a:t>- Modular template system for customization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PortCraft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Drag-and-drop editor for easy customization</a:t>
            </a:r>
          </a:p>
          <a:p>
            <a:r>
              <a:rPr dirty="0"/>
              <a:t>- AI-powered content generation for text </a:t>
            </a:r>
            <a:endParaRPr lang="en-US" dirty="0"/>
          </a:p>
          <a:p>
            <a:r>
              <a:rPr lang="en-US" dirty="0"/>
              <a:t>-</a:t>
            </a:r>
            <a:r>
              <a:rPr dirty="0"/>
              <a:t> Seamless export and sharing options</a:t>
            </a:r>
          </a:p>
          <a:p>
            <a:r>
              <a:rPr dirty="0"/>
              <a:t>- Responsive and mobile-friendly layouts</a:t>
            </a:r>
          </a:p>
          <a:p>
            <a:r>
              <a:rPr dirty="0"/>
              <a:t>- Live preview before publishing</a:t>
            </a:r>
          </a:p>
          <a:p>
            <a:r>
              <a:rPr dirty="0"/>
              <a:t>- Integrated contact forms and social media l</a:t>
            </a:r>
            <a:r>
              <a:rPr lang="en-US" dirty="0"/>
              <a:t>inks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PortCraft Stands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AI-powered assistance for faster portfolio building</a:t>
            </a:r>
          </a:p>
          <a:p>
            <a:r>
              <a:rPr dirty="0"/>
              <a:t>- Fully responsive and works on all devices</a:t>
            </a:r>
          </a:p>
          <a:p>
            <a:r>
              <a:rPr dirty="0"/>
              <a:t>- Highly customizable templates with </a:t>
            </a:r>
            <a:r>
              <a:rPr lang="en-US" dirty="0"/>
              <a:t>many</a:t>
            </a:r>
            <a:r>
              <a:rPr dirty="0"/>
              <a:t> themes</a:t>
            </a:r>
          </a:p>
          <a:p>
            <a:r>
              <a:rPr dirty="0"/>
              <a:t>- Lightweight and optimized for fast loading</a:t>
            </a:r>
          </a:p>
          <a:p>
            <a:r>
              <a:rPr dirty="0"/>
              <a:t>- Ideal for students, professionals, and freelancers</a:t>
            </a:r>
          </a:p>
          <a:p>
            <a:r>
              <a:rPr dirty="0"/>
              <a:t>- Seamless integration with job platforms and social media</a:t>
            </a:r>
            <a:endParaRPr lang="en-US" dirty="0"/>
          </a:p>
          <a:p>
            <a:r>
              <a:rPr dirty="0"/>
              <a:t>- Community-driven improvements and feature requests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PortCraft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Students creating personal portfolios</a:t>
            </a:r>
          </a:p>
          <a:p>
            <a:r>
              <a:t>- Freelancers showcasing their work</a:t>
            </a:r>
          </a:p>
          <a:p>
            <a:r>
              <a:t>- Job seekers displaying resumes interactively</a:t>
            </a:r>
          </a:p>
          <a:p>
            <a:r>
              <a:t>- Small businesses building online presence</a:t>
            </a:r>
          </a:p>
          <a:p>
            <a:r>
              <a:t>- Designers and developers presenting projects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PortCraft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a template</a:t>
            </a:r>
          </a:p>
          <a:p>
            <a:r>
              <a:t>2. Customize using drag-and-drop editor</a:t>
            </a:r>
          </a:p>
          <a:p>
            <a:r>
              <a:t>3. Use AI-powered content suggestions</a:t>
            </a:r>
          </a:p>
          <a:p>
            <a:r>
              <a:t>4. Preview and edit the final design</a:t>
            </a:r>
          </a:p>
          <a:p>
            <a:r>
              <a:t>5. Export or publish your portfolio online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AI-powered resume analysis</a:t>
            </a:r>
          </a:p>
          <a:p>
            <a:r>
              <a:t>- More templates and design styles</a:t>
            </a:r>
          </a:p>
          <a:p>
            <a:r>
              <a:t>- Integration with job portals</a:t>
            </a:r>
          </a:p>
          <a:p>
            <a:r>
              <a:t>- Cloud storage for easy access</a:t>
            </a:r>
          </a:p>
          <a:p>
            <a:r>
              <a:t>- Collaboration features for teams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115</TotalTime>
  <Words>353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Bookman Old Style</vt:lpstr>
      <vt:lpstr>Rockwell</vt:lpstr>
      <vt:lpstr>Damask</vt:lpstr>
      <vt:lpstr>Port Craft - Portfolio Builder Overview</vt:lpstr>
      <vt:lpstr>Challenges faced for making portfolio</vt:lpstr>
      <vt:lpstr>What PortCraft Solves</vt:lpstr>
      <vt:lpstr>PortCraft Architecture</vt:lpstr>
      <vt:lpstr>Key Features of PortCraft</vt:lpstr>
      <vt:lpstr>Why PortCraft Stands Out</vt:lpstr>
      <vt:lpstr>Use Cases of PortCraft</vt:lpstr>
      <vt:lpstr>How PortCraft Works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Arman Sharma</dc:creator>
  <cp:keywords/>
  <dc:description>generated using python-pptx</dc:description>
  <cp:lastModifiedBy>Arman Sharma</cp:lastModifiedBy>
  <cp:revision>2</cp:revision>
  <dcterms:created xsi:type="dcterms:W3CDTF">2013-01-27T09:14:16Z</dcterms:created>
  <dcterms:modified xsi:type="dcterms:W3CDTF">2025-03-30T04:53:27Z</dcterms:modified>
  <cp:category/>
</cp:coreProperties>
</file>