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9" r:id="rId2"/>
    <p:sldId id="260" r:id="rId3"/>
    <p:sldId id="261" r:id="rId4"/>
    <p:sldId id="258" r:id="rId5"/>
    <p:sldId id="256" r:id="rId6"/>
    <p:sldId id="257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EE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E7C-1FC6-6B47-AD13-08C1FC766250}" type="datetimeFigureOut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D2E92B62-58AB-BA40-B35A-56FACE17C9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E7C-1FC6-6B47-AD13-08C1FC766250}" type="datetimeFigureOut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2B62-58AB-BA40-B35A-56FACE17C9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E7C-1FC6-6B47-AD13-08C1FC766250}" type="datetimeFigureOut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2B62-58AB-BA40-B35A-56FACE17C9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E7C-1FC6-6B47-AD13-08C1FC766250}" type="datetimeFigureOut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2B62-58AB-BA40-B35A-56FACE17C9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670AE7C-1FC6-6B47-AD13-08C1FC766250}" type="datetimeFigureOut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D2E92B62-58AB-BA40-B35A-56FACE17C9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E7C-1FC6-6B47-AD13-08C1FC766250}" type="datetimeFigureOut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2B62-58AB-BA40-B35A-56FACE17C9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E7C-1FC6-6B47-AD13-08C1FC766250}" type="datetimeFigureOut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2B62-58AB-BA40-B35A-56FACE17C97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670AE7C-1FC6-6B47-AD13-08C1FC766250}" type="datetimeFigureOut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2B62-58AB-BA40-B35A-56FACE17C97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E7C-1FC6-6B47-AD13-08C1FC766250}" type="datetimeFigureOut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2B62-58AB-BA40-B35A-56FACE17C9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E7C-1FC6-6B47-AD13-08C1FC766250}" type="datetimeFigureOut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2B62-58AB-BA40-B35A-56FACE17C9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E7C-1FC6-6B47-AD13-08C1FC766250}" type="datetimeFigureOut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2B62-58AB-BA40-B35A-56FACE17C9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670AE7C-1FC6-6B47-AD13-08C1FC766250}" type="datetimeFigureOut">
              <a:rPr kumimoji="1" lang="zh-CN" altLang="en-US" smtClean="0"/>
              <a:t>2017/8/1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2E92B62-58AB-BA40-B35A-56FACE17C9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001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6430 </a:t>
            </a:r>
            <a:r>
              <a:rPr lang="mr-IN" dirty="0" smtClean="0"/>
              <a:t>–</a:t>
            </a:r>
            <a:r>
              <a:rPr lang="en-US" dirty="0" smtClean="0"/>
              <a:t> R 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4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Graphs and Analysis</a:t>
            </a:r>
          </a:p>
          <a:p>
            <a:r>
              <a:rPr lang="en-US" dirty="0" smtClean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1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seems to be associated with a high rating?</a:t>
            </a:r>
          </a:p>
          <a:p>
            <a:r>
              <a:rPr lang="en-US" dirty="0" smtClean="0"/>
              <a:t>What groups are most likely to provide higher ratings?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3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500"/>
            <a:ext cx="9144000" cy="469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Image 8-1-17 at 13.1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722"/>
            <a:ext cx="9144000" cy="555407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78633" y="6020018"/>
            <a:ext cx="802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Age 25 and under			Age 25 to 40			Age 40 and above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/>
        </p:nvCxnSpPr>
        <p:spPr>
          <a:xfrm flipV="1">
            <a:off x="2773672" y="6233876"/>
            <a:ext cx="452547" cy="1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 flipV="1">
            <a:off x="5116697" y="6233874"/>
            <a:ext cx="452547" cy="1"/>
          </a:xfrm>
          <a:prstGeom prst="line">
            <a:avLst/>
          </a:prstGeom>
          <a:ln w="3175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7883072" y="6233881"/>
            <a:ext cx="452547" cy="3"/>
          </a:xfrm>
          <a:prstGeom prst="line">
            <a:avLst/>
          </a:prstGeom>
          <a:ln w="3175" cmpd="sng">
            <a:solidFill>
              <a:srgbClr val="2CEE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57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Image 8-1-17 at 13.2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540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83895" y="5820758"/>
            <a:ext cx="477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Female				Male</a:t>
            </a:r>
            <a:endParaRPr kumimoji="1"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>
            <a:off x="3686066" y="6029495"/>
            <a:ext cx="452547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5700629" y="6029495"/>
            <a:ext cx="452547" cy="0"/>
          </a:xfrm>
          <a:prstGeom prst="line">
            <a:avLst/>
          </a:prstGeom>
          <a:ln w="3175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61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96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41</Words>
  <Application>Microsoft Macintosh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</vt:lpstr>
      <vt:lpstr>Mangal</vt:lpstr>
      <vt:lpstr>Rockwell</vt:lpstr>
      <vt:lpstr>Rockwell Condensed</vt:lpstr>
      <vt:lpstr>Rockwell Extra Bold</vt:lpstr>
      <vt:lpstr>Wingdings</vt:lpstr>
      <vt:lpstr>方正姚体</vt:lpstr>
      <vt:lpstr>Wood Type</vt:lpstr>
      <vt:lpstr>Stat 6430 – R final project</vt:lpstr>
      <vt:lpstr>agenda</vt:lpstr>
      <vt:lpstr>Objectives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Isabelle Liu</dc:creator>
  <cp:lastModifiedBy>Tyler Lewris</cp:lastModifiedBy>
  <cp:revision>4</cp:revision>
  <dcterms:created xsi:type="dcterms:W3CDTF">2017-08-01T17:16:59Z</dcterms:created>
  <dcterms:modified xsi:type="dcterms:W3CDTF">2017-08-01T19:36:27Z</dcterms:modified>
</cp:coreProperties>
</file>