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9" r:id="rId2"/>
    <p:sldId id="260" r:id="rId3"/>
    <p:sldId id="261" r:id="rId4"/>
    <p:sldId id="258" r:id="rId5"/>
    <p:sldId id="264" r:id="rId6"/>
    <p:sldId id="256" r:id="rId7"/>
    <p:sldId id="257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70AE7C-1FC6-6B47-AD13-08C1FC766250}" type="datetimeFigureOut">
              <a:rPr kumimoji="1" lang="zh-CN" altLang="en-US" smtClean="0"/>
              <a:t>8/1/17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E92B62-58AB-BA40-B35A-56FACE17C9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0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 6430 </a:t>
            </a:r>
            <a:r>
              <a:rPr lang="mr-IN" dirty="0" smtClean="0"/>
              <a:t>–</a:t>
            </a:r>
            <a:r>
              <a:rPr lang="en-US" dirty="0" smtClean="0"/>
              <a:t> R 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Graphs and Analysis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seems to be associated with a high rating?</a:t>
            </a:r>
          </a:p>
          <a:p>
            <a:r>
              <a:rPr lang="en-US" dirty="0" smtClean="0"/>
              <a:t>What groups are most likely to provide higher ratings?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age 8-1-17 at 13.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22"/>
            <a:ext cx="9144000" cy="55540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890" y="6020018"/>
            <a:ext cx="8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Age 25 and under			Age 25 to 40			Age 40 and above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2561996" y="6233876"/>
            <a:ext cx="452547" cy="1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5116696" y="6233865"/>
            <a:ext cx="452547" cy="12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062812" y="6233869"/>
            <a:ext cx="452547" cy="3"/>
          </a:xfrm>
          <a:prstGeom prst="line">
            <a:avLst/>
          </a:prstGeom>
          <a:ln w="3175" cmpd="sng">
            <a:solidFill>
              <a:srgbClr val="2CEE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 8-1-17 at 13.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540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3895" y="5820758"/>
            <a:ext cx="47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Female				Male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686066" y="6029495"/>
            <a:ext cx="45254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5700629" y="6029495"/>
            <a:ext cx="452547" cy="0"/>
          </a:xfrm>
          <a:prstGeom prst="line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1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41</Words>
  <Application>Microsoft Macintosh PowerPoint</Application>
  <PresentationFormat>全屏显示(4:3)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Wood Type</vt:lpstr>
      <vt:lpstr>Stat 6430 – R final project</vt:lpstr>
      <vt:lpstr>agenda</vt:lpstr>
      <vt:lpstr>Objectives</vt:lpstr>
      <vt:lpstr>PowerPoint 演示文稿</vt:lpstr>
      <vt:lpstr>PowerPoint 演示文稿</vt:lpstr>
      <vt:lpstr>PowerPoint 演示文稿</vt:lpstr>
      <vt:lpstr>PowerPoint 演示文稿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Isabelle Liu</dc:creator>
  <cp:lastModifiedBy>Isabelle Liu</cp:lastModifiedBy>
  <cp:revision>9</cp:revision>
  <dcterms:created xsi:type="dcterms:W3CDTF">2017-08-01T17:16:59Z</dcterms:created>
  <dcterms:modified xsi:type="dcterms:W3CDTF">2017-08-01T20:44:57Z</dcterms:modified>
</cp:coreProperties>
</file>