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68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8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6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31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1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7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9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2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4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57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4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age 8-1-17 at 13.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22"/>
            <a:ext cx="9144000" cy="55540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8633" y="6020018"/>
            <a:ext cx="8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Age 25 and under			Age 25 to 40			Age 40 and above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2773672" y="6233876"/>
            <a:ext cx="452547" cy="1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5116697" y="6233874"/>
            <a:ext cx="452547" cy="1"/>
          </a:xfrm>
          <a:prstGeom prst="line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7883072" y="6233881"/>
            <a:ext cx="452547" cy="3"/>
          </a:xfrm>
          <a:prstGeom prst="line">
            <a:avLst/>
          </a:prstGeom>
          <a:ln w="3175" cmpd="sng">
            <a:solidFill>
              <a:srgbClr val="2CEE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 8-1-17 at 13.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54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3895" y="5820758"/>
            <a:ext cx="47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Female				Male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686066" y="6029495"/>
            <a:ext cx="452547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5700629" y="6029495"/>
            <a:ext cx="452547" cy="0"/>
          </a:xfrm>
          <a:prstGeom prst="line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1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Macintosh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Isabelle Liu</dc:creator>
  <cp:lastModifiedBy>Isabelle Liu</cp:lastModifiedBy>
  <cp:revision>2</cp:revision>
  <dcterms:created xsi:type="dcterms:W3CDTF">2017-08-01T17:16:59Z</dcterms:created>
  <dcterms:modified xsi:type="dcterms:W3CDTF">2017-08-01T17:34:57Z</dcterms:modified>
</cp:coreProperties>
</file>