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BA2E-ACF6-3984-EEBA-EB2FB3E1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70BD-C14F-8246-A8C2-23F40BC92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C7C9-E285-7A41-4621-7AAEE076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E7BE-8156-ABB1-4ECE-AD368D70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6CF2-88F6-0392-FD18-8C073E8C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97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D68A-EEB1-6027-EBC2-21190699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A66F8-CCD2-DDF0-8288-EDEF69CD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7F38-19FD-5278-29F2-99ED2951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F1F9-47BE-F317-8D67-F61BC3C8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821C-AB32-DE97-0AF8-70B03848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C7DCB-51B9-C475-0EA6-1ADE8A26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8287C-C820-2057-4A3A-BC8EFC7AD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A24-DFC6-68A3-FE21-8A2DBE1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F0E0-7993-F850-C283-6E3D0D4F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87A3-D951-ACD4-F1D1-CA4F09C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3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FF64-F149-EF41-0DAE-F4D3D58D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D14A-78E8-F6BA-F27F-3BC785FA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B8CB-F604-3BF9-8AAA-FD5036B5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A809-F89F-56F4-BD4E-F9DC85D0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9787-4103-B2EE-B12D-BF70453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355B-A11F-8ED6-F7CE-B8E04030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E236-55FA-60CD-B4AD-FE191E88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B317-B490-6B54-9FE0-E615979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8F40-D623-D662-174F-23797F44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5D1E-173D-D30E-CE66-1D793012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1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7B95-E477-7C18-33AB-C6BFD69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16E3-3C58-3608-78A1-18CA93F4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858F-C18D-11B9-B7CA-917C82F1A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F99F-41E2-1FD6-9420-14439DC4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2622-DC76-6B73-53AA-B3A6E962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2504-DC2C-8E42-F239-B779EB38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7D05-5A7C-0A70-5B9B-F9280E3E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7D7F-0171-8C97-4939-F907CEC4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9F1F-95DA-80E0-0D63-C08ABA10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53A44-D05A-7E66-B333-A19533D7D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4CABA-5C62-6E64-B6FC-48F3F1828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28392-8ACD-80E3-14D7-EB723ED7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9885A-44EC-B3F6-3A74-3F025828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39F41-F70D-B4EF-0C42-529C037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BC5-C916-BDC8-F23E-F82D1C6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3E64C-85E6-C3DF-CCB0-8CFB0DB5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FF9DB-56D6-00A2-19CF-C75FE776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3E2AC-4300-D5AD-D995-BE076D36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51727-2807-5732-0C56-917FDBD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CB6A0-B7D7-4C49-60C0-2C29CAE8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92924-76EA-3966-3ECD-3BC1AE6A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5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2DCB-41DD-40FF-4EFF-952CF904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DCE9-5770-D427-FAEA-A63E08B5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C63F0-9964-7D46-6083-EC9E875D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04DD-EE73-16FE-D9D6-E6E841E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AAFFF-9F5F-A9D3-6712-BD7FAE61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E3066-5015-19A0-70EA-A4B17A6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F638-F3F1-FBF5-9E23-D8500C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E8CC-6148-BBC1-477C-6A41257A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07F68-0607-1CAC-492A-9871049A8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92AD7-7D27-A0E1-C21B-40B98529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9C6DA-CE26-10A9-AD6C-C893A0FC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85F41-43A7-D792-621A-A70B55E4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7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FA44F-2FBC-FB1D-B7B7-C7F902A6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47D1-70B7-511E-951B-EB04DC5F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C505-CD89-67BB-2EB5-938CAB2B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9B0C-558B-4C54-9AB6-97B9B38DB6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30C7-B186-AD78-21E3-5D4523735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7721-4612-2E31-FA26-DFEC09E9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DC8-FA80-4564-8ABE-EE1FCFF04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10.png"/><Relationship Id="rId3" Type="http://schemas.openxmlformats.org/officeDocument/2006/relationships/image" Target="../media/image90.png"/><Relationship Id="rId34" Type="http://schemas.openxmlformats.org/officeDocument/2006/relationships/image" Target="../media/image1.png"/><Relationship Id="rId21" Type="http://schemas.openxmlformats.org/officeDocument/2006/relationships/image" Target="../media/image27.png"/><Relationship Id="rId7" Type="http://schemas.openxmlformats.org/officeDocument/2006/relationships/image" Target="../media/image130.png"/><Relationship Id="rId33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0.png"/><Relationship Id="rId16" Type="http://schemas.openxmlformats.org/officeDocument/2006/relationships/image" Target="../media/image22.png"/><Relationship Id="rId20" Type="http://schemas.openxmlformats.org/officeDocument/2006/relationships/image" Target="../media/image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32" Type="http://schemas.openxmlformats.org/officeDocument/2006/relationships/image" Target="../media/image15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12.png"/><Relationship Id="rId36" Type="http://schemas.openxmlformats.org/officeDocument/2006/relationships/image" Target="../media/image3.png"/><Relationship Id="rId19" Type="http://schemas.openxmlformats.org/officeDocument/2006/relationships/image" Target="../media/image8.png"/><Relationship Id="rId31" Type="http://schemas.openxmlformats.org/officeDocument/2006/relationships/image" Target="../media/image81.png"/><Relationship Id="rId4" Type="http://schemas.openxmlformats.org/officeDocument/2006/relationships/image" Target="../media/image100.png"/><Relationship Id="rId14" Type="http://schemas.openxmlformats.org/officeDocument/2006/relationships/image" Target="../media/image20.png"/><Relationship Id="rId35" Type="http://schemas.openxmlformats.org/officeDocument/2006/relationships/image" Target="../media/image2.svg"/><Relationship Id="rId22" Type="http://schemas.openxmlformats.org/officeDocument/2006/relationships/image" Target="../media/image28.png"/><Relationship Id="rId27" Type="http://schemas.openxmlformats.org/officeDocument/2006/relationships/image" Target="../media/image11.png"/><Relationship Id="rId30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tmp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tmp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tmp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4" Type="http://schemas.openxmlformats.org/officeDocument/2006/relationships/image" Target="../media/image3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6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20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98D6AD-D83F-E037-8D3A-C520F607448E}"/>
              </a:ext>
            </a:extLst>
          </p:cNvPr>
          <p:cNvGrpSpPr/>
          <p:nvPr/>
        </p:nvGrpSpPr>
        <p:grpSpPr>
          <a:xfrm>
            <a:off x="3986240" y="578840"/>
            <a:ext cx="8205760" cy="4283096"/>
            <a:chOff x="3986240" y="578840"/>
            <a:chExt cx="8205760" cy="4283096"/>
          </a:xfrm>
        </p:grpSpPr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706A145-2CB6-9AB8-7C5D-E1734437940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72603" y="2297127"/>
              <a:ext cx="363920" cy="552357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439648-4010-F9DD-6812-2A4166708903}"/>
                </a:ext>
              </a:extLst>
            </p:cNvPr>
            <p:cNvGrpSpPr/>
            <p:nvPr/>
          </p:nvGrpSpPr>
          <p:grpSpPr>
            <a:xfrm>
              <a:off x="3986240" y="578840"/>
              <a:ext cx="8205760" cy="4283096"/>
              <a:chOff x="3986240" y="578840"/>
              <a:chExt cx="8205760" cy="428309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3A84B23-0116-2099-CD7B-AD88148DAA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86240" y="578840"/>
                <a:ext cx="8205760" cy="4283096"/>
                <a:chOff x="3547878" y="1208015"/>
                <a:chExt cx="8205760" cy="4283096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0018E9-BA81-0F0A-28F6-A59667539741}"/>
                    </a:ext>
                  </a:extLst>
                </p:cNvPr>
                <p:cNvGrpSpPr/>
                <p:nvPr/>
              </p:nvGrpSpPr>
              <p:grpSpPr>
                <a:xfrm>
                  <a:off x="3547878" y="1208015"/>
                  <a:ext cx="8205760" cy="4283096"/>
                  <a:chOff x="1920414" y="981512"/>
                  <a:chExt cx="8205760" cy="4283096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5065BCBA-2F46-A704-3D44-8BFD16FD6712}"/>
                      </a:ext>
                    </a:extLst>
                  </p:cNvPr>
                  <p:cNvGrpSpPr/>
                  <p:nvPr/>
                </p:nvGrpSpPr>
                <p:grpSpPr>
                  <a:xfrm>
                    <a:off x="3095138" y="1097981"/>
                    <a:ext cx="217239" cy="3831815"/>
                    <a:chOff x="805780" y="981512"/>
                    <a:chExt cx="217239" cy="3831815"/>
                  </a:xfrm>
                </p:grpSpPr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77AA7CDB-4EBA-FDA4-477E-C87D246176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981512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2EE6155-27C6-4509-CACF-EAB00AD6B95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1387463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55F8A6FB-53C5-5AF1-DA61-7C7B201AD42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1793414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C97A354A-E1F5-3CC6-CFCB-DDC8F686BA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2199365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8A82D2DD-CECA-A74D-F978-272592601B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2604738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5E5B4DFF-E1D3-4352-D459-8E6A036349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3010823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5DAF4FDC-BFD7-79A3-AC61-5AB78B74C53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5780" y="3415014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DA6B2FC8-F499-70A8-2BF6-99BECA3C87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5923" y="3820387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92098A05-4E7C-45F4-ED7A-0F5A3C87EE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1683" y="4224578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7CF5143E-B8D3-2848-360A-65996CCB224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0347" y="4628769"/>
                      <a:ext cx="201336" cy="184558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508DAD67-EC29-C7B1-EA24-FF2585749A38}"/>
                      </a:ext>
                    </a:extLst>
                  </p:cNvPr>
                  <p:cNvGrpSpPr/>
                  <p:nvPr/>
                </p:nvGrpSpPr>
                <p:grpSpPr>
                  <a:xfrm>
                    <a:off x="1920414" y="981512"/>
                    <a:ext cx="8205760" cy="4283096"/>
                    <a:chOff x="1920414" y="981512"/>
                    <a:chExt cx="8205760" cy="4283096"/>
                  </a:xfrm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DA79CB5D-D4F1-053D-CE22-CEA0F767A1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20414" y="981512"/>
                      <a:ext cx="8205760" cy="4283096"/>
                      <a:chOff x="1408686" y="981512"/>
                      <a:chExt cx="8205760" cy="4283096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>
                            <a:extLst>
                              <a:ext uri="{FF2B5EF4-FFF2-40B4-BE49-F238E27FC236}">
                                <a16:creationId xmlns:a16="http://schemas.microsoft.com/office/drawing/2014/main" id="{113E97E3-B839-6CC1-9F08-458BA3082A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63738" y="2791311"/>
                            <a:ext cx="225125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>
                            <a:extLst>
                              <a:ext uri="{FF2B5EF4-FFF2-40B4-BE49-F238E27FC236}">
                                <a16:creationId xmlns:a16="http://schemas.microsoft.com/office/drawing/2014/main" id="{113E97E3-B839-6CC1-9F08-458BA3082A4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3738" y="2791311"/>
                            <a:ext cx="225125" cy="184666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8108" r="-2703" b="-1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57F53EEF-3B26-58E4-10EB-7A65093882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08686" y="981512"/>
                        <a:ext cx="8205760" cy="4283096"/>
                        <a:chOff x="1408686" y="981512"/>
                        <a:chExt cx="8205760" cy="4283096"/>
                      </a:xfrm>
                    </p:grpSpPr>
                    <p:grpSp>
                      <p:nvGrpSpPr>
                        <p:cNvPr id="101" name="Group 100">
                          <a:extLst>
                            <a:ext uri="{FF2B5EF4-FFF2-40B4-BE49-F238E27FC236}">
                              <a16:creationId xmlns:a16="http://schemas.microsoft.com/office/drawing/2014/main" id="{94E760F2-5696-76A8-4C8B-E88C77D063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08686" y="981512"/>
                          <a:ext cx="8205760" cy="4283096"/>
                          <a:chOff x="1375131" y="1015068"/>
                          <a:chExt cx="8205760" cy="4283096"/>
                        </a:xfrm>
                      </p:grpSpPr>
                      <p:sp>
                        <p:nvSpPr>
                          <p:cNvPr id="98" name="TextBox 97">
                            <a:extLst>
                              <a:ext uri="{FF2B5EF4-FFF2-40B4-BE49-F238E27FC236}">
                                <a16:creationId xmlns:a16="http://schemas.microsoft.com/office/drawing/2014/main" id="{8D0C84C1-2C21-2A48-1196-9C8F0C87DD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33741" y="3239934"/>
                            <a:ext cx="323036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3600" b="1" dirty="0">
                                <a:solidFill>
                                  <a:srgbClr val="00B050"/>
                                </a:solidFill>
                                <a:latin typeface="Calibri" panose="020F0502020204030204" pitchFamily="34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a:t>=</a:t>
                            </a:r>
                            <a:endParaRPr lang="en-GB" sz="3600" b="1" dirty="0">
                              <a:solidFill>
                                <a:srgbClr val="00B050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100" name="Group 99">
                            <a:extLst>
                              <a:ext uri="{FF2B5EF4-FFF2-40B4-BE49-F238E27FC236}">
                                <a16:creationId xmlns:a16="http://schemas.microsoft.com/office/drawing/2014/main" id="{7AB38ABD-3402-40E8-ACB3-14FD4381CB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5131" y="1015068"/>
                            <a:ext cx="8205760" cy="4283096"/>
                            <a:chOff x="1375131" y="1015068"/>
                            <a:chExt cx="8205760" cy="4283096"/>
                          </a:xfrm>
                        </p:grpSpPr>
                        <p:grpSp>
                          <p:nvGrpSpPr>
                            <p:cNvPr id="97" name="Group 96">
                              <a:extLst>
                                <a:ext uri="{FF2B5EF4-FFF2-40B4-BE49-F238E27FC236}">
                                  <a16:creationId xmlns:a16="http://schemas.microsoft.com/office/drawing/2014/main" id="{F955CDD5-AB3D-ECD7-7C4D-BD6124988E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375131" y="1015068"/>
                              <a:ext cx="8205760" cy="4283096"/>
                              <a:chOff x="1375131" y="1015068"/>
                              <a:chExt cx="8205760" cy="4283096"/>
                            </a:xfrm>
                          </p:grpSpPr>
                          <p:sp>
                            <p:nvSpPr>
                              <p:cNvPr id="94" name="TextBox 93">
                                <a:extLst>
                                  <a:ext uri="{FF2B5EF4-FFF2-40B4-BE49-F238E27FC236}">
                                    <a16:creationId xmlns:a16="http://schemas.microsoft.com/office/drawing/2014/main" id="{26A7BAC0-EE1A-E0EE-8FE1-8FF75B77FEB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889198" y="1323534"/>
                                <a:ext cx="256480" cy="18466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r>
                                  <a:rPr lang="en-GB" sz="12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a:t>Left</a:t>
                                </a:r>
                              </a:p>
                            </p:txBody>
                          </p:sp>
                          <p:grpSp>
                            <p:nvGrpSpPr>
                              <p:cNvPr id="96" name="Group 95">
                                <a:extLst>
                                  <a:ext uri="{FF2B5EF4-FFF2-40B4-BE49-F238E27FC236}">
                                    <a16:creationId xmlns:a16="http://schemas.microsoft.com/office/drawing/2014/main" id="{7E75916C-3F95-368F-D04C-9EF7A19F5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75131" y="1015068"/>
                                <a:ext cx="8205760" cy="4283096"/>
                                <a:chOff x="1375131" y="1015068"/>
                                <a:chExt cx="8205760" cy="4283096"/>
                              </a:xfrm>
                            </p:grpSpPr>
                            <p:grpSp>
                              <p:nvGrpSpPr>
                                <p:cNvPr id="93" name="Group 92">
                                  <a:extLst>
                                    <a:ext uri="{FF2B5EF4-FFF2-40B4-BE49-F238E27FC236}">
                                      <a16:creationId xmlns:a16="http://schemas.microsoft.com/office/drawing/2014/main" id="{BF3798C9-85E0-7AF7-D07F-C91EFAF8FF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75131" y="1015068"/>
                                  <a:ext cx="8205760" cy="4283096"/>
                                  <a:chOff x="1375131" y="1015068"/>
                                  <a:chExt cx="8205760" cy="4283096"/>
                                </a:xfrm>
                              </p:grpSpPr>
                              <p:grpSp>
                                <p:nvGrpSpPr>
                                  <p:cNvPr id="89" name="Group 88">
                                    <a:extLst>
                                      <a:ext uri="{FF2B5EF4-FFF2-40B4-BE49-F238E27FC236}">
                                        <a16:creationId xmlns:a16="http://schemas.microsoft.com/office/drawing/2014/main" id="{B8CB56E8-FD90-A5A4-CE4A-4923DFEB8DF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5131" y="1015068"/>
                                    <a:ext cx="8205760" cy="4283096"/>
                                    <a:chOff x="1375131" y="1015068"/>
                                    <a:chExt cx="8205760" cy="4283096"/>
                                  </a:xfrm>
                                </p:grpSpPr>
                                <p:grpSp>
                                  <p:nvGrpSpPr>
                                    <p:cNvPr id="86" name="Group 85">
                                      <a:extLst>
                                        <a:ext uri="{FF2B5EF4-FFF2-40B4-BE49-F238E27FC236}">
                                          <a16:creationId xmlns:a16="http://schemas.microsoft.com/office/drawing/2014/main" id="{E0748951-2660-2102-6B06-4C67BC604B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75131" y="1082824"/>
                                      <a:ext cx="8205760" cy="4215340"/>
                                      <a:chOff x="1408687" y="1099602"/>
                                      <a:chExt cx="8205760" cy="4215340"/>
                                    </a:xfrm>
                                  </p:grpSpPr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74" name="TextBox 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BDD8D41-A184-8307-5E7D-18132F77B343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2851123" y="2655072"/>
                                            <a:ext cx="527965" cy="34727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lIns="0" tIns="0" rIns="0" bIns="0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/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f>
                                                    <m:fPr>
                                                      <m:ctrlPr>
                                                        <a:rPr lang="en-GB" sz="12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GB" sz="12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GB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CN" sz="120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CN" sz="1200" i="1" dirty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1200" i="1" dirty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sz="1200" i="1" dirty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altLang="zh-CN" sz="1200" b="0" i="1" dirty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𝐿</m:t>
                                                          </m:r>
                                                          <m:r>
                                                            <a:rPr lang="en-GB" altLang="zh-CN" sz="1200" b="0" i="1" dirty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GB" altLang="zh-CN" sz="1200" b="0" i="1" dirty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oMath>
                                              </m:oMathPara>
                                            </a14:m>
                                            <a:endParaRPr lang="en-GB" sz="1200" dirty="0"/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74" name="TextBox 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BDD8D41-A184-8307-5E7D-18132F77B343}"/>
                                              </a:ext>
                                            </a:extLst>
                                          </p:cNvPr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2851123" y="2655072"/>
                                            <a:ext cx="527965" cy="34727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>
                                            <a:blip r:embed="rId3"/>
                                            <a:stretch>
                                              <a:fillRect l="-6977" t="-1754" r="-1163" b="-15789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en-GB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  <p:grpSp>
                                    <p:nvGrpSpPr>
                                      <p:cNvPr id="85" name="Group 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6BF1E3-ADC1-E675-D787-68A09C8E32A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08687" y="1099602"/>
                                        <a:ext cx="8205760" cy="4215340"/>
                                        <a:chOff x="1408687" y="1099602"/>
                                        <a:chExt cx="8205760" cy="4215340"/>
                                      </a:xfrm>
                                    </p:grpSpPr>
                                    <p:grpSp>
                                      <p:nvGrpSpPr>
                                        <p:cNvPr id="83" name="Group 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43D2814-864F-2735-BB54-67278EE0131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408687" y="1099602"/>
                                          <a:ext cx="8205760" cy="4215340"/>
                                          <a:chOff x="1408687" y="1099602"/>
                                          <a:chExt cx="8205760" cy="4215340"/>
                                        </a:xfrm>
                                      </p:grpSpPr>
                                      <p:grpSp>
                                        <p:nvGrpSpPr>
                                          <p:cNvPr id="81" name="Group 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E80970B-C5C8-F484-D188-11E0F9F2E20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408687" y="1099602"/>
                                            <a:ext cx="8205760" cy="4215340"/>
                                            <a:chOff x="1408687" y="1099602"/>
                                            <a:chExt cx="8205760" cy="4215340"/>
                                          </a:xfrm>
                                        </p:grpSpPr>
                                        <p:grpSp>
                                          <p:nvGrpSpPr>
                                            <p:cNvPr id="73" name="Group 7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7B3A4-DB2E-2206-2AC7-489A2431725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408687" y="1099602"/>
                                              <a:ext cx="8205760" cy="4215340"/>
                                              <a:chOff x="1408687" y="1099602"/>
                                              <a:chExt cx="8205760" cy="4215340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2" name="Group 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378F53-22DE-8FE5-46B8-A9185454703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408687" y="1099602"/>
                                                <a:ext cx="8205760" cy="4215340"/>
                                                <a:chOff x="1408687" y="1099602"/>
                                                <a:chExt cx="8205760" cy="4215340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69" name="Group 6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14934EC-5E83-BE1A-0C76-43B00116F04C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408687" y="1099602"/>
                                                  <a:ext cx="8205760" cy="4215340"/>
                                                  <a:chOff x="1308019" y="1066046"/>
                                                  <a:chExt cx="8205760" cy="4215340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67" name="Group 6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78F97C2-6B17-9DAF-15AD-8EF41B22560B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308019" y="1066046"/>
                                                    <a:ext cx="8205760" cy="4215340"/>
                                                    <a:chOff x="1308019" y="1066046"/>
                                                    <a:chExt cx="8205760" cy="4215340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65" name="Group 6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74865CF-F392-B189-33ED-5EDD9279C791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308019" y="1066046"/>
                                                      <a:ext cx="8205760" cy="4215340"/>
                                                      <a:chOff x="1324797" y="948600"/>
                                                      <a:chExt cx="8205760" cy="421534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64" name="Group 6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01430A96-71DE-816C-6F93-FFE9C531EFA8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324797" y="948600"/>
                                                        <a:ext cx="8205760" cy="4215340"/>
                                                        <a:chOff x="1324797" y="948600"/>
                                                        <a:chExt cx="8205760" cy="4215340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61" name="Group 6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9A79106-CF38-810F-C36E-13DD672DB7B7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324797" y="948600"/>
                                                          <a:ext cx="8205760" cy="4215340"/>
                                                          <a:chOff x="1324797" y="948600"/>
                                                          <a:chExt cx="8205760" cy="4215340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59" name="Group 5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BEB704A3-5C8B-B364-D1B2-41529BE042ED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324797" y="948600"/>
                                                            <a:ext cx="8205760" cy="4215340"/>
                                                            <a:chOff x="1324797" y="948600"/>
                                                            <a:chExt cx="8205760" cy="4215340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57" name="Group 5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AF7BA0A-589F-A317-5862-83BADE356928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324797" y="948600"/>
                                                              <a:ext cx="8205760" cy="4215340"/>
                                                              <a:chOff x="1324797" y="948600"/>
                                                              <a:chExt cx="8205760" cy="4215340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55" name="Group 54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33E4793-84B8-2095-1221-209457CC448A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1324797" y="948600"/>
                                                                <a:ext cx="8205760" cy="4215340"/>
                                                                <a:chOff x="1324797" y="948600"/>
                                                                <a:chExt cx="8205760" cy="4215340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51" name="Group 50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F6DE600-953E-2076-A4C0-C228F9A6B6D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1324797" y="948600"/>
                                                                  <a:ext cx="8205760" cy="4215340"/>
                                                                  <a:chOff x="1324797" y="948600"/>
                                                                  <a:chExt cx="8205760" cy="4215340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47" name="Group 46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58076090-70E3-8EBA-7F5F-A91B4F13C848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1324797" y="948600"/>
                                                                    <a:ext cx="8205760" cy="4215340"/>
                                                                    <a:chOff x="1324797" y="948600"/>
                                                                    <a:chExt cx="8205760" cy="4215340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45" name="Group 44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45806FFF-DEF1-0135-E444-24C0E610B92F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1324797" y="948600"/>
                                                                      <a:ext cx="8205760" cy="4215340"/>
                                                                      <a:chOff x="1324797" y="948600"/>
                                                                      <a:chExt cx="8205760" cy="4215340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43" name="Group 4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B884D6A6-6F9A-4530-E39C-EDA7CFE118E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1324797" y="948600"/>
                                                                        <a:ext cx="8205760" cy="4215340"/>
                                                                        <a:chOff x="1324797" y="948600"/>
                                                                        <a:chExt cx="8205760" cy="4215340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40" name="Group 39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0A35D0CE-951E-D8DE-47DC-DB4F93FB22D4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1324797" y="948600"/>
                                                                          <a:ext cx="8205760" cy="4215340"/>
                                                                          <a:chOff x="1173795" y="587873"/>
                                                                          <a:chExt cx="8205760" cy="4215340"/>
                                                                        </a:xfrm>
                                                                      </p:grpSpPr>
                                                                      <p:grpSp>
                                                                        <p:nvGrpSpPr>
                                                                          <p:cNvPr id="36" name="Group 35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9ED62DC3-8543-374A-065B-B69371014CEE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1173795" y="1333334"/>
                                                                            <a:ext cx="8205760" cy="3469879"/>
                                                                            <a:chOff x="1089905" y="1694060"/>
                                                                            <a:chExt cx="8205760" cy="3469879"/>
                                                                          </a:xfrm>
                                                                        </p:grpSpPr>
                                                                        <p:grpSp>
                                                                          <p:nvGrpSpPr>
                                                                            <p:cNvPr id="28" name="Group 27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BD892904-75DB-3890-E7EA-F8BD4F49E477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1089905" y="1694060"/>
                                                                              <a:ext cx="8205760" cy="3469879"/>
                                                                              <a:chOff x="-193610" y="1202897"/>
                                                                              <a:chExt cx="8205760" cy="3469879"/>
                                                                            </a:xfrm>
                                                                          </p:grpSpPr>
                                                                          <p:grpSp>
                                                                            <p:nvGrpSpPr>
                                                                              <p:cNvPr id="12" name="Group 11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37626718-96E0-AFC5-10B2-76495F1481E4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3909270" y="2457866"/>
                                                                                <a:ext cx="2009223" cy="2214910"/>
                                                                                <a:chOff x="2130804" y="1316963"/>
                                                                                <a:chExt cx="2009223" cy="2214910"/>
                                                                              </a:xfrm>
                                                                            </p:grpSpPr>
              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              <mc:Choice Requires="a14">
                                                                                <p:sp>
                                                                                  <p:nvSpPr>
                                                                                    <p:cNvPr id="9" name="TextBox 8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F6B6A331-6E37-4996-B759-B27A5AFD5C77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 txBox="1"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4018327" y="3347207"/>
                                                                                      <a:ext cx="121700" cy="184666"/>
                                                                                    </a:xfrm>
                                                                                    <a:prstGeom prst="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noFill/>
                                                                                  </p:spPr>
                                                                                  <p:txBody>
                                                                                    <a:bodyPr wrap="none" lIns="0" tIns="0" rIns="0" bIns="0" rtlCol="0">
                                                                                      <a:spAutoFit/>
                                                                                    </a:bodyPr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/>
                                                                                      <a14:m>
                                                                                        <m:oMathPara xmlns:m="http://schemas.openxmlformats.org/officeDocument/2006/math">
                                                                                          <m:oMathParaPr>
                                                                                            <m:jc m:val="centerGroup"/>
                                                                                          </m:oMathParaPr>
                                                                                          <m:oMath xmlns:m="http://schemas.openxmlformats.org/officeDocument/2006/math">
                                                                                            <m:r>
                                                                                              <a:rPr lang="en-GB" sz="1200" i="1" smtClean="0">
                                                                                                <a:latin typeface="Cambria Math" panose="02040503050406030204" pitchFamily="18" charset="0"/>
                                                                                              </a:rPr>
                                                                                              <m:t>𝑥</m:t>
                                                                                            </m:r>
                                                                                          </m:oMath>
                                                                                        </m:oMathPara>
                                                                                      </a14:m>
                                                                                      <a:endParaRPr lang="en-GB" sz="1200" dirty="0"/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</mc:Choice>
                                                                              <mc:Fallback xmlns="">
                                                                                <p:sp>
                                                                                  <p:nvSpPr>
                                                                                    <p:cNvPr id="9" name="TextBox 8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F6B6A331-6E37-4996-B759-B27A5AFD5C77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 txBox="1">
            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            </p:cNvSpPr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4018327" y="3347207"/>
                                                                                      <a:ext cx="121700" cy="184666"/>
                                                                                    </a:xfrm>
                                                                                    <a:prstGeom prst="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blipFill>
                                                                                      <a:blip r:embed="rId4"/>
                                                                                      <a:stretch>
                                                                                        <a:fillRect l="-20000" r="-10000"/>
                                                                                      </a:stretch>
                                                                                    </a:blipFill>
                                                                                  </p:spPr>
                                                                                  <p:txBody>
                                                                                    <a:bodyPr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r>
                                                                                        <a:rPr lang="en-GB">
                                                                                          <a:noFill/>
                                                                                        </a:rPr>
                                                                                        <a:t> </a:t>
                                                                                      </a:r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</mc:Fallback>
                                                                            </mc:AlternateContent>
                                                                            <p:grpSp>
                                                                              <p:nvGrpSpPr>
                                                                                <p:cNvPr id="11" name="Group 1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25C552A4-FFDC-714E-A1BE-814088EFEDD2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2130804" y="1316963"/>
                                                                                  <a:ext cx="1887523" cy="2030244"/>
                                                                                  <a:chOff x="2130804" y="1316963"/>
                                                                                  <a:chExt cx="1887523" cy="2030244"/>
                                                                                </a:xfrm>
                                                                              </p:grpSpPr>
                                                                              <p:grpSp>
                                                                                <p:nvGrpSpPr>
                                                                                  <p:cNvPr id="8" name="Group 7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495ED4C2-C9F6-5C79-E445-3F870C044E69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2130804" y="1501629"/>
                                                                                    <a:ext cx="1887523" cy="1845578"/>
                                                                                    <a:chOff x="2130804" y="1501629"/>
                                                                                    <a:chExt cx="1887523" cy="1845578"/>
                                                                                  </a:xfrm>
                                                                                </p:grpSpPr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5" name="Straight Arrow Connector 4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0BCB8C0A-6AB0-FF05-B6CC-712AFD9CBFDB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/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V="1">
                                                                                      <a:off x="2130804" y="1501629"/>
                                                                                      <a:ext cx="0" cy="1845578"/>
                                                                                    </a:xfrm>
                                                                                    <a:prstGeom prst="straightConnector1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12700">
                                                                                      <a:solidFill>
                                                                                        <a:schemeClr val="tx1"/>
                                                                                      </a:solidFill>
                                                                                      <a:tailEnd type="triangle"/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1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7" name="Straight Arrow Connector 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1491BB63-3D27-B365-6792-A0E64AAB5FF3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/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2130804" y="3347207"/>
                                                                                      <a:ext cx="1887523" cy="0"/>
                                                                                    </a:xfrm>
                                                                                    <a:prstGeom prst="straightConnector1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12700">
                                                                                      <a:solidFill>
                                                                                        <a:schemeClr val="tx1"/>
                                                                                      </a:solidFill>
                                                                                      <a:tailEnd type="triangle"/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1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</p:grpSp>
                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                <mc:Choice Requires="a14"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0" name="TextBox 9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126926A7-5C10-DFF2-FC5A-B91905D32610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2214693" y="1316963"/>
                                                                                        <a:ext cx="124458" cy="184666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lIns="0" tIns="0" rIns="0" bIns="0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/>
                                                                                        <a14:m>
                                                                                          <m:oMathPara xmlns:m="http://schemas.openxmlformats.org/officeDocument/2006/math">
                                                                                            <m:oMathParaPr>
                                                                                              <m:jc m:val="centerGroup"/>
                                                                                            </m:oMathParaPr>
                                                                                            <m:oMath xmlns:m="http://schemas.openxmlformats.org/officeDocument/2006/math">
                                                                                              <m:r>
                                                                                                <a:rPr lang="en-GB" sz="1200" i="1" smtClean="0">
                                                                                                  <a:latin typeface="Cambria Math" panose="02040503050406030204" pitchFamily="18" charset="0"/>
                                                                                                </a:rPr>
                                                                                                <m:t>𝑦</m:t>
                                                                                              </m:r>
                                                                                            </m:oMath>
                                                                                          </m:oMathPara>
                                                                                        </a14:m>
                                                                                        <a:endParaRPr lang="en-GB" sz="1200" dirty="0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mc:Choice>
                                                                                <mc:Fallback xmlns=""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0" name="TextBox 9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126926A7-5C10-DFF2-FC5A-B91905D32610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>
              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              </p:cNvSpPr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2214693" y="1316963"/>
                                                                                        <a:ext cx="124458" cy="184666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blipFill>
                                                                                        <a:blip r:embed="rId5"/>
                                                                                        <a:stretch>
                                                                                          <a:fillRect l="-30000" r="-30000" b="-19355"/>
                                                                                        </a:stretch>
                                                                                      </a:blipFill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GB">
                                                                                            <a:noFill/>
                                                                                          </a:rPr>
                                                                                          <a:t> 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mc:Fallback>
                                                                              </mc:AlternateContent>
                                                                            </p:grpSp>
                                                                          </p:grpSp>
                                                                          <p:grpSp>
                                                                            <p:nvGrpSpPr>
                                                                              <p:cNvPr id="27" name="Group 26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B5AB2505-687E-81A4-6D7F-71B3FFD5136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-193610" y="1202897"/>
                                                                                <a:ext cx="8205760" cy="2694604"/>
                                                                                <a:chOff x="977052" y="258154"/>
                                                                                <a:chExt cx="8205760" cy="2694604"/>
                                                                              </a:xfrm>
                                                                            </p:grpSpPr>
                                                                            <p:grpSp>
                                                                              <p:nvGrpSpPr>
                                                                                <p:cNvPr id="26" name="Group 25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CBF56D93-E0B1-44B4-2E5E-B7EAC504B7F2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977052" y="258154"/>
                                                                                  <a:ext cx="8205760" cy="2694604"/>
                                                                                  <a:chOff x="977052" y="258154"/>
                                                                                  <a:chExt cx="8205760" cy="2694604"/>
                                                                                </a:xfrm>
                                                                              </p:grpSpPr>
                                                                              <p:grpSp>
                                                                                <p:nvGrpSpPr>
                                                                                  <p:cNvPr id="20" name="Group 19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29875086-1EDF-22AD-AD96-3BFFA40262C0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977052" y="278779"/>
                                                                                    <a:ext cx="4794573" cy="2673979"/>
                                                                                    <a:chOff x="1057016" y="77443"/>
                                                                                    <a:chExt cx="4794573" cy="2673979"/>
                                                                                  </a:xfrm>
                                                                                </p:grpSpPr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19" name="Group 18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5A4962B8-E97E-C65A-579B-2585886D6446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1057016" y="77443"/>
                                                                                      <a:ext cx="4794573" cy="2673979"/>
                                                                                      <a:chOff x="1057016" y="77443"/>
                                                                                      <a:chExt cx="4794573" cy="2673979"/>
                                                                                    </a:xfrm>
                                                                                  </p:grpSpPr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6" name="Arc 15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8E82201D-39B8-696A-79A2-4B2FA18E6C18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057016" y="637404"/>
                                                                                        <a:ext cx="2810310" cy="2114018"/>
                                                                                      </a:xfrm>
                                                                                      <a:prstGeom prst="arc">
                                                                                        <a:avLst>
                                                                                          <a:gd name="adj1" fmla="val 16200000"/>
                                                                                          <a:gd name="adj2" fmla="val 20750362"/>
                                                                                        </a:avLst>
                                                                                      </a:prstGeom>
                                                                                      <a:ln w="76200">
                                                                                        <a:solidFill>
                                                                                          <a:srgbClr val="00B0F0"/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1">
                                                                                        <a:schemeClr val="accent1"/>
                                                                                      </a:lnRef>
                                                                                      <a:fillRef idx="0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tx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endParaRPr lang="en-GB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7" name="Arc 16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17E686EB-A75E-5A0A-5D6A-5BDB02922337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 rot="10383655">
                                                                                        <a:off x="3804682" y="77443"/>
                                                                                        <a:ext cx="2046907" cy="2323902"/>
                                                                                      </a:xfrm>
                                                                                      <a:prstGeom prst="arc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ln w="76200">
                                                                                        <a:solidFill>
                                                                                          <a:srgbClr val="00B0F0"/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1">
                                                                                        <a:schemeClr val="accent1"/>
                                                                                      </a:lnRef>
                                                                                      <a:fillRef idx="0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tx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endParaRPr lang="en-GB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p:grpSp>
                                                                                <p:sp>
                                                                                  <p:nvSpPr>
                                                                                    <p:cNvPr id="18" name="Oval 17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C1C91261-933F-655F-A08D-D43AC407065C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3727726" y="1325352"/>
                                                                                      <a:ext cx="136912" cy="136912"/>
                                                                                    </a:xfrm>
                                                                                    <a:prstGeom prst="ellipse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solidFill>
                                                                                      <a:srgbClr val="FFFF00"/>
                                                                                    </a:solidFill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endParaRPr lang="en-GB"/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</p:grp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21" name="Group 20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19B97BFF-7DD9-54BB-49C5-6257CB98885D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 flipH="1">
                                                                                    <a:off x="4388239" y="258154"/>
                                                                                    <a:ext cx="4794573" cy="2673979"/>
                                                                                    <a:chOff x="1057016" y="77443"/>
                                                                                    <a:chExt cx="4794573" cy="2673979"/>
                                                                                  </a:xfrm>
                                                                                </p:grpSpPr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22" name="Group 21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E56BC6EF-A731-B4D7-8D36-7A35660D08FF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1057016" y="77443"/>
                                                                                      <a:ext cx="4794573" cy="2673979"/>
                                                                                      <a:chOff x="1057016" y="77443"/>
                                                                                      <a:chExt cx="4794573" cy="2673979"/>
                                                                                    </a:xfrm>
                                                                                  </p:grpSpPr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24" name="Arc 2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FED6D630-153C-6794-CD1E-3487FF4931FC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057016" y="637404"/>
                                                                                        <a:ext cx="2810310" cy="2114018"/>
                                                                                      </a:xfrm>
                                                                                      <a:prstGeom prst="arc">
                                                                                        <a:avLst>
                                                                                          <a:gd name="adj1" fmla="val 16200000"/>
                                                                                          <a:gd name="adj2" fmla="val 20750362"/>
                                                                                        </a:avLst>
                                                                                      </a:prstGeom>
                                                                                      <a:ln w="76200">
                                                                                        <a:solidFill>
                                                                                          <a:srgbClr val="00B0F0"/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1">
                                                                                        <a:schemeClr val="accent1"/>
                                                                                      </a:lnRef>
                                                                                      <a:fillRef idx="0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tx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endParaRPr lang="en-GB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25" name="Arc 24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0EB6C489-7175-91D2-BB2E-7932694763A4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 rot="10383655">
                                                                                        <a:off x="3804682" y="77443"/>
                                                                                        <a:ext cx="2046907" cy="2323902"/>
                                                                                      </a:xfrm>
                                                                                      <a:prstGeom prst="arc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ln w="76200">
                                                                                        <a:solidFill>
                                                                                          <a:srgbClr val="00B0F0"/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1">
                                                                                        <a:schemeClr val="accent1"/>
                                                                                      </a:lnRef>
                                                                                      <a:fillRef idx="0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tx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endParaRPr lang="en-GB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p:grpSp>
                                                                                <p:sp>
                                                                                  <p:nvSpPr>
                                                                                    <p:cNvPr id="23" name="Oval 22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7CDEB157-CD25-C48F-FC4E-95D65EB25B5C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3727726" y="1325352"/>
                                                                                      <a:ext cx="136912" cy="136912"/>
                                                                                    </a:xfrm>
                                                                                    <a:prstGeom prst="ellipse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solidFill>
                                                                                      <a:srgbClr val="FFFF00"/>
                                                                                    </a:solidFill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endParaRPr lang="en-GB"/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</p:grpSp>
                                                                            </p:grpSp>
                                                                            <p:grpSp>
                                                                              <p:nvGrpSpPr>
                                                                                <p:cNvPr id="15" name="Group 14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038AD6D7-88AF-3CBA-DACE-9F54BE157247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4810815" y="2340337"/>
                                                                                  <a:ext cx="494951" cy="494951"/>
                                                                                  <a:chOff x="10280707" y="910097"/>
                                                                                  <a:chExt cx="494951" cy="494951"/>
                                                                                </a:xfrm>
                                                                              </p:grpSpPr>
                                                                              <p:sp>
                                                                                <p:nvSpPr>
                                                                                  <p:cNvPr id="13" name="Oval 12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1749B99F-2789-2292-AC60-BCCD8B581673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SpPr/>
                                                                                  <p:nvPr/>
                                                                                </p:nv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10280707" y="910097"/>
                                                                                    <a:ext cx="494951" cy="494951"/>
                                                                                  </a:xfrm>
                                                                                  <a:prstGeom prst="ellipse">
                                                                                    <a:avLst/>
                                                                                  </a:prstGeom>
                                                                                </p:spPr>
                                                                                <p:style>
                                                                                  <a:lnRef idx="2">
                                                                                    <a:schemeClr val="accent2">
                                                                                      <a:shade val="50000"/>
                                                                                    </a:schemeClr>
                                                                                  </a:lnRef>
                                                                                  <a:fillRef idx="1">
                                                                                    <a:schemeClr val="accent2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2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lt1"/>
                                                                                  </a:fontRef>
                                                                                </p:style>
                                                                                <p:txBody>
                                                                                  <a:bodyPr rtlCol="0" anchor="ctr"/>
                                                                                  <a:lstStyle/>
                                                                                  <a:p>
                                                                                    <a:pPr algn="ctr"/>
                                                                                    <a:endParaRPr lang="en-GB"/>
                                                                                  </a:p>
                                                                                </p:txBody>
                                                                              </p:sp>
                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                <mc:Choice Requires="a14"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4" name="TextBox 1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EA623B85-3D62-44D4-F5BB-37820F699F17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0445114" y="1065239"/>
                                                                                        <a:ext cx="177933" cy="184666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lIns="0" tIns="0" rIns="0" bIns="0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/>
                                                                                        <a14:m>
                                                                                          <m:oMathPara xmlns:m="http://schemas.openxmlformats.org/officeDocument/2006/math">
                                                                                            <m:oMathParaPr>
                                                                                              <m:jc m:val="centerGroup"/>
                                                                                            </m:oMathParaPr>
                                                                                            <m:oMath xmlns:m="http://schemas.openxmlformats.org/officeDocument/2006/math">
                                                                                              <m:r>
                                                                                                <a:rPr lang="en-GB" sz="1200" b="1" i="1" smtClean="0">
                                                                                                  <a:latin typeface="Cambria Math" panose="02040503050406030204" pitchFamily="18" charset="0"/>
                                                                                                </a:rPr>
                                                                                                <m:t>𝒎</m:t>
                                                                                              </m:r>
                                                                                            </m:oMath>
                                                                                          </m:oMathPara>
                                                                                        </a14:m>
                                                                                        <a:endParaRPr lang="en-GB" sz="1200" b="1" dirty="0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mc:Choice>
                                                                                <mc:Fallback xmlns=""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4" name="TextBox 1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EA623B85-3D62-44D4-F5BB-37820F699F17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>
              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              </p:cNvSpPr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0445114" y="1065239"/>
                                                                                        <a:ext cx="177933" cy="184666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blipFill>
                                                                                        <a:blip r:embed="rId6"/>
                                                                                        <a:stretch>
                                                                                          <a:fillRect l="-13793" r="-10345"/>
                                                                                        </a:stretch>
                                                                                      </a:blipFill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GB">
                                                                                            <a:noFill/>
                                                                                          </a:rPr>
                                                                                          <a:t> 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mc:Fallback>
                                                                              </mc:AlternateContent>
                                                                            </p:grpSp>
                                                                          </p:grpSp>
                                                                        </p:grpSp>
                                                                        <p:grpSp>
                                                                          <p:nvGrpSpPr>
                                                                            <p:cNvPr id="35" name="Group 34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0100C6B2-67EE-956A-8310-15D74A30EA17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2495060" y="2274646"/>
                                                                              <a:ext cx="2428608" cy="1749073"/>
                                                                              <a:chOff x="2495060" y="2274646"/>
                                                                              <a:chExt cx="2428608" cy="1749073"/>
                                                                            </a:xfrm>
                                                                          </p:grpSpPr>
                                                                          <p:cxnSp>
                                                                            <p:nvCxnSpPr>
                                                                              <p:cNvPr id="30" name="Straight Connector 29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8EE42851-C4F1-DFC8-FB1A-D1219EDFEAC9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CxnSpPr>
                                                                                <a:cxnSpLocks/>
                                                                                <a:stCxn id="16" idx="0"/>
                                                                                <a:endCxn id="18" idx="2"/>
                                                                              </p:cNvCxnSpPr>
                                                                              <p:nvPr/>
                                                                            </p:nvCxnSpPr>
                                                                            <p:spPr>
                                                                              <a:xfrm>
                                                                                <a:off x="2495060" y="2274646"/>
                                                                                <a:ext cx="1265555" cy="756404"/>
                                                                              </a:xfrm>
                                                                              <a:prstGeom prst="line">
                                                                                <a:avLst/>
                                                                              </a:prstGeom>
                                                                              <a:ln>
                                                                                <a:solidFill>
                                                                                  <a:schemeClr val="tx1"/>
                                                                                </a:solidFill>
                                                                                <a:prstDash val="lgDash"/>
                                                                              </a:ln>
                                                                            </p:spPr>
                                                                            <p:style>
                                                                              <a:lnRef idx="1">
                                                                                <a:schemeClr val="accent1"/>
                                                                              </a:lnRef>
                                                                              <a:fillRef idx="0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tx1"/>
                                                                              </a:fontRef>
                                                                            </p:style>
                                                                          </p:cxnSp>
                                                                          <p:cxnSp>
                                                                            <p:nvCxnSpPr>
                                                                              <p:cNvPr id="34" name="Straight Connector 33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18D602E9-B1DB-131E-1817-6C3F767EB84B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CxnSpPr>
                                                                                <a:cxnSpLocks/>
                                                                                <a:stCxn id="18" idx="5"/>
                                                                                <a:endCxn id="13" idx="2"/>
                                                                              </p:cNvCxnSpPr>
                                                                              <p:nvPr/>
                                                                            </p:nvCxnSpPr>
                                                                            <p:spPr>
                                                                              <a:xfrm>
                                                                                <a:off x="3877477" y="3079456"/>
                                                                                <a:ext cx="1046191" cy="944263"/>
                                                                              </a:xfrm>
                                                                              <a:prstGeom prst="line">
                                                                                <a:avLst/>
                                                                              </a:prstGeom>
                                                                              <a:ln>
                                                                                <a:solidFill>
                                                                                  <a:schemeClr val="tx1"/>
                                                                                </a:solidFill>
                                                                                <a:prstDash val="lgDash"/>
                                                                              </a:ln>
                                                                            </p:spPr>
                                                                            <p:style>
                                                                              <a:lnRef idx="1">
                                                                                <a:schemeClr val="accent1"/>
                                                                              </a:lnRef>
                                                                              <a:fillRef idx="0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tx1"/>
                                                                              </a:fontRef>
                                                                            </p:style>
                                                                          </p:cxnSp>
                                                                        </p:grpSp>
                                                                      </p:grpSp>
                                                                      <p:cxnSp>
                                                                        <p:nvCxnSpPr>
                                                                          <p:cNvPr id="38" name="Straight Connector 37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B75B6F73-52C1-B289-FE68-CF99FC517FA7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CxnSpPr/>
                                                                          <p:nvPr/>
                                                                        </p:nvCxnSpPr>
                                                                        <p:spPr>
                                                                          <a:xfrm>
                                                                            <a:off x="2578950" y="587873"/>
                                                                            <a:ext cx="0" cy="4123651"/>
                                                                          </a:xfrm>
                                                                          <a:prstGeom prst="line">
                                                                            <a:avLst/>
                                                                          </a:prstGeom>
                                                                          <a:ln w="76200">
                                                                            <a:solidFill>
                                                                              <a:schemeClr val="bg1">
                                                                                <a:lumMod val="50000"/>
                                                                              </a:schemeClr>
                                                                            </a:solidFill>
                                                                          </a:ln>
                                                                        </p:spPr>
                                                                        <p:style>
                                                                          <a:lnRef idx="1">
                                                                            <a:schemeClr val="accent1"/>
                                                                          </a:lnRef>
                                                                          <a:fillRef idx="0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tx1"/>
                                                                          </a:fontRef>
                                                                        </p:style>
                                                                      </p:cxnSp>
                                                                      <p:cxnSp>
                                                                        <p:nvCxnSpPr>
                                                                          <p:cNvPr id="39" name="Straight Connector 38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8670529C-785E-61E7-FED9-5B286BE1D2E7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CxnSpPr/>
                                                                          <p:nvPr/>
                                                                        </p:nvCxnSpPr>
                                                                        <p:spPr>
                                                                          <a:xfrm>
                                                                            <a:off x="7974400" y="587873"/>
                                                                            <a:ext cx="0" cy="4123651"/>
                                                                          </a:xfrm>
                                                                          <a:prstGeom prst="line">
                                                                            <a:avLst/>
                                                                          </a:prstGeom>
                                                                          <a:ln w="76200">
                                                                            <a:solidFill>
                                                                              <a:schemeClr val="bg1">
                                                                                <a:lumMod val="50000"/>
                                                                              </a:schemeClr>
                                                                            </a:solidFill>
                                                                          </a:ln>
                                                                        </p:spPr>
                                                                        <p:style>
                                                                          <a:lnRef idx="1">
                                                                            <a:schemeClr val="accent1"/>
                                                                          </a:lnRef>
                                                                          <a:fillRef idx="0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tx1"/>
                                                                          </a:fontRef>
                                                                        </p:style>
                                                                      </p:cxnSp>
                                                                    </p:grpSp>
                                                                    <p:cxnSp>
                                                                      <p:nvCxnSpPr>
                                                                        <p:cNvPr id="42" name="Straight Connector 4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A470500C-2385-DBA6-F8ED-4040F69369B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CxnSpPr>
                                                                          <a:cxnSpLocks/>
                                                                          <a:stCxn id="18" idx="2"/>
                                                                        </p:cNvCxnSpPr>
                                                                        <p:nvPr/>
                                                                      </p:nvCxnSpPr>
                                                                      <p:spPr>
                                                                        <a:xfrm flipH="1">
                                                                          <a:off x="2729952" y="3031051"/>
                                                                          <a:ext cx="1265555" cy="520537"/>
                                                                        </a:xfrm>
                                                                        <a:prstGeom prst="line">
                                                                          <a:avLst/>
                                                                        </a:prstGeom>
                                                                        <a:ln>
                                                                          <a:solidFill>
                                                                            <a:schemeClr val="tx1"/>
                                                                          </a:solidFill>
                                                                          <a:prstDash val="lgDash"/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1">
                                                                          <a:schemeClr val="accent1"/>
                                                                        </a:lnRef>
                                                                        <a:fillRef idx="0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tx1"/>
                                                                        </a:fontRef>
                                                                      </p:style>
                                                                    </p:cxn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44" name="Arc 4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86D7A93A-E4FA-0EE3-89B7-22A0EE979AF1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2602527" y="3340162"/>
                                                                        <a:ext cx="323086" cy="279882"/>
                                                                      </a:xfrm>
                                                                      <a:prstGeom prst="arc">
                                                                        <a:avLst/>
                                                                      </a:prstGeom>
                                                                      <a:ln>
                                                                        <a:solidFill>
                                                                          <a:schemeClr val="tx1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1"/>
                                                                      </a:lnRef>
                                                                      <a:fillRef idx="0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en-GB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  <mc:Choice Requires="a14">
                                                                    <p:sp>
                                                                      <p:nvSpPr>
                                                                        <p:cNvPr id="46" name="TextBox 4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8300C7A-6838-89A6-CC10-C2825233C82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45337" y="3171811"/>
                                                                          <a:ext cx="249492" cy="184666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none" lIns="0" tIns="0" rIns="0" bIns="0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sSub>
                                                                                  <m:sSubPr>
                                                                                    <m:ctrlPr>
                                                                                      <a:rPr lang="en-GB" sz="120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</m:ctrlPr>
                                                                                  </m:sSubPr>
                                                                                  <m:e>
                                                                                    <m:r>
                                                                                      <a:rPr lang="en-GB" sz="120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  <a:ea typeface="Cambria Math" panose="02040503050406030204" pitchFamily="18" charset="0"/>
                                                                                      </a:rPr>
                                                                                      <m:t>𝜃</m:t>
                                                                                    </m:r>
                                                                                  </m:e>
                                                                                  <m:sub>
                                                                                    <m:r>
                                                                                      <a:rPr lang="en-GB" sz="1200" b="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  <m:t>𝐿</m:t>
                                                                                    </m:r>
                                                                                    <m:r>
                                                                                      <a:rPr lang="en-GB" sz="1200" b="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  <m:t>1</m:t>
                                                                                    </m:r>
                                                                                  </m:sub>
                                                                                </m:sSub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en-GB" sz="1200" dirty="0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 xmlns="">
                                                                    <p:sp>
                                                                      <p:nvSpPr>
                                                                        <p:cNvPr id="46" name="TextBox 4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8300C7A-6838-89A6-CC10-C2825233C82D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45337" y="3171811"/>
                                                                          <a:ext cx="249492" cy="184666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>
                                                                          <a:blip r:embed="rId7"/>
                                                                          <a:stretch>
                                                                            <a:fillRect l="-14634" r="-2439" b="-13333"/>
                                                                          </a:stretch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en-GB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<mc:Choice Requires="a14">
                                                                  <p:sp>
                                                                    <p:nvSpPr>
                                                                      <p:cNvPr id="50" name="TextBox 4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397E65C4-8054-E4F7-A5A1-04760A336A0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305977" y="4909743"/>
                                                                        <a:ext cx="120418" cy="184666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none" lIns="0" tIns="0" rIns="0" bIns="0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/>
                                                                        <a14:m>
                                                                          <m:oMathPara xmlns:m="http://schemas.openxmlformats.org/officeDocument/2006/math">
                                                                            <m:oMathParaPr>
                                                                              <m:jc m:val="centerGroup"/>
                                                                            </m:oMathParaPr>
                                                                            <m:oMath xmlns:m="http://schemas.openxmlformats.org/officeDocument/2006/math">
                                                                              <m:r>
                                                                                <a:rPr lang="en-GB" sz="1200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𝑜</m:t>
                                                                              </m:r>
                                                                            </m:oMath>
                                                                          </m:oMathPara>
                                                                        </a14:m>
                                                                        <a:endParaRPr lang="en-GB" sz="1200" dirty="0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mc:Choice>
                                                                <mc:Fallback xmlns="">
                                                                  <p:sp>
                                                                    <p:nvSpPr>
                                                                      <p:cNvPr id="50" name="TextBox 4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397E65C4-8054-E4F7-A5A1-04760A336A0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>
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305977" y="4909743"/>
                                                                        <a:ext cx="120418" cy="184666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blipFill>
                                                                        <a:blip r:embed="rId8"/>
                                                                        <a:stretch>
                                                                          <a:fillRect l="-20000" r="-10000"/>
                                                                        </a:stretch>
                                                                      </a:blipFill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en-GB">
                                                                            <a:noFill/>
                                                                          </a:rPr>
                                                                          <a:t> 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mc:Fallback>
                                                              </mc:AlternateContent>
                                                            </p:grpSp>
                                                            <p:grpSp>
                                                              <p:nvGrpSpPr>
                                                                <p:cNvPr id="54" name="Group 53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3E367C6-6ECA-9AAD-E519-E43EFECC0692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729952" y="2274647"/>
                                                                  <a:ext cx="565246" cy="530450"/>
                                                                  <a:chOff x="2729952" y="2274647"/>
                                                                  <a:chExt cx="565246" cy="530450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49" name="Straight Arrow Connector 48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9B3B693-C5E8-51D6-1B2A-D16AE309F37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  <a:stCxn id="16" idx="0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2729952" y="2274647"/>
                                                                    <a:ext cx="0" cy="53045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rgbClr val="92D050"/>
                                                                    </a:solidFill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53" name="Straight Arrow Connector 52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E41258E-B299-98ED-5386-38B396FE5D6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  <a:stCxn id="16" idx="0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2729952" y="2274647"/>
                                                                    <a:ext cx="565246" cy="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rgbClr val="92D050"/>
                                                                    </a:solidFill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</p:grpSp>
                                                          </p:grpSp>
                                                          <mc:AlternateContent xmlns:mc="http://schemas.openxmlformats.org/markup-compatibility/2006" xmlns:a14="http://schemas.microsoft.com/office/drawing/2010/main">
                                                            <mc:Choice Requires="a14">
                                                              <p:sp>
                                                                <p:nvSpPr>
                                                                  <p:cNvPr id="56" name="TextBox 55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11EFE8CA-00AF-11D3-785A-7A76D852C59E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2508441" y="2425640"/>
                                                                    <a:ext cx="187680" cy="184666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none" lIns="0" tIns="0" rIns="0" bIns="0" rtlCol="0">
                                                                    <a:sp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/>
                                                                    <a14:m>
                                                                      <m:oMathPara xmlns:m="http://schemas.openxmlformats.org/officeDocument/2006/math">
                                                                        <m:oMathParaPr>
                                                                          <m:jc m:val="centerGroup"/>
                                                                        </m:oMathParaPr>
                                                                        <m:oMath xmlns:m="http://schemas.openxmlformats.org/officeDocument/2006/math">
                                                                          <m:sSub>
                                                                            <m:sSubPr>
                                                                              <m:ctrlPr>
                                                                                <a:rPr lang="en-GB" sz="1200" i="1" smtClean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sSubPr>
                                                                            <m:e>
                                                                              <m:r>
                                                                                <a:rPr lang="en-GB" sz="1200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𝑥</m:t>
                                                                              </m:r>
                                                                            </m:e>
                                                                            <m:sub>
                                                                              <m:r>
                                                                                <a:rPr lang="en-GB" sz="1200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0</m:t>
                                                                              </m:r>
                                                                            </m:sub>
                                                                          </m:sSub>
                                                                        </m:oMath>
                                                                      </m:oMathPara>
                                                                    </a14:m>
                                                                    <a:endParaRPr lang="en-GB" sz="1200" dirty="0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mc:Choice>
                                                            <mc:Fallback xmlns="">
                                                              <p:sp>
                                                                <p:nvSpPr>
                                                                  <p:cNvPr id="56" name="TextBox 55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11EFE8CA-00AF-11D3-785A-7A76D852C59E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 txBox="1">
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</p:cNvSpPr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2508441" y="2425640"/>
                                                                    <a:ext cx="187680" cy="184666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blipFill>
                                                                    <a:blip r:embed="rId32"/>
                                                                    <a:stretch>
                                                                      <a:fillRect l="-9677" r="-3226" b="-9677"/>
                                                                    </a:stretch>
                                                                  </a:blipFill>
                                                                </p:spPr>
                                                                <p:txBody>
                                                                  <a:bodyPr/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en-GB">
                                                                        <a:noFill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mc:Fallback>
                                                          </mc:AlternateContent>
                                                        </p:grpSp>
                                                        <mc:AlternateContent xmlns:mc="http://schemas.openxmlformats.org/markup-compatibility/2006" xmlns:a14="http://schemas.microsoft.com/office/drawing/2010/main">
                                                          <mc:Choice Requires="a14">
                                                            <p:sp>
                                                              <p:nvSpPr>
                                                                <p:cNvPr id="58" name="TextBox 57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0AB9D201-8E9D-B33E-D811-C63881A0F01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3105915" y="2028315"/>
                                                                  <a:ext cx="189283" cy="184666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none" lIns="0" tIns="0" rIns="0" bIns="0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sSub>
                                                                          <m:sSubPr>
                                                                            <m:ctrlPr>
                                                                              <a:rPr lang="en-GB" sz="120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Pr>
                                                                          <m:e>
                                                                            <m:r>
                                                                              <a:rPr lang="en-GB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𝑦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r>
                                                                              <a:rPr lang="en-GB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0</m:t>
                                                                            </m:r>
                                                                          </m:sub>
                                                                        </m:sSub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en-GB" sz="12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 xmlns="">
                                                            <p:sp>
                                                              <p:nvSpPr>
                                                                <p:cNvPr id="58" name="TextBox 57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0AB9D201-8E9D-B33E-D811-C63881A0F01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3105915" y="2028315"/>
                                                                  <a:ext cx="189283" cy="184666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>
                                                                  <a:blip r:embed="rId33"/>
                                                                  <a:stretch>
                                                                    <a:fillRect l="-19355" r="-3226" b="-23333"/>
                                                                  </a:stretch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GB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</p:grpSp>
                                                      <p:sp>
                                                        <p:nvSpPr>
                                                          <p:cNvPr id="60" name="Arc 59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A2C1946-3881-D44A-1388-F29123879F8C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 rot="6826256">
                                                            <a:off x="2647820" y="2227241"/>
                                                            <a:ext cx="323086" cy="279882"/>
                                                          </a:xfrm>
                                                          <a:prstGeom prst="arc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endParaRPr lang="en-GB"/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  <p:sp>
                                                      <p:nvSpPr>
                                                        <p:cNvPr id="63" name="TextBox 6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B332786-8B1C-7E0D-363B-445F3509495F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 rot="14822705">
                                                          <a:off x="3264194" y="3014319"/>
                                                          <a:ext cx="229230" cy="55399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none" lIns="0" tIns="0" rIns="0" bIns="0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en-GB" sz="3600" b="1" dirty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</a:rPr>
                                                            <a:t>=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sp>
                                                    <p:nvSpPr>
                                                      <p:cNvPr id="62" name="TextBox 6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6AE3218-90D5-F685-A832-7D449400D45E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613090" y="2636222"/>
                                                        <a:ext cx="229230" cy="553998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none" lIns="0" tIns="0" rIns="0" bIns="0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en-GB" sz="3600" b="1" dirty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</a:rPr>
                                                          <a:t>=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mc:AlternateContent xmlns:mc="http://schemas.openxmlformats.org/markup-compatibility/2006" xmlns:a14="http://schemas.microsoft.com/office/drawing/2010/main">
                                                  <mc:Choice Requires="a14">
                                                    <p:sp>
                                                      <p:nvSpPr>
                                                        <p:cNvPr id="66" name="TextBox 6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258692F-070B-46C2-D243-1C48935B9620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3489032" y="2387134"/>
                                                          <a:ext cx="259686" cy="184666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none" lIns="0" tIns="0" rIns="0" bIns="0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pPr/>
                                                          <a14:m>
                                                            <m:oMathPara xmlns:m="http://schemas.openxmlformats.org/officeDocument/2006/math">
                                                              <m:oMathParaPr>
                                                                <m:jc m:val="centerGroup"/>
                                                              </m:oMathParaPr>
                                                              <m:oMath xmlns:m="http://schemas.openxmlformats.org/officeDocument/2006/math"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en-GB" sz="1200" b="1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en-GB" sz="1200" b="1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𝑳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en-GB" sz="1200" b="1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𝑳</m:t>
                                                                    </m:r>
                                                                    <m:r>
                                                                      <a:rPr lang="en-GB" sz="1200" b="1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𝟏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oMath>
                                                            </m:oMathPara>
                                                          </a14:m>
                                                          <a:endParaRPr lang="en-GB" sz="1200" b="1" dirty="0"/>
                                                        </a:p>
                                                      </p:txBody>
                                                    </p:sp>
                                                  </mc:Choice>
                                                  <mc:Fallback xmlns="">
                                                    <p:sp>
                                                      <p:nvSpPr>
                                                        <p:cNvPr id="66" name="TextBox 6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258692F-070B-46C2-D243-1C48935B9620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>
                                                          <a:spLocks noRot="1" noChangeAspect="1" noMove="1" noResize="1" noEditPoints="1" noAdjustHandles="1" noChangeArrowheads="1" noChangeShapeType="1" noTextEdit="1"/>
                                                        </p:cNvSpPr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3489032" y="2387134"/>
                                                          <a:ext cx="259686" cy="184666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blipFill>
                                                          <a:blip r:embed="rId11"/>
                                                          <a:stretch>
                                                            <a:fillRect l="-14286" r="-4762" b="-13333"/>
                                                          </a:stretch>
                                                        </a:blipFill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r>
                                                            <a:rPr lang="en-GB">
                                                              <a:noFill/>
                                                            </a:rPr>
                                                            <a:t> 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</mc:Fallback>
                                                </mc:AlternateContent>
                                              </p:grp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68" name="TextBox 6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C06F4BD-C58A-A4D2-5FC5-326882A8ABDE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135783" y="3737490"/>
                                                        <a:ext cx="259686" cy="18466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none" lIns="0" tIns="0" rIns="0" bIns="0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pPr/>
                                                        <a14:m>
                                                          <m:oMathPara xmlns:m="http://schemas.openxmlformats.org/officeDocument/2006/math">
                                                            <m:oMathParaPr>
                                                              <m:jc m:val="centerGroup"/>
                                                            </m:oMathParaPr>
                                                            <m:oMath xmlns:m="http://schemas.openxmlformats.org/officeDocument/2006/math"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GB" sz="1200" b="1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GB" sz="1200" b="1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𝑳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GB" sz="1200" b="1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𝑳</m:t>
                                                                  </m:r>
                                                                  <m:r>
                                                                    <a:rPr lang="en-GB" sz="1200" b="1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𝟐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</m:oMath>
                                                          </m:oMathPara>
                                                        </a14:m>
                                                        <a:endParaRPr lang="en-GB" sz="1200" b="1" dirty="0"/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68" name="TextBox 6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C06F4BD-C58A-A4D2-5FC5-326882A8ABDE}"/>
                                                          </a:ext>
                                                        </a:extLst>
                                                      </p:cNvPr>
                                                      <p:cNvSpPr txBox="1"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135783" y="3737490"/>
                                                        <a:ext cx="259686" cy="18466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12"/>
                                                        <a:stretch>
                                                          <a:fillRect l="-14286" r="-4762" b="-12903"/>
                                                        </a:stretch>
                                                      </a:blipFill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en-GB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</p:grpSp>
                                            <mc:AlternateContent xmlns:mc="http://schemas.openxmlformats.org/markup-compatibility/2006" xmlns:a14="http://schemas.microsoft.com/office/drawing/2010/main">
                                              <mc:Choice Requires="a14">
                                                <p:sp>
                                                  <p:nvSpPr>
                                                    <p:cNvPr id="70" name="TextBox 6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DCDAD0E-C12C-7DC6-BD78-AE638DF31041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458214" y="2971890"/>
                                                      <a:ext cx="225125" cy="184666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lIns="0" tIns="0" rIns="0" bIns="0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/>
                                                      <a14:m>
                                                        <m:oMathPara xmlns:m="http://schemas.openxmlformats.org/officeDocument/2006/math">
                                                          <m:oMathParaPr>
                                                            <m:jc m:val="centerGroup"/>
                                                          </m:oMathParaPr>
                                                          <m:oMath xmlns:m="http://schemas.openxmlformats.org/officeDocument/2006/math"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GB" sz="12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GB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𝑟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GB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𝐿</m:t>
                                                                </m:r>
                                                                <m:r>
                                                                  <a:rPr lang="en-GB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oMath>
                                                        </m:oMathPara>
                                                      </a14:m>
                                                      <a:endParaRPr lang="en-GB" sz="1200" dirty="0"/>
                                                    </a:p>
                                                  </p:txBody>
                                                </p:sp>
                                              </mc:Choice>
                                              <mc:Fallback xmlns="">
                                                <p:sp>
                                                  <p:nvSpPr>
                                                    <p:cNvPr id="70" name="TextBox 6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DCDAD0E-C12C-7DC6-BD78-AE638DF31041}"/>
                                                        </a:ext>
                                                      </a:extLst>
                                                    </p:cNvPr>
                                                    <p:cNvSpPr txBox="1">
                                                      <a:spLocks noRot="1" noChangeAspect="1" noMove="1" noResize="1" noEditPoints="1" noAdjustHandles="1" noChangeArrowheads="1" noChangeShapeType="1" noTextEdit="1"/>
                                                    </p:cNvSpPr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458214" y="2971890"/>
                                                      <a:ext cx="225125" cy="184666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blipFill>
                                                      <a:blip r:embed="rId13"/>
                                                      <a:stretch>
                                                        <a:fillRect l="-8108" r="-2703" b="-13333"/>
                                                      </a:stretch>
                                                    </a:blipFill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r>
                                                        <a:rPr lang="en-GB">
                                                          <a:noFill/>
                                                        </a:rPr>
                                                        <a:t> 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mc:Fallback>
                                            </mc:AlternateContent>
                                          </p:grpSp>
                                          <mc:AlternateContent xmlns:mc="http://schemas.openxmlformats.org/markup-compatibility/2006" xmlns:a14="http://schemas.microsoft.com/office/drawing/2010/main">
                                            <mc:Choice Requires="a14">
                                              <p:sp>
                                                <p:nvSpPr>
                                                  <p:cNvPr id="71" name="TextBox 7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2631D2A-C5FD-4330-0097-32940BC45D54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437766" y="3504690"/>
                                                    <a:ext cx="225126" cy="184666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lIns="0" tIns="0" rIns="0" bIns="0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/>
                                                    <a14:m>
                                                      <m:oMathPara xmlns:m="http://schemas.openxmlformats.org/officeDocument/2006/math">
                                                        <m:oMathParaPr>
                                                          <m:jc m:val="centerGroup"/>
                                                        </m:oMathParaPr>
                                                        <m:oMath xmlns:m="http://schemas.openxmlformats.org/officeDocument/2006/math"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GB" sz="120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GB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GB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𝐿</m:t>
                                                              </m:r>
                                                              <m:r>
                                                                <a:rPr lang="en-GB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sub>
                                                          </m:sSub>
                                                        </m:oMath>
                                                      </m:oMathPara>
                                                    </a14:m>
                                                    <a:endParaRPr lang="en-GB" sz="1200" dirty="0"/>
                                                  </a:p>
                                                </p:txBody>
                                              </p:sp>
                                            </mc:Choice>
                                            <mc:Fallback xmlns="">
                                              <p:sp>
                                                <p:nvSpPr>
                                                  <p:cNvPr id="71" name="TextBox 7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2631D2A-C5FD-4330-0097-32940BC45D54}"/>
                                                      </a:ext>
                                                    </a:extLst>
                                                  </p:cNvPr>
                                                  <p:cNvSpPr txBox="1">
                                                    <a:spLocks noRot="1" noChangeAspect="1" noMove="1" noResize="1" noEditPoints="1" noAdjustHandles="1" noChangeArrowheads="1" noChangeShapeType="1" noTextEdit="1"/>
                                                  </p:cNvSpPr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437766" y="3504690"/>
                                                    <a:ext cx="225126" cy="184666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blipFill>
                                                    <a:blip r:embed="rId14"/>
                                                    <a:stretch>
                                                      <a:fillRect l="-10811" r="-2703" b="-13333"/>
                                                    </a:stretch>
                                                  </a:blipFill>
                                                </p:spPr>
                                                <p:txBody>
                                                  <a:bodyPr/>
                                                  <a:lstStyle/>
                                                  <a:p>
                                                    <a:r>
                                                      <a:rPr lang="en-GB">
                                                        <a:noFill/>
                                                      </a:rPr>
                                                      <a:t> 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</mc:Fallback>
                                          </mc:AlternateContent>
                                        </p:grpSp>
                                        <p:cxnSp>
                                          <p:nvCxnSpPr>
                                            <p:cNvPr id="76" name="Straight Connector 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E8DD188-2D75-0046-A697-25DF97787869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13" idx="2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5242450" y="3092972"/>
                                              <a:ext cx="0" cy="108175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  <a:prstDash val="lgDash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78" name="Straight Connector 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B9A16AE-0F39-31D6-4D2D-5ED9E4F49AB7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18" idx="6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4216309" y="3100032"/>
                                              <a:ext cx="1013966" cy="82021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  <a:prstDash val="lgDash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82" name="Arc 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3D8E60-378E-D1C6-F967-BFF7AB14A6B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1204019">
                                            <a:off x="5096697" y="3013495"/>
                                            <a:ext cx="323086" cy="279882"/>
                                          </a:xfrm>
                                          <a:prstGeom prst="arc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GB"/>
                                          </a:p>
                                        </p:txBody>
                                      </p:sp>
                                    </p:grpSp>
                                    <mc:AlternateContent xmlns:mc="http://schemas.openxmlformats.org/markup-compatibility/2006" xmlns:a14="http://schemas.microsoft.com/office/drawing/2010/main">
                                      <mc:Choice Requires="a14">
                                        <p:sp>
                                          <p:nvSpPr>
                                            <p:cNvPr id="84" name="TextBox 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D9D95-D301-7539-E45A-C1D3CEEFC2A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4931935" y="3182053"/>
                                              <a:ext cx="249491" cy="18466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none" lIns="0" tIns="0" rIns="0" bIns="0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/>
                                              <a14:m>
                                                <m:oMathPara xmlns:m="http://schemas.openxmlformats.org/officeDocument/2006/math">
                                                  <m:oMathParaPr>
                                                    <m:jc m:val="centerGroup"/>
                                                  </m:oMathParaPr>
                                                  <m:oMath xmlns:m="http://schemas.openxmlformats.org/officeDocument/2006/math">
                                                    <m:sSub>
                                                      <m:sSubPr>
                                                        <m:ctrlPr>
                                                          <a:rPr lang="en-GB" sz="12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120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𝐿</m:t>
                                                        </m:r>
                                                        <m:r>
                                                          <a:rPr lang="en-GB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oMath>
                                                </m:oMathPara>
                                              </a14:m>
                                              <a:endParaRPr lang="en-GB" sz="1200" dirty="0"/>
                                            </a:p>
                                          </p:txBody>
                                        </p:sp>
                                      </mc:Choice>
                                      <mc:Fallback xmlns="">
                                        <p:sp>
                                          <p:nvSpPr>
                                            <p:cNvPr id="84" name="TextBox 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D9D95-D301-7539-E45A-C1D3CEEFC2A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Rot="1" noChangeAspect="1" noMove="1" noResize="1" noEditPoints="1" noAdjustHandles="1" noChangeArrowheads="1" noChangeShapeType="1" noTextEdi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4931935" y="3182053"/>
                                              <a:ext cx="249491" cy="18466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blipFill>
                                              <a:blip r:embed="rId15"/>
                                              <a:stretch>
                                                <a:fillRect l="-14634" r="-2439" b="-13333"/>
                                              </a:stretch>
                                            </a:blipFill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r>
                                                <a:rPr lang="en-GB">
                                                  <a:noFill/>
                                                </a:rPr>
                                                <a:t> </a:t>
                                              </a:r>
                                            </a:p>
                                          </p:txBody>
                                        </p:sp>
                                      </mc:Fallback>
                                    </mc:AlternateContent>
                                  </p:grpSp>
                                </p:grpSp>
                                <p:cxnSp>
                                  <p:nvCxnSpPr>
                                    <p:cNvPr id="88" name="Straight Connector 87">
                                      <a:extLst>
                                        <a:ext uri="{FF2B5EF4-FFF2-40B4-BE49-F238E27FC236}">
                                          <a16:creationId xmlns:a16="http://schemas.microsoft.com/office/drawing/2014/main" id="{C030FB35-290A-4266-C33D-44F7F470F03F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5476729" y="1015068"/>
                                      <a:ext cx="0" cy="2670744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prstDash val="lgDashDot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91" name="Straight Arrow Connector 90">
                                    <a:extLst>
                                      <a:ext uri="{FF2B5EF4-FFF2-40B4-BE49-F238E27FC236}">
                                        <a16:creationId xmlns:a16="http://schemas.microsoft.com/office/drawing/2014/main" id="{BD63400A-BDDE-10FA-12BF-F5300DEFA10B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4653434" y="1275127"/>
                                    <a:ext cx="492816" cy="0"/>
                                  </a:xfrm>
                                  <a:prstGeom prst="straightConnector1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92" name="Straight Arrow Connector 91">
                                    <a:extLst>
                                      <a:ext uri="{FF2B5EF4-FFF2-40B4-BE49-F238E27FC236}">
                                        <a16:creationId xmlns:a16="http://schemas.microsoft.com/office/drawing/2014/main" id="{CE8EA31E-E151-9387-E75D-2B3C298CE854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5809771" y="1275127"/>
                                    <a:ext cx="492816" cy="0"/>
                                  </a:xfrm>
                                  <a:prstGeom prst="straightConnector1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95" name="TextBox 94">
                                  <a:extLst>
                                    <a:ext uri="{FF2B5EF4-FFF2-40B4-BE49-F238E27FC236}">
                                      <a16:creationId xmlns:a16="http://schemas.microsoft.com/office/drawing/2014/main" id="{B19A0997-2BDB-444E-6229-42D5EC4D53A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804015" y="1330363"/>
                                  <a:ext cx="350032" cy="18466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lIns="0" tIns="0" rIns="0" bIns="0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altLang="zh-CN" sz="12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a:t>Right</a:t>
                                  </a:r>
                                  <a:endParaRPr lang="en-GB" sz="12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99" name="TextBox 98">
                              <a:extLst>
                                <a:ext uri="{FF2B5EF4-FFF2-40B4-BE49-F238E27FC236}">
                                  <a16:creationId xmlns:a16="http://schemas.microsoft.com/office/drawing/2014/main" id="{73174134-04EB-0E65-7F8F-E5D25B6019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075686">
                              <a:off x="4513252" y="2823391"/>
                              <a:ext cx="323036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3600" b="1" dirty="0">
                                  <a:solidFill>
                                    <a:srgbClr val="00B050"/>
                                  </a:solidFill>
                                  <a:latin typeface="Calibri" panose="020F0502020204030204" pitchFamily="34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a:t>=</a:t>
                              </a:r>
                              <a:endParaRPr lang="en-GB" sz="3600" b="1" dirty="0">
                                <a:solidFill>
                                  <a:srgbClr val="00B050"/>
                                </a:solidFill>
                                <a:latin typeface="Calibri" panose="020F0502020204030204" pitchFamily="34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3" name="TextBox 102">
                              <a:extLst>
                                <a:ext uri="{FF2B5EF4-FFF2-40B4-BE49-F238E27FC236}">
                                  <a16:creationId xmlns:a16="http://schemas.microsoft.com/office/drawing/2014/main" id="{B5EFDA75-DA4B-8126-9A60-BCB1D3C90B2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09988" y="3431245"/>
                              <a:ext cx="225125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12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3" name="TextBox 102">
                              <a:extLst>
                                <a:ext uri="{FF2B5EF4-FFF2-40B4-BE49-F238E27FC236}">
                                  <a16:creationId xmlns:a16="http://schemas.microsoft.com/office/drawing/2014/main" id="{B5EFDA75-DA4B-8126-9A60-BCB1D3C90B2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09988" y="3431245"/>
                              <a:ext cx="225125" cy="184666"/>
                            </a:xfrm>
                            <a:prstGeom prst="rect">
                              <a:avLst/>
                            </a:prstGeom>
                            <a:blipFill>
                              <a:blip r:embed="rId16"/>
                              <a:stretch>
                                <a:fillRect l="-8108" r="-2703" b="-13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80161FB2-27C3-AB6F-8501-0E03618F770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8728331" y="1126730"/>
                      <a:ext cx="217239" cy="3831815"/>
                      <a:chOff x="805780" y="981512"/>
                      <a:chExt cx="217239" cy="3831815"/>
                    </a:xfrm>
                  </p:grpSpPr>
                  <p:cxnSp>
                    <p:nvCxnSpPr>
                      <p:cNvPr id="119" name="Straight Connector 118">
                        <a:extLst>
                          <a:ext uri="{FF2B5EF4-FFF2-40B4-BE49-F238E27FC236}">
                            <a16:creationId xmlns:a16="http://schemas.microsoft.com/office/drawing/2014/main" id="{DFB716A5-29E9-451C-8D5B-FD1DA78CBAF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981512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45293878-0A67-E26B-83B5-0DE96332014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1387463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Straight Connector 120">
                        <a:extLst>
                          <a:ext uri="{FF2B5EF4-FFF2-40B4-BE49-F238E27FC236}">
                            <a16:creationId xmlns:a16="http://schemas.microsoft.com/office/drawing/2014/main" id="{A321E9B2-76B4-D50A-FF75-0C6A6A5E57F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1793414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Straight Connector 121">
                        <a:extLst>
                          <a:ext uri="{FF2B5EF4-FFF2-40B4-BE49-F238E27FC236}">
                            <a16:creationId xmlns:a16="http://schemas.microsoft.com/office/drawing/2014/main" id="{3310979B-ADB7-DDE7-8977-367A1208097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2199365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>
                        <a:extLst>
                          <a:ext uri="{FF2B5EF4-FFF2-40B4-BE49-F238E27FC236}">
                            <a16:creationId xmlns:a16="http://schemas.microsoft.com/office/drawing/2014/main" id="{16F6975E-A982-5E41-7914-691C69C3903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2604738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>
                        <a:extLst>
                          <a:ext uri="{FF2B5EF4-FFF2-40B4-BE49-F238E27FC236}">
                            <a16:creationId xmlns:a16="http://schemas.microsoft.com/office/drawing/2014/main" id="{379E367D-77F3-AD26-03F4-E3B1F25FCC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3010823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>
                        <a:extLst>
                          <a:ext uri="{FF2B5EF4-FFF2-40B4-BE49-F238E27FC236}">
                            <a16:creationId xmlns:a16="http://schemas.microsoft.com/office/drawing/2014/main" id="{202BFE56-9D7C-A18D-342C-54B97BD22D2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5780" y="3415014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Straight Connector 125">
                        <a:extLst>
                          <a:ext uri="{FF2B5EF4-FFF2-40B4-BE49-F238E27FC236}">
                            <a16:creationId xmlns:a16="http://schemas.microsoft.com/office/drawing/2014/main" id="{CD9A0740-3D7E-C7C7-98DB-572EE3B914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5923" y="3820387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Straight Connector 126">
                        <a:extLst>
                          <a:ext uri="{FF2B5EF4-FFF2-40B4-BE49-F238E27FC236}">
                            <a16:creationId xmlns:a16="http://schemas.microsoft.com/office/drawing/2014/main" id="{8A717996-19A0-11C4-E7A7-37EB974F15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683" y="4224578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5054678D-E990-1FF7-36F7-9C8A2153D7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0347" y="4628769"/>
                        <a:ext cx="201336" cy="18455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4139711-A17A-0422-BE13-7DF29777AC1A}"/>
                    </a:ext>
                  </a:extLst>
                </p:cNvPr>
                <p:cNvSpPr/>
                <p:nvPr/>
              </p:nvSpPr>
              <p:spPr>
                <a:xfrm>
                  <a:off x="4578607" y="2251818"/>
                  <a:ext cx="1863655" cy="181839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3" name="Graphic 2" descr="Magnifying glass">
                <a:extLst>
                  <a:ext uri="{FF2B5EF4-FFF2-40B4-BE49-F238E27FC236}">
                    <a16:creationId xmlns:a16="http://schemas.microsoft.com/office/drawing/2014/main" id="{1350FCB6-C562-BF95-324C-F2B6174D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436587" y="2046893"/>
                <a:ext cx="363921" cy="363921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276363-17ED-D95F-EC04-F4CB128060A4}"/>
              </a:ext>
            </a:extLst>
          </p:cNvPr>
          <p:cNvGrpSpPr/>
          <p:nvPr/>
        </p:nvGrpSpPr>
        <p:grpSpPr>
          <a:xfrm>
            <a:off x="-811959" y="1243496"/>
            <a:ext cx="5329431" cy="4127939"/>
            <a:chOff x="-811959" y="1243496"/>
            <a:chExt cx="5329431" cy="41279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D01CD4-4CBD-6F86-2439-BFB61EF925F6}"/>
                </a:ext>
              </a:extLst>
            </p:cNvPr>
            <p:cNvGrpSpPr/>
            <p:nvPr/>
          </p:nvGrpSpPr>
          <p:grpSpPr>
            <a:xfrm>
              <a:off x="-811959" y="1243496"/>
              <a:ext cx="5329431" cy="4127939"/>
              <a:chOff x="-985452" y="2192828"/>
              <a:chExt cx="5329431" cy="412793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6ED3DFC-5568-0062-FFC4-630127741116}"/>
                  </a:ext>
                </a:extLst>
              </p:cNvPr>
              <p:cNvSpPr txBox="1"/>
              <p:nvPr/>
            </p:nvSpPr>
            <p:spPr>
              <a:xfrm>
                <a:off x="1332855" y="2263915"/>
                <a:ext cx="3011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 arbitrary SRA segment</a:t>
                </a:r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5297801E-FB23-E08A-CBBA-70F593C8C075}"/>
                  </a:ext>
                </a:extLst>
              </p:cNvPr>
              <p:cNvGrpSpPr/>
              <p:nvPr/>
            </p:nvGrpSpPr>
            <p:grpSpPr>
              <a:xfrm>
                <a:off x="-985452" y="2192828"/>
                <a:ext cx="4825193" cy="4127939"/>
                <a:chOff x="-985452" y="2192828"/>
                <a:chExt cx="4825193" cy="4127939"/>
              </a:xfrm>
            </p:grpSpPr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65FD365B-FE1D-A476-4DB7-8DA6DF8D6259}"/>
                    </a:ext>
                  </a:extLst>
                </p:cNvPr>
                <p:cNvGrpSpPr/>
                <p:nvPr/>
              </p:nvGrpSpPr>
              <p:grpSpPr>
                <a:xfrm>
                  <a:off x="-985452" y="2192828"/>
                  <a:ext cx="4825193" cy="4127939"/>
                  <a:chOff x="-985452" y="2192828"/>
                  <a:chExt cx="4825193" cy="4127939"/>
                </a:xfrm>
              </p:grpSpPr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67EF7D8A-5C5C-CB26-F233-CCF44BC6C649}"/>
                      </a:ext>
                    </a:extLst>
                  </p:cNvPr>
                  <p:cNvGrpSpPr/>
                  <p:nvPr/>
                </p:nvGrpSpPr>
                <p:grpSpPr>
                  <a:xfrm>
                    <a:off x="-985452" y="2192828"/>
                    <a:ext cx="4825193" cy="4127939"/>
                    <a:chOff x="-985452" y="2192828"/>
                    <a:chExt cx="4825193" cy="4127939"/>
                  </a:xfrm>
                </p:grpSpPr>
                <p:grpSp>
                  <p:nvGrpSpPr>
                    <p:cNvPr id="223" name="Group 222">
                      <a:extLst>
                        <a:ext uri="{FF2B5EF4-FFF2-40B4-BE49-F238E27FC236}">
                          <a16:creationId xmlns:a16="http://schemas.microsoft.com/office/drawing/2014/main" id="{2C050C1F-6265-D8DD-29D4-B2F1BF67B1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985452" y="2192828"/>
                      <a:ext cx="4825193" cy="4127939"/>
                      <a:chOff x="-985452" y="2192828"/>
                      <a:chExt cx="4825193" cy="4127939"/>
                    </a:xfrm>
                  </p:grpSpPr>
                  <p:grpSp>
                    <p:nvGrpSpPr>
                      <p:cNvPr id="220" name="Group 219">
                        <a:extLst>
                          <a:ext uri="{FF2B5EF4-FFF2-40B4-BE49-F238E27FC236}">
                            <a16:creationId xmlns:a16="http://schemas.microsoft.com/office/drawing/2014/main" id="{317AB547-9EE2-4538-ABB2-EE47F73A3E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985452" y="2192828"/>
                        <a:ext cx="4825193" cy="4127939"/>
                        <a:chOff x="-985452" y="2192828"/>
                        <a:chExt cx="4825193" cy="4127939"/>
                      </a:xfrm>
                    </p:grpSpPr>
                    <p:grpSp>
                      <p:nvGrpSpPr>
                        <p:cNvPr id="218" name="Group 217">
                          <a:extLst>
                            <a:ext uri="{FF2B5EF4-FFF2-40B4-BE49-F238E27FC236}">
                              <a16:creationId xmlns:a16="http://schemas.microsoft.com/office/drawing/2014/main" id="{8037042D-99DC-3CA7-B950-69808548B1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985452" y="2192828"/>
                          <a:ext cx="4825193" cy="4127939"/>
                          <a:chOff x="-985452" y="2192828"/>
                          <a:chExt cx="4825193" cy="4127939"/>
                        </a:xfrm>
                      </p:grpSpPr>
                      <p:grpSp>
                        <p:nvGrpSpPr>
                          <p:cNvPr id="216" name="Group 215">
                            <a:extLst>
                              <a:ext uri="{FF2B5EF4-FFF2-40B4-BE49-F238E27FC236}">
                                <a16:creationId xmlns:a16="http://schemas.microsoft.com/office/drawing/2014/main" id="{0A1F9F78-4D78-DEB5-8814-8D1AC436A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985452" y="2192828"/>
                            <a:ext cx="4825193" cy="4127939"/>
                            <a:chOff x="-985452" y="2192828"/>
                            <a:chExt cx="4825193" cy="4127939"/>
                          </a:xfrm>
                        </p:grpSpPr>
                        <p:grpSp>
                          <p:nvGrpSpPr>
                            <p:cNvPr id="210" name="Group 209">
                              <a:extLst>
                                <a:ext uri="{FF2B5EF4-FFF2-40B4-BE49-F238E27FC236}">
                                  <a16:creationId xmlns:a16="http://schemas.microsoft.com/office/drawing/2014/main" id="{861B3812-21AB-2D31-F7C9-8C11D58E40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985452" y="2192828"/>
                              <a:ext cx="4825193" cy="4127939"/>
                              <a:chOff x="-1107535" y="2235046"/>
                              <a:chExt cx="4825193" cy="4127939"/>
                            </a:xfrm>
                          </p:grpSpPr>
                          <p:grpSp>
                            <p:nvGrpSpPr>
                              <p:cNvPr id="206" name="Group 205">
                                <a:extLst>
                                  <a:ext uri="{FF2B5EF4-FFF2-40B4-BE49-F238E27FC236}">
                                    <a16:creationId xmlns:a16="http://schemas.microsoft.com/office/drawing/2014/main" id="{B6AD2E7E-4D46-5BFF-9CC2-9A3192FB36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1107535" y="2235046"/>
                                <a:ext cx="4536402" cy="4127939"/>
                                <a:chOff x="-1107535" y="2235046"/>
                                <a:chExt cx="4536402" cy="4127939"/>
                              </a:xfrm>
                            </p:grpSpPr>
                            <p:grpSp>
                              <p:nvGrpSpPr>
                                <p:cNvPr id="204" name="Group 203">
                                  <a:extLst>
                                    <a:ext uri="{FF2B5EF4-FFF2-40B4-BE49-F238E27FC236}">
                                      <a16:creationId xmlns:a16="http://schemas.microsoft.com/office/drawing/2014/main" id="{8900A73E-50C1-AC52-00B5-EB7C02C5FA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1107535" y="2235046"/>
                                  <a:ext cx="4536402" cy="4127939"/>
                                  <a:chOff x="-1107535" y="2235046"/>
                                  <a:chExt cx="4536402" cy="4127939"/>
                                </a:xfrm>
                              </p:grpSpPr>
                              <p:grpSp>
                                <p:nvGrpSpPr>
                                  <p:cNvPr id="201" name="Group 200">
                                    <a:extLst>
                                      <a:ext uri="{FF2B5EF4-FFF2-40B4-BE49-F238E27FC236}">
                                        <a16:creationId xmlns:a16="http://schemas.microsoft.com/office/drawing/2014/main" id="{0011CAD3-485A-476F-3A24-E72EC226329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1107535" y="2235046"/>
                                    <a:ext cx="4536402" cy="4127939"/>
                                    <a:chOff x="-1107535" y="2235046"/>
                                    <a:chExt cx="4536402" cy="4127939"/>
                                  </a:xfrm>
                                </p:grpSpPr>
                                <p:grpSp>
                                  <p:nvGrpSpPr>
                                    <p:cNvPr id="199" name="Group 198">
                                      <a:extLst>
                                        <a:ext uri="{FF2B5EF4-FFF2-40B4-BE49-F238E27FC236}">
                                          <a16:creationId xmlns:a16="http://schemas.microsoft.com/office/drawing/2014/main" id="{F87499AA-893F-06E0-2782-32DE7CF6AE6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1107535" y="2235046"/>
                                      <a:ext cx="4536402" cy="4127939"/>
                                      <a:chOff x="-1107535" y="2235046"/>
                                      <a:chExt cx="4536402" cy="4127939"/>
                                    </a:xfrm>
                                  </p:grpSpPr>
                                  <p:grpSp>
                                    <p:nvGrpSpPr>
                                      <p:cNvPr id="197" name="Group 1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293490-06D9-0C81-677A-69FCFD18AC4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107535" y="2235046"/>
                                        <a:ext cx="4536402" cy="4127939"/>
                                        <a:chOff x="-1107535" y="2235046"/>
                                        <a:chExt cx="4536402" cy="4127939"/>
                                      </a:xfrm>
                                    </p:grpSpPr>
                                    <p:grpSp>
                                      <p:nvGrpSpPr>
                                        <p:cNvPr id="191" name="Group 1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76A099-502D-2A4D-F45A-724C8070229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1107535" y="2235046"/>
                                          <a:ext cx="4536402" cy="4127939"/>
                                          <a:chOff x="-1107535" y="2235046"/>
                                          <a:chExt cx="4536402" cy="4127939"/>
                                        </a:xfrm>
                                      </p:grpSpPr>
                                      <p:grpSp>
                                        <p:nvGrpSpPr>
                                          <p:cNvPr id="189" name="Group 1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2A94B4-ADFB-7831-840C-1F5EE6C198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1107535" y="2235046"/>
                                            <a:ext cx="4536402" cy="4127939"/>
                                            <a:chOff x="-1107535" y="2235046"/>
                                            <a:chExt cx="4536402" cy="4127939"/>
                                          </a:xfrm>
                                        </p:grpSpPr>
                                        <mc:AlternateContent xmlns:mc="http://schemas.openxmlformats.org/markup-compatibility/2006" xmlns:a14="http://schemas.microsoft.com/office/drawing/2010/main">
                                          <mc:Choice Requires="a14">
                                            <p:sp>
                                              <p:nvSpPr>
                                                <p:cNvPr id="186" name="TextBox 18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48B20EF-D3A6-0D98-3836-A74D89AD34A5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832703" y="3938267"/>
                                                  <a:ext cx="142410" cy="184666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none" lIns="0" tIns="0" rIns="0" bIns="0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/>
                                                  <a14:m>
                                                    <m:oMathPara xmlns:m="http://schemas.openxmlformats.org/officeDocument/2006/math">
                                                      <m:oMathParaPr>
                                                        <m:jc m:val="centerGroup"/>
                                                      </m:oMathParaPr>
                                                      <m:oMath xmlns:m="http://schemas.openxmlformats.org/officeDocument/2006/math"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GB" sz="12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GB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𝑟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GB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</m:oMath>
                                                    </m:oMathPara>
                                                  </a14:m>
                                                  <a:endParaRPr lang="en-GB" sz="1200" dirty="0"/>
                                                </a:p>
                                              </p:txBody>
                                            </p:sp>
                                          </mc:Choice>
                                          <mc:Fallback xmlns="">
                                            <p:sp>
                                              <p:nvSpPr>
                                                <p:cNvPr id="186" name="TextBox 18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48B20EF-D3A6-0D98-3836-A74D89AD34A5}"/>
                                                    </a:ext>
                                                  </a:extLst>
                                                </p:cNvPr>
                                                <p:cNvSpPr txBox="1">
                                                  <a:spLocks noRot="1" noChangeAspect="1" noMove="1" noResize="1" noEditPoints="1" noAdjustHandles="1" noChangeArrowheads="1" noChangeShapeType="1" noTextEdit="1"/>
                                                </p:cNvSpPr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832703" y="3938267"/>
                                                  <a:ext cx="142410" cy="184666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blipFill>
                                                  <a:blip r:embed="rId17"/>
                                                  <a:stretch>
                                                    <a:fillRect l="-17391" r="-8696" b="-16667"/>
                                                  </a:stretch>
                                                </a:blipFill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r>
                                                    <a:rPr lang="en-GB">
                                                      <a:noFill/>
                                                    </a:rPr>
                                                    <a:t> </a:t>
                                                  </a:r>
                                                </a:p>
                                              </p:txBody>
                                            </p:sp>
                                          </mc:Fallback>
                                        </mc:AlternateContent>
                                        <p:grpSp>
                                          <p:nvGrpSpPr>
                                            <p:cNvPr id="188" name="Group 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05F047-7F73-3323-5820-B38799C437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1107535" y="2235046"/>
                                              <a:ext cx="4536402" cy="4127939"/>
                                              <a:chOff x="-1107535" y="2235046"/>
                                              <a:chExt cx="4536402" cy="412793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85" name="Group 1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5411FC-CB6C-DD54-38B1-4F071BE05A9F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1107535" y="2235046"/>
                                                <a:ext cx="4536402" cy="4127939"/>
                                                <a:chOff x="-1107535" y="2235046"/>
                                                <a:chExt cx="4536402" cy="4127939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83" name="Group 18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53D28F2-0F96-2AA1-C2B0-5358B9EDE5F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1107535" y="2235046"/>
                                                  <a:ext cx="4536402" cy="4127939"/>
                                                  <a:chOff x="-1107535" y="2235046"/>
                                                  <a:chExt cx="4536402" cy="4127939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81" name="Group 18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3A1419C-4778-5376-064C-E4C316DAA85D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107535" y="2235046"/>
                                                    <a:ext cx="4536402" cy="4127939"/>
                                                    <a:chOff x="-1107535" y="2235046"/>
                                                    <a:chExt cx="4536402" cy="4127939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78" name="Group 17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7AB59A7-E0F4-E6BE-85B8-173840CD65AF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1107535" y="2235046"/>
                                                      <a:ext cx="4536402" cy="4127939"/>
                                                      <a:chOff x="-1340408" y="2058963"/>
                                                      <a:chExt cx="4536402" cy="4127939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76" name="Group 17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64EC401-8295-7572-E0CD-F5B948474B0F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1340408" y="2058963"/>
                                                        <a:ext cx="4536402" cy="4127939"/>
                                                        <a:chOff x="-1340408" y="2058963"/>
                                                        <a:chExt cx="4536402" cy="4127939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74" name="Group 17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D1A8B5A-4B5F-3DB4-A8DF-501323405EDE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1340408" y="2058963"/>
                                                          <a:ext cx="4536402" cy="4127939"/>
                                                          <a:chOff x="-1340408" y="2058963"/>
                                                          <a:chExt cx="4536402" cy="412793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72" name="Group 17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BE693BF7-1C43-345C-FFAA-99C82BA4D9C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1340408" y="2058963"/>
                                                            <a:ext cx="4536402" cy="4127939"/>
                                                            <a:chOff x="-1340408" y="2058963"/>
                                                            <a:chExt cx="4536402" cy="4127939"/>
                                                          </a:xfrm>
                                                        </p:grpSpPr>
                                                        <mc:AlternateContent xmlns:mc="http://schemas.openxmlformats.org/markup-compatibility/2006" xmlns:a14="http://schemas.microsoft.com/office/drawing/2010/main">
                                                          <mc:Choice Requires="a14">
                                                            <p:sp>
                                                              <p:nvSpPr>
                                                                <p:cNvPr id="169" name="TextBox 168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956F7260-37E8-889D-22F0-C9AD2660C199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98142" y="4676573"/>
                                                                  <a:ext cx="166777" cy="184666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none" lIns="0" tIns="0" rIns="0" bIns="0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sSub>
                                                                          <m:sSubPr>
                                                                            <m:ctrlPr>
                                                                              <a:rPr lang="en-GB" sz="120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Pr>
                                                                          <m:e>
                                                                            <m:r>
                                                                              <a:rPr lang="en-GB" sz="1200" i="1" smtClean="0">
                                                                                <a:latin typeface="Cambria Math" panose="02040503050406030204" pitchFamily="18" charset="0"/>
                                                                                <a:ea typeface="Cambria Math" panose="02040503050406030204" pitchFamily="18" charset="0"/>
                                                                              </a:rPr>
                                                                              <m:t>𝜃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r>
                                                                              <a:rPr lang="en-GB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𝑖</m:t>
                                                                            </m:r>
                                                                          </m:sub>
                                                                        </m:sSub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en-GB" sz="12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 xmlns="">
                                                            <p:sp>
                                                              <p:nvSpPr>
                                                                <p:cNvPr id="169" name="TextBox 168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956F7260-37E8-889D-22F0-C9AD2660C199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98142" y="4676573"/>
                                                                  <a:ext cx="166777" cy="184666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>
                                                                  <a:blip r:embed="rId18"/>
                                                                  <a:stretch>
                                                                    <a:fillRect l="-22222" r="-7407" b="-16667"/>
                                                                  </a:stretch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GB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  <p:grpSp>
                                                          <p:nvGrpSpPr>
                                                            <p:cNvPr id="171" name="Group 170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5E87678E-E3A6-AA4D-0913-3D7C0D8A21EE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-1340408" y="2058963"/>
                                                              <a:ext cx="4536402" cy="4127939"/>
                                                              <a:chOff x="-1340408" y="2058963"/>
                                                              <a:chExt cx="4536402" cy="412793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68" name="Group 16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83F744C-A961-8BB6-8394-D5BF3AB4F0F0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-1340408" y="2058963"/>
                                                                <a:ext cx="4536402" cy="4127939"/>
                                                                <a:chOff x="-1340408" y="2058963"/>
                                                                <a:chExt cx="4536402" cy="4127939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161" name="Group 160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C5611044-E763-63F2-C934-F6E160276960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-1340408" y="2058963"/>
                                                                  <a:ext cx="4536402" cy="4127939"/>
                                                                  <a:chOff x="-1340408" y="2058963"/>
                                                                  <a:chExt cx="4536402" cy="4127939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159" name="Group 158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31B05120-5156-C886-BD56-1076DF8EB44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-1340408" y="2058963"/>
                                                                    <a:ext cx="4536402" cy="4127939"/>
                                                                    <a:chOff x="-1340408" y="2058963"/>
                                                                    <a:chExt cx="4536402" cy="4127939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157" name="Group 15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DADFCCD9-AE96-E116-3E35-5EF2E36B94B3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-1340408" y="2058963"/>
                                                                      <a:ext cx="4536402" cy="4127939"/>
                                                                      <a:chOff x="-1340408" y="2058963"/>
                                                                      <a:chExt cx="4536402" cy="4127939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145" name="Group 144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E8838336-C2F7-B129-EAA5-21CF47BAC5B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-1340408" y="2058963"/>
                                                                        <a:ext cx="4536402" cy="4127939"/>
                                                                        <a:chOff x="-1340408" y="2058963"/>
                                                                        <a:chExt cx="4536402" cy="4127939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142" name="Group 14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897BEAB2-B2AF-09F0-E585-AB5F173AC35F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-1340408" y="2058963"/>
                                                                          <a:ext cx="4536402" cy="4127939"/>
                                                                          <a:chOff x="-891114" y="2005441"/>
                                                                          <a:chExt cx="4536402" cy="4127939"/>
                                                                        </a:xfrm>
                                                                      </p:grpSpPr>
                                                                      <p:grpSp>
                                                                        <p:nvGrpSpPr>
                                                                          <p:cNvPr id="139" name="Group 138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955791C2-072F-5CB9-F793-8AAB24D28708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-891114" y="2748181"/>
                                                                            <a:ext cx="4536402" cy="3385199"/>
                                                                            <a:chOff x="-1098792" y="2474373"/>
                                                                            <a:chExt cx="4536402" cy="3385199"/>
                                                                          </a:xfrm>
                                                                        </p:grpSpPr>
                                                                        <p:sp>
                                                                          <p:nvSpPr>
                                                                            <p:cNvPr id="137" name="Arc 136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07F095BC-E25E-F230-0737-C6481D11FF6F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>
                                                                              <a:spLocks noChangeAspect="1"/>
                                                                            </p:cNvSpPr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-1098792" y="2474373"/>
                                                                              <a:ext cx="4500178" cy="3385199"/>
                                                                            </a:xfrm>
                                                                            <a:prstGeom prst="arc">
                                                                              <a:avLst>
                                                                                <a:gd name="adj1" fmla="val 16200000"/>
                                                                                <a:gd name="adj2" fmla="val 20750362"/>
                                                                              </a:avLst>
                                                                            </a:prstGeom>
                                                                            <a:ln w="76200">
                                                                              <a:solidFill>
                                                                                <a:srgbClr val="00B0F0"/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1">
                                                                              <a:schemeClr val="accent1"/>
                                                                            </a:lnRef>
                                                                            <a:fillRef idx="0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tx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tlCol="0" anchor="ctr"/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endParaRPr lang="en-GB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38" name="Oval 137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03181D8C-BAD2-EC76-70F5-FA2CB1162400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>
                                                                              <a:spLocks noChangeAspect="1"/>
                                                                            </p:cNvSpPr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3204415" y="3597901"/>
                                                                              <a:ext cx="233195" cy="233195"/>
                                                                            </a:xfrm>
                                                                            <a:prstGeom prst="ellipse">
                                                                              <a:avLst/>
                                                                            </a:prstGeom>
                                                                            <a:solidFill>
                                                                              <a:srgbClr val="FFFF00"/>
                                                                            </a:solidFill>
                                                                          </p:spPr>
                                                                          <p:style>
                                                                            <a:lnRef idx="2">
                                                                              <a:schemeClr val="accent1">
                                                                                <a:shade val="50000"/>
                                                                              </a:schemeClr>
                                                                            </a:lnRef>
                                                                            <a:fillRef idx="1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lt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tlCol="0" anchor="ctr"/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endParaRPr lang="en-GB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</p:grpSp>
                                                                      <p:cxnSp>
                                                                        <p:nvCxnSpPr>
                                                                          <p:cNvPr id="141" name="Straight Connector 14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346DE476-99AB-4E5C-822E-C6533DA3F0D1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CxnSpPr>
                                                                            <a:cxnSpLocks/>
                                                                          </p:cNvCxnSpPr>
                                                                          <p:nvPr/>
                                                                        </p:nvCxnSpPr>
                                                                        <p:spPr>
                                                                          <a:xfrm flipH="1">
                                                                            <a:off x="1329229" y="2005441"/>
                                                                            <a:ext cx="29746" cy="3898335"/>
                                                                          </a:xfrm>
                                                                          <a:prstGeom prst="line">
                                                                            <a:avLst/>
                                                                          </a:prstGeom>
                                                                          <a:ln w="38100">
                                                                            <a:solidFill>
                                                                              <a:schemeClr val="bg1">
                                                                                <a:lumMod val="50000"/>
                                                                              </a:schemeClr>
                                                                            </a:solidFill>
                                                                          </a:ln>
                                                                        </p:spPr>
                                                                        <p:style>
                                                                          <a:lnRef idx="1">
                                                                            <a:schemeClr val="accent1"/>
                                                                          </a:lnRef>
                                                                          <a:fillRef idx="0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tx1"/>
                                                                          </a:fontRef>
                                                                        </p:style>
                                                                      </p:cxnSp>
                                                                    </p:grpSp>
                                                                    <p:cxnSp>
                                                                      <p:nvCxnSpPr>
                                                                        <p:cNvPr id="144" name="Straight Connector 143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97930CE0-EB75-BD10-3649-10062D06C938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CxnSpPr>
                                                                          <a:stCxn id="138" idx="1"/>
                                                                        </p:cNvCxnSpPr>
                                                                        <p:nvPr/>
                                                                      </p:nvCxnSpPr>
                                                                      <p:spPr>
                                                                        <a:xfrm flipH="1">
                                                                          <a:off x="909681" y="3959382"/>
                                                                          <a:ext cx="2087269" cy="1112950"/>
                                                                        </a:xfrm>
                                                                        <a:prstGeom prst="line">
                                                                          <a:avLst/>
                                                                        </a:prstGeom>
                                                                        <a:ln w="12700">
                                                                          <a:solidFill>
                                                                            <a:schemeClr val="tx1"/>
                                                                          </a:solidFill>
                                                                          <a:prstDash val="lgDash"/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1">
                                                                          <a:schemeClr val="accent1"/>
                                                                        </a:lnRef>
                                                                        <a:fillRef idx="0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tx1"/>
                                                                        </a:fontRef>
                                                                      </p:style>
                                                                    </p:cxnSp>
                                                                  </p:grpSp>
                                                                  <p:cxnSp>
                                                                    <p:nvCxnSpPr>
                                                                      <p:cNvPr id="147" name="Straight Arrow Connector 146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A2CC54DD-D3BA-CC3D-2CE7-994086C91EAD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  <a:stCxn id="137" idx="0"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909681" y="2801703"/>
                                                                        <a:ext cx="861326" cy="8521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ln w="38100">
                                                                        <a:solidFill>
                                                                          <a:srgbClr val="92D050"/>
                                                                        </a:solidFill>
                                                                        <a:tailEnd type="triangle"/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1"/>
                                                                      </a:lnRef>
                                                                      <a:fillRef idx="0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  <p:cxnSp>
                                                                    <p:nvCxnSpPr>
                                                                      <p:cNvPr id="149" name="Straight Arrow Connector 14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615B1931-542C-A7C6-0A4A-0C2DF9A4266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  <a:endCxn id="182" idx="0"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 flipH="1">
                                                                        <a:off x="901034" y="2797503"/>
                                                                        <a:ext cx="8647" cy="757909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ln w="38100">
                                                                        <a:solidFill>
                                                                          <a:srgbClr val="92D050"/>
                                                                        </a:solidFill>
                                                                        <a:tailEnd type="triangle"/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accent1"/>
                                                                      </a:lnRef>
                                                                      <a:fillRef idx="0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</p:grpSp>
  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  <mc:Choice Requires="a14">
                                                                    <p:sp>
                                                                      <p:nvSpPr>
                                                                        <p:cNvPr id="158" name="TextBox 157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AA342BA-A210-30B9-7363-FEA319204C7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642239" y="3318582"/>
                                                                          <a:ext cx="197170" cy="184666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none" lIns="0" tIns="0" rIns="0" bIns="0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sSub>
                                                                                  <m:sSubPr>
                                                                                    <m:ctrlPr>
                                                                                      <a:rPr lang="en-GB" sz="1200" b="1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</m:ctrlPr>
                                                                                  </m:sSubPr>
                                                                                  <m:e>
                                                                                    <m:r>
                                                                                      <a:rPr lang="en-GB" sz="1200" b="1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  <m:t>𝒙</m:t>
                                                                                    </m:r>
                                                                                  </m:e>
                                                                                  <m:sub>
                                                                                    <m:r>
                                                                                      <a:rPr lang="en-GB" sz="1200" b="1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  <m:t>𝟎</m:t>
                                                                                    </m:r>
                                                                                  </m:sub>
                                                                                </m:sSub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en-GB" sz="1200" b="1" dirty="0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 xmlns="">
                                                                    <p:sp>
                                                                      <p:nvSpPr>
                                                                        <p:cNvPr id="158" name="TextBox 157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6AA342BA-A210-30B9-7363-FEA319204C7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642239" y="3318582"/>
                                                                          <a:ext cx="197170" cy="184666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>
                                                                          <a:blip r:embed="rId19"/>
                                                                          <a:stretch>
                                                                            <a:fillRect l="-9375" r="-9375" b="-13333"/>
                                                                          </a:stretch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en-GB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mc:AlternateContent xmlns:mc="http://schemas.openxmlformats.org/markup-compatibility/2006" xmlns:a14="http://schemas.microsoft.com/office/drawing/2010/main">
                                                                <mc:Choice Requires="a14">
                                                                  <p:sp>
                                                                    <p:nvSpPr>
                                                                      <p:cNvPr id="160" name="TextBox 15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35192B1-D722-2ABB-E5AF-3E66326C55EC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1627792" y="2548750"/>
                                                                        <a:ext cx="200376" cy="184666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</p:spPr>
                                                                    <p:txBody>
                                                                      <a:bodyPr wrap="none" lIns="0" tIns="0" rIns="0" bIns="0" rtlCol="0">
                                                                        <a:sp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/>
                                                                        <a14:m>
                                                                          <m:oMathPara xmlns:m="http://schemas.openxmlformats.org/officeDocument/2006/math">
                                                                            <m:oMathParaPr>
                                                                              <m:jc m:val="centerGroup"/>
                                                                            </m:oMathParaPr>
                                                                            <m:oMath xmlns:m="http://schemas.openxmlformats.org/officeDocument/2006/math">
                                                                              <m:sSub>
                                                                                <m:sSubPr>
                                                                                  <m:ctrlPr>
                                                                                    <a:rPr lang="en-GB" sz="1200" b="1" i="1" smtClean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</m:ctrlPr>
                                                                                </m:sSubPr>
                                                                                <m:e>
                                                                                  <m:r>
                                                                                    <a:rPr lang="en-GB" sz="1200" b="1" i="1" smtClean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𝒚</m:t>
                                                                                  </m:r>
                                                                                </m:e>
                                                                                <m:sub>
                                                                                  <m:r>
                                                                                    <a:rPr lang="en-GB" sz="1200" b="1" i="1" smtClean="0">
                                                                                      <a:latin typeface="Cambria Math" panose="02040503050406030204" pitchFamily="18" charset="0"/>
                                                                                    </a:rPr>
                                                                                    <m:t>𝟎</m:t>
                                                                                  </m:r>
                                                                                </m:sub>
                                                                              </m:sSub>
                                                                            </m:oMath>
                                                                          </m:oMathPara>
                                                                        </a14:m>
                                                                        <a:endParaRPr lang="en-GB" sz="1200" b="1" dirty="0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mc:Choice>
                                                                <mc:Fallback xmlns="">
                                                                  <p:sp>
                                                                    <p:nvSpPr>
                                                                      <p:cNvPr id="160" name="TextBox 15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35192B1-D722-2ABB-E5AF-3E66326C55EC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 txBox="1">
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</p:cNvSpPr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1627792" y="2548750"/>
                                                                        <a:ext cx="200376" cy="184666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blipFill>
                                                                        <a:blip r:embed="rId20"/>
                                                                        <a:stretch>
                                                                          <a:fillRect l="-18182" r="-6061" b="-19355"/>
                                                                        </a:stretch>
                                                                      </a:blipFill>
                                                                    </p:spPr>
                                                                    <p:txBody>
                                                                      <a:bodyPr/>
                                                                      <a:lstStyle/>
                                                                      <a:p>
                                                                        <a:r>
                                                                          <a:rPr lang="en-GB">
                                                                            <a:noFill/>
                                                                          </a:rPr>
                                                                          <a:t> 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mc:Fallback>
                                                              </mc:AlternateContent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166" name="Straight Connector 16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D6F604DF-B88E-A592-2501-D6513E1F124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137" idx="0"/>
                                                                  <a:endCxn id="138" idx="1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909681" y="2801703"/>
                                                                  <a:ext cx="2087269" cy="1157679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ln w="1270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prstDash val="lgDash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accent1"/>
                                                                </a:lnRef>
                                                                <a:fillRef idx="0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170" name="Arc 16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8B4A71AB-5B18-C34B-64F4-4097388DE910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48137" y="4826601"/>
                                                                <a:ext cx="323086" cy="279882"/>
                                                              </a:xfrm>
                                                              <a:prstGeom prst="arc">
                                                                <a:avLst/>
                                                              </a:prstGeom>
                                                              <a:ln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en-GB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  <p:sp>
                                                        <p:nvSpPr>
                                                          <p:cNvPr id="173" name="Arc 17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1213FC44-A8D7-9602-D737-E73AC47ACA39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 rot="6298586">
                                                            <a:off x="801189" y="2767591"/>
                                                            <a:ext cx="323086" cy="279882"/>
                                                          </a:xfrm>
                                                          <a:prstGeom prst="arc">
                                                            <a:avLst/>
                                                          </a:prstGeom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endParaRPr lang="en-GB"/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  <mc:AlternateContent xmlns:mc="http://schemas.openxmlformats.org/markup-compatibility/2006" xmlns:a14="http://schemas.microsoft.com/office/drawing/2010/main">
                                                      <mc:Choice Requires="a14">
                                                        <p:sp>
                                                          <p:nvSpPr>
                                                            <p:cNvPr id="175" name="TextBox 174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5548E64F-9C42-EA87-9EC1-14065CE061DD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21855" y="3094525"/>
                                                              <a:ext cx="445250" cy="34727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lIns="0" tIns="0" rIns="0" bIns="0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/>
                                                              <a14:m>
                                                                <m:oMathPara xmlns:m="http://schemas.openxmlformats.org/officeDocument/2006/math">
                                                                  <m:oMathParaPr>
                                                                    <m:jc m:val="centerGroup"/>
                                                                  </m:oMathParaPr>
                                                                  <m:oMath xmlns:m="http://schemas.openxmlformats.org/officeDocument/2006/math">
                                                                    <m:f>
                                                                      <m:fPr>
                                                                        <m:ctrlPr>
                                                                          <a:rPr lang="en-GB" sz="120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fPr>
                                                                      <m:num>
                                                                        <m:r>
                                                                          <a:rPr lang="en-GB" sz="1200" i="1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𝜋</m:t>
                                                                        </m:r>
                                                                      </m:num>
                                                                      <m:den>
                                                                        <m:r>
                                                                          <a:rPr lang="en-GB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2</m:t>
                                                                        </m:r>
                                                                      </m:den>
                                                                    </m:f>
                                                                    <m:r>
                                                                      <a:rPr lang="en-US" altLang="zh-CN" sz="1200" dirty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  <m:t>−</m:t>
                                                                    </m:r>
                                                                    <m:f>
                                                                      <m:fPr>
                                                                        <m:ctrlPr>
                                                                          <a:rPr lang="en-US" altLang="zh-CN" sz="1200" i="1" dirty="0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fPr>
                                                                      <m:num>
                                                                        <m:sSub>
                                                                          <m:sSubPr>
                                                                            <m:ctrlPr>
                                                                              <a:rPr lang="en-US" altLang="zh-CN" sz="1200" i="1" dirty="0" smtClean="0">
                                                                                <a:latin typeface="Cambria Math" panose="02040503050406030204" pitchFamily="18" charset="0"/>
                                                                                <a:ea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b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sz="1200" i="1" dirty="0" smtClean="0">
                                                                                <a:latin typeface="Cambria Math" panose="02040503050406030204" pitchFamily="18" charset="0"/>
                                                                                <a:ea typeface="Cambria Math" panose="02040503050406030204" pitchFamily="18" charset="0"/>
                                                                              </a:rPr>
                                                                              <m:t>𝜃</m:t>
                                                                            </m:r>
                                                                          </m:e>
                                                                          <m:sub>
                                                                            <m:r>
                                                                              <a:rPr lang="en-GB" altLang="zh-CN" sz="1200" b="0" i="1" dirty="0" smtClean="0">
                                                                                <a:latin typeface="Cambria Math" panose="02040503050406030204" pitchFamily="18" charset="0"/>
                                                                                <a:ea typeface="Cambria Math" panose="02040503050406030204" pitchFamily="18" charset="0"/>
                                                                              </a:rPr>
                                                                              <m:t>𝑖</m:t>
                                                                            </m:r>
                                                                          </m:sub>
                                                                        </m:sSub>
                                                                      </m:num>
                                                                      <m:den>
                                                                        <m:r>
                                                                          <a:rPr lang="en-GB" altLang="zh-CN" sz="1200" b="0" i="1" dirty="0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2</m:t>
                                                                        </m:r>
                                                                      </m:den>
                                                                    </m:f>
                                                                  </m:oMath>
                                                                </m:oMathPara>
                                                              </a14:m>
                                                              <a:endParaRPr lang="en-GB" sz="1200" dirty="0"/>
                                                            </a:p>
                                                          </p:txBody>
                                                        </p:sp>
                                                      </mc:Choice>
                                                      <mc:Fallback xmlns="">
                                                        <p:sp>
                                                          <p:nvSpPr>
                                                            <p:cNvPr id="175" name="TextBox 174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5548E64F-9C42-EA87-9EC1-14065CE061DD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>
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21855" y="3094525"/>
                                                              <a:ext cx="445250" cy="34727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blipFill>
                                                              <a:blip r:embed="rId21"/>
                                                              <a:stretch>
                                                                <a:fillRect l="-8219" t="-1754" r="-1370" b="-15789"/>
                                                              </a:stretch>
                                                            </a:blipFill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GB">
                                                                  <a:noFill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</mc:Fallback>
                                                    </mc:AlternateContent>
                                                  </p:grpSp>
                                                  <p:sp>
                                                    <p:nvSpPr>
                                                      <p:cNvPr id="177" name="Arc 17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1EED6B2-9B3F-D6FE-B425-491C3F1AD9DA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 rot="4313740">
                                                        <a:off x="1073344" y="2714712"/>
                                                        <a:ext cx="323086" cy="279882"/>
                                                      </a:xfrm>
                                                      <a:prstGeom prst="arc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GB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mc:AlternateContent xmlns:mc="http://schemas.openxmlformats.org/markup-compatibility/2006" xmlns:a14="http://schemas.microsoft.com/office/drawing/2010/main">
                                                  <mc:Choice Requires="a14">
                                                    <p:sp>
                                                      <p:nvSpPr>
                                                        <p:cNvPr id="180" name="TextBox 17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61552F5-49F1-E640-5C8B-F590EECA6EB2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88024" y="2937756"/>
                                                          <a:ext cx="315856" cy="43960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</p:spPr>
                                                      <p:txBody>
                                                        <a:bodyPr wrap="square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pPr/>
                                                          <a14:m>
                                                            <m:oMathPara xmlns:m="http://schemas.openxmlformats.org/officeDocument/2006/math">
                                                              <m:oMathParaPr>
                                                                <m:jc m:val="centerGroup"/>
                                                              </m:oMathParaPr>
                                                              <m:oMath xmlns:m="http://schemas.openxmlformats.org/officeDocument/2006/math">
                                                                <m:f>
                                                                  <m:fPr>
                                                                    <m:ctrlPr>
                                                                      <a:rPr lang="en-US" altLang="zh-CN" sz="1200" i="1" dirty="0" smtClean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fPr>
                                                                  <m:num>
                                                                    <m:sSub>
                                                                      <m:sSubPr>
                                                                        <m:ctrlPr>
                                                                          <a:rPr lang="en-US" altLang="zh-CN" sz="1200" i="1" dirty="0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Pr>
                                                                      <m:e>
                                                                        <m:r>
                                                                          <a:rPr lang="zh-CN" altLang="en-US" sz="1200" i="1" dirty="0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𝜃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en-GB" altLang="zh-CN" sz="1200" b="0" i="1" dirty="0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𝑖</m:t>
                                                                        </m:r>
                                                                      </m:sub>
                                                                    </m:sSub>
                                                                  </m:num>
                                                                  <m:den>
                                                                    <m:r>
                                                                      <a:rPr lang="en-GB" altLang="zh-CN" sz="1200" b="0" i="1" dirty="0" smtClean="0">
                                                                        <a:latin typeface="Cambria Math" panose="02040503050406030204" pitchFamily="18" charset="0"/>
                                                                        <a:ea typeface="Cambria Math" panose="02040503050406030204" pitchFamily="18" charset="0"/>
                                                                      </a:rPr>
                                                                      <m:t>2</m:t>
                                                                    </m:r>
                                                                  </m:den>
                                                                </m:f>
                                                              </m:oMath>
                                                            </m:oMathPara>
                                                          </a14:m>
                                                          <a:endParaRPr lang="en-GB" sz="1200" dirty="0"/>
                                                        </a:p>
                                                      </p:txBody>
                                                    </p:sp>
                                                  </mc:Choice>
                                                  <mc:Fallback xmlns="">
                                                    <p:sp>
                                                      <p:nvSpPr>
                                                        <p:cNvPr id="180" name="TextBox 17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61552F5-49F1-E640-5C8B-F590EECA6EB2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>
                                                          <a:spLocks noRot="1" noChangeAspect="1" noMove="1" noResize="1" noEditPoints="1" noAdjustHandles="1" noChangeArrowheads="1" noChangeShapeType="1" noTextEdit="1"/>
                                                        </p:cNvSpPr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88024" y="2937756"/>
                                                          <a:ext cx="315856" cy="43960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blipFill>
                                                          <a:blip r:embed="rId22"/>
                                                          <a:stretch>
                                                            <a:fillRect b="-1389"/>
                                                          </a:stretch>
                                                        </a:blipFill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r>
                                                            <a:rPr lang="en-GB">
                                                              <a:noFill/>
                                                            </a:rPr>
                                                            <a:t> 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</mc:Fallback>
                                                </mc:AlternateContent>
                                              </p:grpSp>
                                              <p:sp>
                                                <p:nvSpPr>
                                                  <p:cNvPr id="182" name="TextBox 18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0C5E158-82F0-F646-2BDE-3BD5F5F556CA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019292" y="3731495"/>
                                                    <a:ext cx="229230" cy="553998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lIns="0" tIns="0" rIns="0" bIns="0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GB" sz="3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rPr>
                                                      <a:t>=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184" name="TextBox 18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B6079DC-9B4D-78D9-8483-C6780E9F4FCC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 rot="14453709">
                                                  <a:off x="2037867" y="4414942"/>
                                                  <a:ext cx="229230" cy="553998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none" lIns="0" tIns="0" rIns="0" bIns="0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GB" sz="3600" b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</a:rPr>
                                                    <a:t>=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mc:AlternateContent xmlns:mc="http://schemas.openxmlformats.org/markup-compatibility/2006" xmlns:a14="http://schemas.microsoft.com/office/drawing/2010/main">
                                            <mc:Choice Requires="a14">
                                              <p:sp>
                                                <p:nvSpPr>
                                                  <p:cNvPr id="187" name="TextBox 18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6C8FF2E-5A9F-3485-DC55-9B0BD019706E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221067" y="4759229"/>
                                                    <a:ext cx="142410" cy="184666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lIns="0" tIns="0" rIns="0" bIns="0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/>
                                                    <a14:m>
                                                      <m:oMathPara xmlns:m="http://schemas.openxmlformats.org/officeDocument/2006/math">
                                                        <m:oMathParaPr>
                                                          <m:jc m:val="centerGroup"/>
                                                        </m:oMathParaPr>
                                                        <m:oMath xmlns:m="http://schemas.openxmlformats.org/officeDocument/2006/math"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GB" sz="120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GB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𝑟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GB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oMath>
                                                      </m:oMathPara>
                                                    </a14:m>
                                                    <a:endParaRPr lang="en-GB" sz="1200" dirty="0"/>
                                                  </a:p>
                                                </p:txBody>
                                              </p:sp>
                                            </mc:Choice>
                                            <mc:Fallback xmlns="">
                                              <p:sp>
                                                <p:nvSpPr>
                                                  <p:cNvPr id="187" name="TextBox 18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6C8FF2E-5A9F-3485-DC55-9B0BD019706E}"/>
                                                      </a:ext>
                                                    </a:extLst>
                                                  </p:cNvPr>
                                                  <p:cNvSpPr txBox="1">
                                                    <a:spLocks noRot="1" noChangeAspect="1" noMove="1" noResize="1" noEditPoints="1" noAdjustHandles="1" noChangeArrowheads="1" noChangeShapeType="1" noTextEdit="1"/>
                                                  </p:cNvSpPr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221067" y="4759229"/>
                                                    <a:ext cx="142410" cy="184666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blipFill>
                                                    <a:blip r:embed="rId23"/>
                                                    <a:stretch>
                                                      <a:fillRect l="-12500" r="-4167" b="-16667"/>
                                                    </a:stretch>
                                                  </a:blipFill>
                                                </p:spPr>
                                                <p:txBody>
                                                  <a:bodyPr/>
                                                  <a:lstStyle/>
                                                  <a:p>
                                                    <a:r>
                                                      <a:rPr lang="en-GB">
                                                        <a:noFill/>
                                                      </a:rPr>
                                                      <a:t> 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</mc:Fallback>
                                          </mc:AlternateContent>
                                        </p:grpSp>
                                      </p:grpSp>
                                      <mc:AlternateContent xmlns:mc="http://schemas.openxmlformats.org/markup-compatibility/2006" xmlns:a14="http://schemas.microsoft.com/office/drawing/2010/main">
                                        <mc:Choice Requires="a14">
                                          <p:sp>
                                            <p:nvSpPr>
                                              <p:cNvPr id="190" name="TextBox 18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D632CF-1B0A-CEDC-6D83-60C65DF9D00E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375063" y="3036478"/>
                                                <a:ext cx="167354" cy="184666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lIns="0" tIns="0" rIns="0" bIns="0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/>
                                                <a14:m>
                                                  <m:oMathPara xmlns:m="http://schemas.openxmlformats.org/officeDocument/2006/math">
                                                    <m:oMathParaPr>
                                                      <m:jc m:val="centerGroup"/>
                                                    </m:oMathParaPr>
                                                    <m:oMath xmlns:m="http://schemas.openxmlformats.org/officeDocument/2006/math"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12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𝐿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oMath>
                                                  </m:oMathPara>
                                                </a14:m>
                                                <a:endParaRPr lang="en-GB" sz="1200" dirty="0"/>
                                              </a:p>
                                            </p:txBody>
                                          </p:sp>
                                        </mc:Choice>
                                        <mc:Fallback xmlns="">
                                          <p:sp>
                                            <p:nvSpPr>
                                              <p:cNvPr id="190" name="TextBox 18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D632CF-1B0A-CEDC-6D83-60C65DF9D00E}"/>
                                                  </a:ext>
                                                </a:extLst>
                                              </p:cNvPr>
                                              <p:cNvSpPr txBox="1">
                                                <a:spLocks noRot="1" noChangeAspect="1" noMove="1" noResize="1" noEditPoints="1" noAdjustHandles="1" noChangeArrowheads="1" noChangeShapeType="1" noTextEdit="1"/>
                                              </p:cNvSpPr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375063" y="3036478"/>
                                                <a:ext cx="167354" cy="184666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blipFill>
                                                <a:blip r:embed="rId24"/>
                                                <a:stretch>
                                                  <a:fillRect l="-22222" r="-7407" b="-16667"/>
                                                </a:stretch>
                                              </a:blipFill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r>
                                                  <a:rPr lang="en-GB">
                                                    <a:noFill/>
                                                  </a:rPr>
                                                  <a:t> </a:t>
                                                </a:r>
                                              </a:p>
                                            </p:txBody>
                                          </p:sp>
                                        </mc:Fallback>
                                      </mc:AlternateContent>
                                    </p:grpSp>
                                    <p:cxnSp>
                                      <p:nvCxnSpPr>
                                        <p:cNvPr id="194" name="Straight Arrow Connector 1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9BA74A9-D225-BAB7-910C-B1910005D1C2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137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785523" y="2977786"/>
                                          <a:ext cx="357031" cy="575954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38100">
                                          <a:solidFill>
                                            <a:srgbClr val="FFC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96" name="Straight Arrow Connector 1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FB5C0BE-60EB-DA46-24DB-F3B2CEF6FEC1}"/>
                                            </a:ext>
                                          </a:extLst>
                                        </p:cNvPr>
                                        <p:cNvCxnSpPr>
                                          <a:endCxn id="180" idx="2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127681" y="2973586"/>
                                          <a:ext cx="718271" cy="40377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38100">
                                          <a:solidFill>
                                            <a:srgbClr val="FFC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198" name="TextBox 1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6F6EB1-C421-3EB1-2F4E-3047B7E46D6F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1789001" y="3395517"/>
                                            <a:ext cx="189154" cy="18466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lIns="0" tIns="0" rIns="0" bIns="0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/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sSub>
                                                    <m:sSubPr>
                                                      <m:ctrlPr>
                                                        <a:rPr lang="en-GB" sz="1200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1200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1200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sub>
                                                  </m:sSub>
                                                </m:oMath>
                                              </m:oMathPara>
                                            </a14:m>
                                            <a:endParaRPr lang="en-GB" sz="1200" b="1" dirty="0"/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198" name="TextBox 1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6F6EB1-C421-3EB1-2F4E-3047B7E46D6F}"/>
                                              </a:ext>
                                            </a:extLst>
                                          </p:cNvPr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1789001" y="3395517"/>
                                            <a:ext cx="189154" cy="18466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>
                                            <a:blip r:embed="rId25"/>
                                            <a:stretch>
                                              <a:fillRect l="-9375" r="-6250" b="-16667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en-GB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200" name="TextBox 1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DEF8BDE-D8B0-4CD1-A5A3-17E42965E39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66952" y="3347118"/>
                                          <a:ext cx="197169" cy="184666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lIns="0" tIns="0" rIns="0" bIns="0" rtlCol="0">
                                          <a:spAutoFit/>
                                        </a:bodyPr>
                                        <a:lstStyle/>
                                        <a:p>
                                          <a:pPr/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sSub>
                                                  <m:sSubPr>
                                                    <m:ctrlPr>
                                                      <a:rPr lang="en-GB" sz="12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2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2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𝟏</m:t>
                                                    </m:r>
                                                  </m:sub>
                                                </m:sSub>
                                              </m:oMath>
                                            </m:oMathPara>
                                          </a14:m>
                                          <a:endParaRPr lang="en-GB" sz="1200" b="1" dirty="0"/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200" name="TextBox 1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DEF8BDE-D8B0-4CD1-A5A3-17E42965E390}"/>
                                            </a:ext>
                                          </a:extLst>
                                        </p:cNvPr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566952" y="3347118"/>
                                          <a:ext cx="197169" cy="184666"/>
                                        </a:xfrm>
                                        <a:prstGeom prst="rect">
                                          <a:avLst/>
                                        </a:prstGeom>
                                        <a:blipFill>
                                          <a:blip r:embed="rId26"/>
                                          <a:stretch>
                                            <a:fillRect l="-9091" r="-6061" b="-12903"/>
                                          </a:stretch>
                                        </a:blipFill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en-GB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</p:grpSp>
                              <p:cxnSp>
                                <p:nvCxnSpPr>
                                  <p:cNvPr id="203" name="Straight Arrow Connector 202">
                                    <a:extLst>
                                      <a:ext uri="{FF2B5EF4-FFF2-40B4-BE49-F238E27FC236}">
                                        <a16:creationId xmlns:a16="http://schemas.microsoft.com/office/drawing/2014/main" id="{B9D912A2-D938-5133-725B-BC3E2BAAE18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679679" y="2442615"/>
                                    <a:ext cx="462874" cy="519525"/>
                                  </a:xfrm>
                                  <a:prstGeom prst="straightConnector1">
                                    <a:avLst/>
                                  </a:prstGeom>
                                  <a:ln w="38100">
                                    <a:solidFill>
                                      <a:srgbClr val="92D05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205" name="TextBox 204">
                                      <a:extLst>
                                        <a:ext uri="{FF2B5EF4-FFF2-40B4-BE49-F238E27FC236}">
                                          <a16:creationId xmlns:a16="http://schemas.microsoft.com/office/drawing/2014/main" id="{9AC75352-9AE2-6C01-E08B-80BD7A769EE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50742" y="2529617"/>
                                      <a:ext cx="862416" cy="55399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lIns="0" tIns="0" rIns="0" bIns="0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en-GB" sz="12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2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sub>
                                            </m:sSub>
                                          </m:oMath>
                                        </m:oMathPara>
                                      </a14:m>
                                      <a:endParaRPr lang="en-GB" sz="1200" b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endParaRPr>
                                    </a:p>
                                    <a:p>
                                      <a:pPr algn="ctr"/>
                                      <a:r>
                                        <a:rPr lang="en-GB" sz="12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a:t>(pointing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GB" sz="12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a:t>out of paper)</a:t>
                                      </a: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205" name="TextBox 204">
                                      <a:extLst>
                                        <a:ext uri="{FF2B5EF4-FFF2-40B4-BE49-F238E27FC236}">
                                          <a16:creationId xmlns:a16="http://schemas.microsoft.com/office/drawing/2014/main" id="{9AC75352-9AE2-6C01-E08B-80BD7A769EE5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150742" y="2529617"/>
                                      <a:ext cx="862416" cy="553998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27"/>
                                      <a:stretch>
                                        <a:fillRect l="-9859" r="-9859" b="-16484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  <p:cxnSp>
                            <p:nvCxnSpPr>
                              <p:cNvPr id="208" name="Straight Connector 207">
                                <a:extLst>
                                  <a:ext uri="{FF2B5EF4-FFF2-40B4-BE49-F238E27FC236}">
                                    <a16:creationId xmlns:a16="http://schemas.microsoft.com/office/drawing/2014/main" id="{465A6D97-8C05-CBF9-3A5D-DA226CB4BB6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346898" y="4307435"/>
                                <a:ext cx="370760" cy="729887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13" name="Straight Arrow Connector 212">
                              <a:extLst>
                                <a:ext uri="{FF2B5EF4-FFF2-40B4-BE49-F238E27FC236}">
                                  <a16:creationId xmlns:a16="http://schemas.microsoft.com/office/drawing/2014/main" id="{B799C553-14E5-7256-732B-C69B6A2048B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976577" y="4113150"/>
                              <a:ext cx="372763" cy="636094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5" name="Straight Arrow Connector 214">
                              <a:extLst>
                                <a:ext uri="{FF2B5EF4-FFF2-40B4-BE49-F238E27FC236}">
                                  <a16:creationId xmlns:a16="http://schemas.microsoft.com/office/drawing/2014/main" id="{26D8C354-25E5-EBFB-FF99-AB511CB8C5C8}"/>
                                </a:ext>
                              </a:extLst>
                            </p:cNvPr>
                            <p:cNvCxnSpPr>
                              <a:stCxn id="138" idx="1"/>
                            </p:cNvCxnSpPr>
                            <p:nvPr/>
                          </p:nvCxnSpPr>
                          <p:spPr>
                            <a:xfrm flipH="1" flipV="1">
                              <a:off x="2664500" y="4059096"/>
                              <a:ext cx="687406" cy="34151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17" name="TextBox 216">
                                <a:extLst>
                                  <a:ext uri="{FF2B5EF4-FFF2-40B4-BE49-F238E27FC236}">
                                    <a16:creationId xmlns:a16="http://schemas.microsoft.com/office/drawing/2014/main" id="{FF700E27-2F44-CCD5-CE07-39198EAB84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003870" y="4699935"/>
                                <a:ext cx="197170" cy="18466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GB" sz="1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GB" sz="1200" b="1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17" name="TextBox 216">
                                <a:extLst>
                                  <a:ext uri="{FF2B5EF4-FFF2-40B4-BE49-F238E27FC236}">
                                    <a16:creationId xmlns:a16="http://schemas.microsoft.com/office/drawing/2014/main" id="{FF700E27-2F44-CCD5-CE07-39198EAB846F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003870" y="4699935"/>
                                <a:ext cx="197170" cy="184666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9091" r="-6061" b="-1290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GB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19" name="TextBox 218">
                              <a:extLst>
                                <a:ext uri="{FF2B5EF4-FFF2-40B4-BE49-F238E27FC236}">
                                  <a16:creationId xmlns:a16="http://schemas.microsoft.com/office/drawing/2014/main" id="{E661F117-2562-2340-E40B-48A8B116F45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26749" y="3808425"/>
                              <a:ext cx="862416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f>
                                      <m:fPr>
                                        <m:type m:val="lin"/>
                                        <m:ctrlPr>
                                          <a:rPr lang="en-GB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GB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oMath>
                                </m:oMathPara>
                              </a14:m>
                              <a:endParaRPr lang="en-GB" sz="12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  <a:p>
                              <a:pPr algn="ctr"/>
                              <a:r>
                                <a:rPr lang="en-GB" sz="12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a:t>(pointing </a:t>
                              </a:r>
                            </a:p>
                            <a:p>
                              <a:pPr algn="ctr"/>
                              <a:r>
                                <a:rPr lang="en-GB" sz="12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a:t>out of paper)</a:t>
                              </a: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19" name="TextBox 218">
                              <a:extLst>
                                <a:ext uri="{FF2B5EF4-FFF2-40B4-BE49-F238E27FC236}">
                                  <a16:creationId xmlns:a16="http://schemas.microsoft.com/office/drawing/2014/main" id="{E661F117-2562-2340-E40B-48A8B116F45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26749" y="3808425"/>
                              <a:ext cx="862416" cy="553998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 l="-9859" t="-54945" r="-10563" b="-1538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222" name="Straight Arrow Connector 221">
                        <a:extLst>
                          <a:ext uri="{FF2B5EF4-FFF2-40B4-BE49-F238E27FC236}">
                            <a16:creationId xmlns:a16="http://schemas.microsoft.com/office/drawing/2014/main" id="{D59AF620-E5E6-AB46-16C5-A94C2B5158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736345" y="4059095"/>
                        <a:ext cx="711595" cy="37210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4" name="TextBox 223">
                          <a:extLst>
                            <a:ext uri="{FF2B5EF4-FFF2-40B4-BE49-F238E27FC236}">
                              <a16:creationId xmlns:a16="http://schemas.microsoft.com/office/drawing/2014/main" id="{1D107578-2A93-8919-DB3F-BD61582149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76875" y="4396574"/>
                          <a:ext cx="19717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224" name="TextBox 223">
                          <a:extLst>
                            <a:ext uri="{FF2B5EF4-FFF2-40B4-BE49-F238E27FC236}">
                              <a16:creationId xmlns:a16="http://schemas.microsoft.com/office/drawing/2014/main" id="{1D107578-2A93-8919-DB3F-BD615821495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6875" y="4396574"/>
                          <a:ext cx="197170" cy="184666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2500" r="-6250" b="-129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B9C39BED-C70C-F6E8-4F9B-EF9B5C2ADA70}"/>
                      </a:ext>
                    </a:extLst>
                  </p:cNvPr>
                  <p:cNvCxnSpPr>
                    <a:cxnSpLocks/>
                    <a:stCxn id="137" idx="2"/>
                  </p:cNvCxnSpPr>
                  <p:nvPr/>
                </p:nvCxnSpPr>
                <p:spPr>
                  <a:xfrm flipH="1" flipV="1">
                    <a:off x="3117518" y="3467479"/>
                    <a:ext cx="280408" cy="622443"/>
                  </a:xfrm>
                  <a:prstGeom prst="straightConnector1">
                    <a:avLst/>
                  </a:prstGeom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4B3B18CD-B5C3-8563-0D87-23F71326B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6116" y="3320928"/>
                      <a:ext cx="20037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b="1" dirty="0"/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4B3B18CD-B5C3-8563-0D87-23F71326B7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6116" y="3320928"/>
                      <a:ext cx="200376" cy="184666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8182" r="-9091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5AD8147-88A2-32C4-B31E-4DB0A9AF6030}"/>
                    </a:ext>
                  </a:extLst>
                </p:cNvPr>
                <p:cNvSpPr txBox="1"/>
                <p:nvPr/>
              </p:nvSpPr>
              <p:spPr>
                <a:xfrm>
                  <a:off x="2469786" y="2387578"/>
                  <a:ext cx="2083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GB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12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5AD8147-88A2-32C4-B31E-4DB0A9AF6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786" y="2387578"/>
                  <a:ext cx="208390" cy="184666"/>
                </a:xfrm>
                <a:prstGeom prst="rect">
                  <a:avLst/>
                </a:prstGeom>
                <a:blipFill>
                  <a:blip r:embed="rId36"/>
                  <a:stretch>
                    <a:fillRect l="-20588" t="-6667" r="-8824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091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BAC31C9-CC52-E8C3-F665-E02FDBC2928E}"/>
              </a:ext>
            </a:extLst>
          </p:cNvPr>
          <p:cNvGrpSpPr/>
          <p:nvPr/>
        </p:nvGrpSpPr>
        <p:grpSpPr>
          <a:xfrm>
            <a:off x="574897" y="692864"/>
            <a:ext cx="10201014" cy="5747237"/>
            <a:chOff x="574897" y="692864"/>
            <a:chExt cx="10201014" cy="57472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0705E7-BF27-DC33-E9A5-481853ED4DB3}"/>
                </a:ext>
              </a:extLst>
            </p:cNvPr>
            <p:cNvGrpSpPr/>
            <p:nvPr/>
          </p:nvGrpSpPr>
          <p:grpSpPr>
            <a:xfrm>
              <a:off x="574897" y="692864"/>
              <a:ext cx="10201014" cy="5747237"/>
              <a:chOff x="574897" y="692864"/>
              <a:chExt cx="10201014" cy="57472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71258D4-FDFB-4CD9-4EB2-3CA60D882B18}"/>
                  </a:ext>
                </a:extLst>
              </p:cNvPr>
              <p:cNvGrpSpPr/>
              <p:nvPr/>
            </p:nvGrpSpPr>
            <p:grpSpPr>
              <a:xfrm>
                <a:off x="574897" y="692864"/>
                <a:ext cx="10201014" cy="5648360"/>
                <a:chOff x="574897" y="692864"/>
                <a:chExt cx="10201014" cy="564836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56D17CB-8EC1-E6B0-9B8C-9365C8ECE6E8}"/>
                    </a:ext>
                  </a:extLst>
                </p:cNvPr>
                <p:cNvGrpSpPr/>
                <p:nvPr/>
              </p:nvGrpSpPr>
              <p:grpSpPr>
                <a:xfrm>
                  <a:off x="574897" y="692864"/>
                  <a:ext cx="10201014" cy="5648360"/>
                  <a:chOff x="348395" y="684475"/>
                  <a:chExt cx="10201014" cy="564836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DF4E4DE-962F-C9A5-09CF-25CD91AF4894}"/>
                      </a:ext>
                    </a:extLst>
                  </p:cNvPr>
                  <p:cNvGrpSpPr/>
                  <p:nvPr/>
                </p:nvGrpSpPr>
                <p:grpSpPr>
                  <a:xfrm>
                    <a:off x="5224939" y="684475"/>
                    <a:ext cx="5324470" cy="5648360"/>
                    <a:chOff x="5828808" y="684475"/>
                    <a:chExt cx="5324470" cy="5648360"/>
                  </a:xfrm>
                </p:grpSpPr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1AFCB2A7-16D0-CEE8-4DE4-39E84CCAC0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0523" y="684475"/>
                      <a:ext cx="5281041" cy="19832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D7358D7D-7897-0A9C-9059-CC2B282449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0523" y="2595989"/>
                      <a:ext cx="5281041" cy="19832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37369750-B0EB-69D4-262D-67C236B1519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28808" y="4522377"/>
                      <a:ext cx="5324470" cy="181045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DF181804-93A2-E0C6-D913-DC28BC79AE2C}"/>
                      </a:ext>
                    </a:extLst>
                  </p:cNvPr>
                  <p:cNvGrpSpPr/>
                  <p:nvPr/>
                </p:nvGrpSpPr>
                <p:grpSpPr>
                  <a:xfrm>
                    <a:off x="348395" y="684475"/>
                    <a:ext cx="5337939" cy="5624484"/>
                    <a:chOff x="403810" y="290192"/>
                    <a:chExt cx="5337939" cy="5624484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48444908-DBF2-F6B1-B0F7-92ADAAE0B8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561" y="290192"/>
                      <a:ext cx="5245916" cy="19072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03FF90E6-1E63-6D99-E174-27740A1255A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810" y="4071996"/>
                      <a:ext cx="5324470" cy="18426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B9CDED38-5336-9326-3D5B-8A68C2D116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810" y="2197468"/>
                      <a:ext cx="5337939" cy="187452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D00FA36-FF92-0AA1-75D9-991593FADB38}"/>
                    </a:ext>
                  </a:extLst>
                </p:cNvPr>
                <p:cNvSpPr/>
                <p:nvPr/>
              </p:nvSpPr>
              <p:spPr>
                <a:xfrm>
                  <a:off x="1035226" y="2544042"/>
                  <a:ext cx="4651035" cy="187452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8D0B43-1982-3D24-85E8-FDBAAF913B04}"/>
                  </a:ext>
                </a:extLst>
              </p:cNvPr>
              <p:cNvSpPr txBox="1"/>
              <p:nvPr/>
            </p:nvSpPr>
            <p:spPr>
              <a:xfrm>
                <a:off x="7953428" y="2453153"/>
                <a:ext cx="469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(d)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9F4801-D15F-B161-6B95-1503068103E9}"/>
                  </a:ext>
                </a:extLst>
              </p:cNvPr>
              <p:cNvSpPr txBox="1"/>
              <p:nvPr/>
            </p:nvSpPr>
            <p:spPr>
              <a:xfrm>
                <a:off x="7930019" y="4389313"/>
                <a:ext cx="469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DB54CA-5E19-A697-312A-886876B8488C}"/>
                  </a:ext>
                </a:extLst>
              </p:cNvPr>
              <p:cNvSpPr txBox="1"/>
              <p:nvPr/>
            </p:nvSpPr>
            <p:spPr>
              <a:xfrm>
                <a:off x="7930019" y="6193880"/>
                <a:ext cx="469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(f)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3D16B1-559C-6E86-7A05-5E7E713D9529}"/>
                </a:ext>
              </a:extLst>
            </p:cNvPr>
            <p:cNvSpPr txBox="1"/>
            <p:nvPr/>
          </p:nvSpPr>
          <p:spPr>
            <a:xfrm>
              <a:off x="3045714" y="2453153"/>
              <a:ext cx="469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D58B59-A0EC-D3A1-C556-2999510B38FE}"/>
                </a:ext>
              </a:extLst>
            </p:cNvPr>
            <p:cNvSpPr txBox="1"/>
            <p:nvPr/>
          </p:nvSpPr>
          <p:spPr>
            <a:xfrm>
              <a:off x="3061864" y="4323507"/>
              <a:ext cx="469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3491D5-5541-0E67-7C53-819B0EA8FD1C}"/>
                </a:ext>
              </a:extLst>
            </p:cNvPr>
            <p:cNvSpPr txBox="1"/>
            <p:nvPr/>
          </p:nvSpPr>
          <p:spPr>
            <a:xfrm>
              <a:off x="3061864" y="6193861"/>
              <a:ext cx="469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00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F9420-1493-B002-12F4-15205A0182B5}"/>
              </a:ext>
            </a:extLst>
          </p:cNvPr>
          <p:cNvGrpSpPr/>
          <p:nvPr/>
        </p:nvGrpSpPr>
        <p:grpSpPr>
          <a:xfrm>
            <a:off x="1012214" y="1229062"/>
            <a:ext cx="7522446" cy="3862365"/>
            <a:chOff x="1112882" y="952226"/>
            <a:chExt cx="7522446" cy="38623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ECABB7-08E9-16DA-F9E9-96EC87A09554}"/>
                </a:ext>
              </a:extLst>
            </p:cNvPr>
            <p:cNvGrpSpPr/>
            <p:nvPr/>
          </p:nvGrpSpPr>
          <p:grpSpPr>
            <a:xfrm>
              <a:off x="1112882" y="952226"/>
              <a:ext cx="7522446" cy="3775207"/>
              <a:chOff x="1112882" y="952226"/>
              <a:chExt cx="7522446" cy="377520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2F1367-C080-0439-A2D7-BAB05D604F5B}"/>
                  </a:ext>
                </a:extLst>
              </p:cNvPr>
              <p:cNvGrpSpPr/>
              <p:nvPr/>
            </p:nvGrpSpPr>
            <p:grpSpPr>
              <a:xfrm>
                <a:off x="1112882" y="952226"/>
                <a:ext cx="7522446" cy="3775207"/>
                <a:chOff x="735377" y="2084740"/>
                <a:chExt cx="7522446" cy="377520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B49AA93-5A81-3B14-ED61-18DEED21DA9E}"/>
                    </a:ext>
                  </a:extLst>
                </p:cNvPr>
                <p:cNvGrpSpPr/>
                <p:nvPr/>
              </p:nvGrpSpPr>
              <p:grpSpPr>
                <a:xfrm>
                  <a:off x="735377" y="2084740"/>
                  <a:ext cx="7466524" cy="1866633"/>
                  <a:chOff x="974382" y="335557"/>
                  <a:chExt cx="7466524" cy="186663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03D7C51B-755D-31C9-9BAF-F7AE0EAC54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382" y="335559"/>
                    <a:ext cx="2488842" cy="1866631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4AF724C3-6E52-6852-92D4-8E65D6506E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3224" y="335558"/>
                    <a:ext cx="2488840" cy="186663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57218CE5-CD86-7488-26FD-9355547064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2063" y="335557"/>
                    <a:ext cx="2488843" cy="186663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FE86762-04C8-BBAB-00AF-B4FDDC69B039}"/>
                    </a:ext>
                  </a:extLst>
                </p:cNvPr>
                <p:cNvGrpSpPr/>
                <p:nvPr/>
              </p:nvGrpSpPr>
              <p:grpSpPr>
                <a:xfrm>
                  <a:off x="735379" y="3951374"/>
                  <a:ext cx="7522444" cy="1908573"/>
                  <a:chOff x="4057418" y="3580769"/>
                  <a:chExt cx="7522444" cy="1908573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FFD0B3D-3627-3DDB-E1A6-1FBEF7636B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57418" y="3580769"/>
                    <a:ext cx="2488840" cy="1866630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799A3610-1FDE-CDA1-AF49-02A63A451E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46258" y="3580769"/>
                    <a:ext cx="2488841" cy="1866631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38F27812-9B58-9841-13AB-B34767E1DB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35098" y="3580769"/>
                    <a:ext cx="2544764" cy="190857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834C807-A883-589B-4F2C-529F68C3F93F}"/>
                  </a:ext>
                </a:extLst>
              </p:cNvPr>
              <p:cNvSpPr/>
              <p:nvPr/>
            </p:nvSpPr>
            <p:spPr>
              <a:xfrm>
                <a:off x="4874004" y="2910980"/>
                <a:ext cx="1124124" cy="8556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189FC0-C045-19B7-F7E0-106F5177EFB4}"/>
                </a:ext>
              </a:extLst>
            </p:cNvPr>
            <p:cNvSpPr txBox="1"/>
            <p:nvPr/>
          </p:nvSpPr>
          <p:spPr>
            <a:xfrm>
              <a:off x="2152028" y="2662878"/>
              <a:ext cx="410550" cy="24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B4C02A-50B7-6BA0-D4EF-9AB3EC18CBC3}"/>
                </a:ext>
              </a:extLst>
            </p:cNvPr>
            <p:cNvSpPr txBox="1"/>
            <p:nvPr/>
          </p:nvSpPr>
          <p:spPr>
            <a:xfrm>
              <a:off x="4672766" y="2694806"/>
              <a:ext cx="410550" cy="24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US" altLang="zh-CN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0C2BA7-7060-0FA5-B295-CA7262840D83}"/>
                </a:ext>
              </a:extLst>
            </p:cNvPr>
            <p:cNvSpPr txBox="1"/>
            <p:nvPr/>
          </p:nvSpPr>
          <p:spPr>
            <a:xfrm>
              <a:off x="7190711" y="2694806"/>
              <a:ext cx="410550" cy="24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(c)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18A37E-6A0B-C18B-14ED-34A655E495EB}"/>
                </a:ext>
              </a:extLst>
            </p:cNvPr>
            <p:cNvSpPr txBox="1"/>
            <p:nvPr/>
          </p:nvSpPr>
          <p:spPr>
            <a:xfrm>
              <a:off x="2149235" y="4561439"/>
              <a:ext cx="410550" cy="24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(d)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D18083-89A0-8829-3D8D-C85688D23870}"/>
                </a:ext>
              </a:extLst>
            </p:cNvPr>
            <p:cNvSpPr txBox="1"/>
            <p:nvPr/>
          </p:nvSpPr>
          <p:spPr>
            <a:xfrm>
              <a:off x="4668830" y="4566489"/>
              <a:ext cx="410550" cy="24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A55399-81B8-ACEA-74F4-08112D3BB6B9}"/>
                </a:ext>
              </a:extLst>
            </p:cNvPr>
            <p:cNvSpPr txBox="1"/>
            <p:nvPr/>
          </p:nvSpPr>
          <p:spPr>
            <a:xfrm>
              <a:off x="7192369" y="4561439"/>
              <a:ext cx="410550" cy="24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10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86C4C4-F7A3-438B-A067-5839D83F0E2B}"/>
              </a:ext>
            </a:extLst>
          </p:cNvPr>
          <p:cNvGrpSpPr/>
          <p:nvPr/>
        </p:nvGrpSpPr>
        <p:grpSpPr>
          <a:xfrm>
            <a:off x="650600" y="565530"/>
            <a:ext cx="5708254" cy="4686706"/>
            <a:chOff x="1179106" y="607475"/>
            <a:chExt cx="5708254" cy="46867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A51013-46AD-670B-7FA4-A684B211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223"/>
            <a:stretch>
              <a:fillRect/>
            </a:stretch>
          </p:blipFill>
          <p:spPr>
            <a:xfrm>
              <a:off x="1179106" y="607475"/>
              <a:ext cx="5708254" cy="4686706"/>
            </a:xfrm>
            <a:custGeom>
              <a:avLst/>
              <a:gdLst>
                <a:gd name="connsiteX0" fmla="*/ 5639289 w 5708254"/>
                <a:gd name="connsiteY0" fmla="*/ 3378024 h 4686706"/>
                <a:gd name="connsiteX1" fmla="*/ 5708254 w 5708254"/>
                <a:gd name="connsiteY1" fmla="*/ 3378024 h 4686706"/>
                <a:gd name="connsiteX2" fmla="*/ 5708254 w 5708254"/>
                <a:gd name="connsiteY2" fmla="*/ 4686706 h 4686706"/>
                <a:gd name="connsiteX3" fmla="*/ 5639289 w 5708254"/>
                <a:gd name="connsiteY3" fmla="*/ 4686706 h 4686706"/>
                <a:gd name="connsiteX4" fmla="*/ 0 w 5708254"/>
                <a:gd name="connsiteY4" fmla="*/ 0 h 4686706"/>
                <a:gd name="connsiteX5" fmla="*/ 5639289 w 5708254"/>
                <a:gd name="connsiteY5" fmla="*/ 0 h 4686706"/>
                <a:gd name="connsiteX6" fmla="*/ 5639289 w 5708254"/>
                <a:gd name="connsiteY6" fmla="*/ 3378024 h 4686706"/>
                <a:gd name="connsiteX7" fmla="*/ 3132834 w 5708254"/>
                <a:gd name="connsiteY7" fmla="*/ 3378024 h 4686706"/>
                <a:gd name="connsiteX8" fmla="*/ 3132834 w 5708254"/>
                <a:gd name="connsiteY8" fmla="*/ 4686706 h 4686706"/>
                <a:gd name="connsiteX9" fmla="*/ 0 w 5708254"/>
                <a:gd name="connsiteY9" fmla="*/ 4686706 h 468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254" h="4686706">
                  <a:moveTo>
                    <a:pt x="5639289" y="3378024"/>
                  </a:moveTo>
                  <a:lnTo>
                    <a:pt x="5708254" y="3378024"/>
                  </a:lnTo>
                  <a:lnTo>
                    <a:pt x="5708254" y="4686706"/>
                  </a:lnTo>
                  <a:lnTo>
                    <a:pt x="5639289" y="4686706"/>
                  </a:lnTo>
                  <a:close/>
                  <a:moveTo>
                    <a:pt x="0" y="0"/>
                  </a:moveTo>
                  <a:lnTo>
                    <a:pt x="5639289" y="0"/>
                  </a:lnTo>
                  <a:lnTo>
                    <a:pt x="5639289" y="3378024"/>
                  </a:lnTo>
                  <a:lnTo>
                    <a:pt x="3132834" y="3378024"/>
                  </a:lnTo>
                  <a:lnTo>
                    <a:pt x="3132834" y="4686706"/>
                  </a:lnTo>
                  <a:lnTo>
                    <a:pt x="0" y="4686706"/>
                  </a:lnTo>
                  <a:close/>
                </a:path>
              </a:pathLst>
            </a:cu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1F932C-7406-755E-3E15-E5C3D3D1614B}"/>
                </a:ext>
              </a:extLst>
            </p:cNvPr>
            <p:cNvSpPr txBox="1"/>
            <p:nvPr/>
          </p:nvSpPr>
          <p:spPr>
            <a:xfrm>
              <a:off x="4211274" y="4874004"/>
              <a:ext cx="2239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Cross Section Area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7F2714-D057-FC58-D694-25F23D108844}"/>
              </a:ext>
            </a:extLst>
          </p:cNvPr>
          <p:cNvGrpSpPr/>
          <p:nvPr/>
        </p:nvGrpSpPr>
        <p:grpSpPr>
          <a:xfrm>
            <a:off x="5008227" y="1565876"/>
            <a:ext cx="5639289" cy="3184560"/>
            <a:chOff x="5008227" y="1565876"/>
            <a:chExt cx="5639289" cy="31845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02A078-0D4D-19F9-F25C-3D0CCBAB0292}"/>
                </a:ext>
              </a:extLst>
            </p:cNvPr>
            <p:cNvGrpSpPr/>
            <p:nvPr/>
          </p:nvGrpSpPr>
          <p:grpSpPr>
            <a:xfrm>
              <a:off x="5008227" y="1565876"/>
              <a:ext cx="5639289" cy="3184560"/>
              <a:chOff x="4194495" y="1359017"/>
              <a:chExt cx="5639289" cy="318456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DA14757-16DA-39DD-66CA-702704A6CBF1}"/>
                  </a:ext>
                </a:extLst>
              </p:cNvPr>
              <p:cNvGrpSpPr/>
              <p:nvPr/>
            </p:nvGrpSpPr>
            <p:grpSpPr>
              <a:xfrm>
                <a:off x="4194495" y="1359017"/>
                <a:ext cx="5639289" cy="3184560"/>
                <a:chOff x="4194495" y="1359017"/>
                <a:chExt cx="5639289" cy="318456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1684931-B98A-BB81-DBC5-EE1C309673D0}"/>
                    </a:ext>
                  </a:extLst>
                </p:cNvPr>
                <p:cNvGrpSpPr/>
                <p:nvPr/>
              </p:nvGrpSpPr>
              <p:grpSpPr>
                <a:xfrm>
                  <a:off x="4194495" y="1359017"/>
                  <a:ext cx="5639289" cy="3184560"/>
                  <a:chOff x="4194495" y="1359017"/>
                  <a:chExt cx="5639289" cy="3184560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6D66BC87-913D-4A9D-C6E8-2CB50207FA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4194495" y="1441968"/>
                    <a:ext cx="5639289" cy="3101609"/>
                  </a:xfrm>
                  <a:custGeom>
                    <a:avLst/>
                    <a:gdLst>
                      <a:gd name="connsiteX0" fmla="*/ 2235209 w 5639289"/>
                      <a:gd name="connsiteY0" fmla="*/ 2576359 h 3101609"/>
                      <a:gd name="connsiteX1" fmla="*/ 2235209 w 5639289"/>
                      <a:gd name="connsiteY1" fmla="*/ 2979030 h 3101609"/>
                      <a:gd name="connsiteX2" fmla="*/ 2679826 w 5639289"/>
                      <a:gd name="connsiteY2" fmla="*/ 2979030 h 3101609"/>
                      <a:gd name="connsiteX3" fmla="*/ 2679826 w 5639289"/>
                      <a:gd name="connsiteY3" fmla="*/ 2576359 h 3101609"/>
                      <a:gd name="connsiteX4" fmla="*/ 0 w 5639289"/>
                      <a:gd name="connsiteY4" fmla="*/ 0 h 3101609"/>
                      <a:gd name="connsiteX5" fmla="*/ 5639289 w 5639289"/>
                      <a:gd name="connsiteY5" fmla="*/ 0 h 3101609"/>
                      <a:gd name="connsiteX6" fmla="*/ 5639289 w 5639289"/>
                      <a:gd name="connsiteY6" fmla="*/ 3101609 h 3101609"/>
                      <a:gd name="connsiteX7" fmla="*/ 0 w 5639289"/>
                      <a:gd name="connsiteY7" fmla="*/ 3101609 h 3101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39289" h="3101609">
                        <a:moveTo>
                          <a:pt x="2235209" y="2576359"/>
                        </a:moveTo>
                        <a:lnTo>
                          <a:pt x="2235209" y="2979030"/>
                        </a:lnTo>
                        <a:lnTo>
                          <a:pt x="2679826" y="2979030"/>
                        </a:lnTo>
                        <a:lnTo>
                          <a:pt x="2679826" y="2576359"/>
                        </a:lnTo>
                        <a:close/>
                        <a:moveTo>
                          <a:pt x="0" y="0"/>
                        </a:moveTo>
                        <a:lnTo>
                          <a:pt x="5639289" y="0"/>
                        </a:lnTo>
                        <a:lnTo>
                          <a:pt x="5639289" y="3101609"/>
                        </a:lnTo>
                        <a:lnTo>
                          <a:pt x="0" y="3101609"/>
                        </a:lnTo>
                        <a:close/>
                      </a:path>
                    </a:pathLst>
                  </a:custGeom>
                </p:spPr>
              </p:pic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7549E55B-CA13-0DC9-D80E-6900D016DF9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086987" y="1441968"/>
                    <a:ext cx="455437" cy="646891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C2CB6BEF-43B1-ACC1-14AC-D442FAB1AA5B}"/>
                      </a:ext>
                    </a:extLst>
                  </p:cNvPr>
                  <p:cNvCxnSpPr>
                    <a:stCxn id="9" idx="1"/>
                  </p:cNvCxnSpPr>
                  <p:nvPr/>
                </p:nvCxnSpPr>
                <p:spPr>
                  <a:xfrm flipH="1" flipV="1">
                    <a:off x="8355435" y="1359017"/>
                    <a:ext cx="215136" cy="64117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00EC24-2528-A8DE-0547-59FF62789408}"/>
                    </a:ext>
                  </a:extLst>
                </p:cNvPr>
                <p:cNvSpPr/>
                <p:nvPr/>
              </p:nvSpPr>
              <p:spPr>
                <a:xfrm rot="20543352">
                  <a:off x="8557772" y="1824534"/>
                  <a:ext cx="546184" cy="18606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DBF30B55-7939-9235-1A60-EBD8DCFDE712}"/>
                  </a:ext>
                </a:extLst>
              </p:cNvPr>
              <p:cNvSpPr/>
              <p:nvPr/>
            </p:nvSpPr>
            <p:spPr>
              <a:xfrm rot="17387039">
                <a:off x="8282576" y="1665881"/>
                <a:ext cx="276837" cy="260058"/>
              </a:xfrm>
              <a:prstGeom prst="arc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8295EA-AB7F-A7D3-D169-848A536313C6}"/>
                    </a:ext>
                  </a:extLst>
                </p:cNvPr>
                <p:cNvSpPr txBox="1"/>
                <p:nvPr/>
              </p:nvSpPr>
              <p:spPr>
                <a:xfrm>
                  <a:off x="9045947" y="1643843"/>
                  <a:ext cx="1427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8295EA-AB7F-A7D3-D169-848A53631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947" y="1643843"/>
                  <a:ext cx="14279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504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72AD3C-8EE2-77EB-5D5D-962181A79665}"/>
              </a:ext>
            </a:extLst>
          </p:cNvPr>
          <p:cNvGrpSpPr/>
          <p:nvPr/>
        </p:nvGrpSpPr>
        <p:grpSpPr>
          <a:xfrm>
            <a:off x="1019939" y="1046917"/>
            <a:ext cx="4191363" cy="3224866"/>
            <a:chOff x="1674280" y="1072084"/>
            <a:chExt cx="4191363" cy="32248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876E1F-1035-2B47-10C5-9A750C72B8D9}"/>
                </a:ext>
              </a:extLst>
            </p:cNvPr>
            <p:cNvGrpSpPr/>
            <p:nvPr/>
          </p:nvGrpSpPr>
          <p:grpSpPr>
            <a:xfrm>
              <a:off x="1674280" y="1072084"/>
              <a:ext cx="4191363" cy="3086367"/>
              <a:chOff x="2563513" y="1567034"/>
              <a:chExt cx="4191363" cy="30863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136CCCB-A194-409F-1055-53DC4AA6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3513" y="1567034"/>
                <a:ext cx="2149026" cy="3086367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474AEEC-62F2-1737-F8E9-9E8A8E370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2539" y="1567034"/>
                <a:ext cx="2042337" cy="306350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2CD671-16B9-6BF6-3F4C-1DFE11D8AEB2}"/>
                </a:ext>
              </a:extLst>
            </p:cNvPr>
            <p:cNvSpPr txBox="1"/>
            <p:nvPr/>
          </p:nvSpPr>
          <p:spPr>
            <a:xfrm>
              <a:off x="2424418" y="4019951"/>
              <a:ext cx="411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  <a:endParaRPr lang="en-GB" sz="12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09E043-3B57-AD58-F78E-783D7346C39B}"/>
                </a:ext>
              </a:extLst>
            </p:cNvPr>
            <p:cNvSpPr txBox="1"/>
            <p:nvPr/>
          </p:nvSpPr>
          <p:spPr>
            <a:xfrm>
              <a:off x="4638944" y="4019951"/>
              <a:ext cx="411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  <a:endParaRPr lang="en-GB" sz="12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89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5855D10-8ED1-1A0F-F988-14D73D7C4A96}"/>
              </a:ext>
            </a:extLst>
          </p:cNvPr>
          <p:cNvGrpSpPr/>
          <p:nvPr/>
        </p:nvGrpSpPr>
        <p:grpSpPr>
          <a:xfrm>
            <a:off x="292720" y="600682"/>
            <a:ext cx="4946319" cy="5656635"/>
            <a:chOff x="2148383" y="403697"/>
            <a:chExt cx="4946319" cy="565663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3DFAC33-36BC-0A66-734E-3CC25A9B36D0}"/>
                </a:ext>
              </a:extLst>
            </p:cNvPr>
            <p:cNvGrpSpPr/>
            <p:nvPr/>
          </p:nvGrpSpPr>
          <p:grpSpPr>
            <a:xfrm>
              <a:off x="2148383" y="403697"/>
              <a:ext cx="4946319" cy="5656635"/>
              <a:chOff x="2148383" y="403697"/>
              <a:chExt cx="4946319" cy="565663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E417A81-31EB-D8D0-5486-0DEDEC40638A}"/>
                  </a:ext>
                </a:extLst>
              </p:cNvPr>
              <p:cNvGrpSpPr/>
              <p:nvPr/>
            </p:nvGrpSpPr>
            <p:grpSpPr>
              <a:xfrm>
                <a:off x="2148383" y="403697"/>
                <a:ext cx="4946319" cy="5656635"/>
                <a:chOff x="2148383" y="403697"/>
                <a:chExt cx="4946319" cy="565663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3992CEE-A60D-F880-56F4-2A0A6901FAEB}"/>
                    </a:ext>
                  </a:extLst>
                </p:cNvPr>
                <p:cNvGrpSpPr/>
                <p:nvPr/>
              </p:nvGrpSpPr>
              <p:grpSpPr>
                <a:xfrm>
                  <a:off x="2148383" y="403697"/>
                  <a:ext cx="4946319" cy="5656635"/>
                  <a:chOff x="2148383" y="403697"/>
                  <a:chExt cx="4946319" cy="5656635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74F2B85F-76BF-49C8-8A7B-2F9699A3BEB6}"/>
                      </a:ext>
                    </a:extLst>
                  </p:cNvPr>
                  <p:cNvGrpSpPr/>
                  <p:nvPr/>
                </p:nvGrpSpPr>
                <p:grpSpPr>
                  <a:xfrm>
                    <a:off x="2148383" y="403697"/>
                    <a:ext cx="4946319" cy="5656635"/>
                    <a:chOff x="2148383" y="403697"/>
                    <a:chExt cx="4946319" cy="5656635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D82074F1-BAC0-AAE0-FF87-7361F65D7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8383" y="403697"/>
                      <a:ext cx="4946319" cy="5656635"/>
                      <a:chOff x="2148383" y="403697"/>
                      <a:chExt cx="4946319" cy="5656635"/>
                    </a:xfrm>
                  </p:grpSpPr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A465F07F-9111-3513-80E2-C5B878CA88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8383" y="403697"/>
                        <a:ext cx="4946319" cy="5656635"/>
                        <a:chOff x="2148383" y="403697"/>
                        <a:chExt cx="4946319" cy="5656635"/>
                      </a:xfrm>
                    </p:grpSpPr>
                    <p:grpSp>
                      <p:nvGrpSpPr>
                        <p:cNvPr id="68" name="Group 67">
                          <a:extLst>
                            <a:ext uri="{FF2B5EF4-FFF2-40B4-BE49-F238E27FC236}">
                              <a16:creationId xmlns:a16="http://schemas.microsoft.com/office/drawing/2014/main" id="{FC0DAF28-09FB-CC40-9F74-577286D6E3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48383" y="403697"/>
                          <a:ext cx="4934383" cy="5656635"/>
                          <a:chOff x="1769004" y="860897"/>
                          <a:chExt cx="4934383" cy="5656635"/>
                        </a:xfrm>
                      </p:grpSpPr>
                      <p:grpSp>
                        <p:nvGrpSpPr>
                          <p:cNvPr id="53" name="Group 52">
                            <a:extLst>
                              <a:ext uri="{FF2B5EF4-FFF2-40B4-BE49-F238E27FC236}">
                                <a16:creationId xmlns:a16="http://schemas.microsoft.com/office/drawing/2014/main" id="{9DBA8C3D-60D6-4662-7241-F11431F78D08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 rot="2788455">
                            <a:off x="3285235" y="2974339"/>
                            <a:ext cx="3497408" cy="909322"/>
                            <a:chOff x="4325130" y="1023457"/>
                            <a:chExt cx="6391161" cy="1661695"/>
                          </a:xfrm>
                        </p:grpSpPr>
                        <p:grpSp>
                          <p:nvGrpSpPr>
                            <p:cNvPr id="41" name="Group 40">
                              <a:extLst>
                                <a:ext uri="{FF2B5EF4-FFF2-40B4-BE49-F238E27FC236}">
                                  <a16:creationId xmlns:a16="http://schemas.microsoft.com/office/drawing/2014/main" id="{781255A5-963E-E4B2-3CFD-60302CE331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694415" y="2055570"/>
                              <a:ext cx="907976" cy="326902"/>
                              <a:chOff x="6395207" y="3129362"/>
                              <a:chExt cx="907976" cy="326902"/>
                            </a:xfrm>
                          </p:grpSpPr>
                          <p:grpSp>
                            <p:nvGrpSpPr>
                              <p:cNvPr id="31" name="Group 30">
                                <a:extLst>
                                  <a:ext uri="{FF2B5EF4-FFF2-40B4-BE49-F238E27FC236}">
                                    <a16:creationId xmlns:a16="http://schemas.microsoft.com/office/drawing/2014/main" id="{BE773BEC-AE26-BC38-03C8-17045D57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95207" y="3151762"/>
                                <a:ext cx="299208" cy="304502"/>
                                <a:chOff x="6395207" y="3151762"/>
                                <a:chExt cx="299208" cy="304502"/>
                              </a:xfrm>
                            </p:grpSpPr>
                            <p:cxnSp>
                              <p:nvCxnSpPr>
                                <p:cNvPr id="28" name="Straight Connector 27">
                                  <a:extLst>
                                    <a:ext uri="{FF2B5EF4-FFF2-40B4-BE49-F238E27FC236}">
                                      <a16:creationId xmlns:a16="http://schemas.microsoft.com/office/drawing/2014/main" id="{A8F86DE1-B875-D662-DB37-9027BF33AEAC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6395207" y="3151762"/>
                                  <a:ext cx="200146" cy="304502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" name="Straight Connector 29">
                                  <a:extLst>
                                    <a:ext uri="{FF2B5EF4-FFF2-40B4-BE49-F238E27FC236}">
                                      <a16:creationId xmlns:a16="http://schemas.microsoft.com/office/drawing/2014/main" id="{761E965F-9EB9-F4E3-F6F4-B0D7C76D903E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6595353" y="3151762"/>
                                  <a:ext cx="99062" cy="304502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32" name="Group 31">
                                <a:extLst>
                                  <a:ext uri="{FF2B5EF4-FFF2-40B4-BE49-F238E27FC236}">
                                    <a16:creationId xmlns:a16="http://schemas.microsoft.com/office/drawing/2014/main" id="{E341FE6C-D5FD-301B-1811-5BDF9C8D0F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694415" y="3137171"/>
                                <a:ext cx="299208" cy="304502"/>
                                <a:chOff x="6395207" y="3151762"/>
                                <a:chExt cx="299208" cy="304502"/>
                              </a:xfrm>
                            </p:grpSpPr>
                            <p:cxnSp>
                              <p:nvCxnSpPr>
                                <p:cNvPr id="33" name="Straight Connector 32">
                                  <a:extLst>
                                    <a:ext uri="{FF2B5EF4-FFF2-40B4-BE49-F238E27FC236}">
                                      <a16:creationId xmlns:a16="http://schemas.microsoft.com/office/drawing/2014/main" id="{B1C3A197-5D9E-A9EB-4E7E-B2312AE132FF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6395207" y="3151762"/>
                                  <a:ext cx="200146" cy="304502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4" name="Straight Connector 33">
                                  <a:extLst>
                                    <a:ext uri="{FF2B5EF4-FFF2-40B4-BE49-F238E27FC236}">
                                      <a16:creationId xmlns:a16="http://schemas.microsoft.com/office/drawing/2014/main" id="{D1333897-5B19-6D38-35F3-894E486EABE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6595353" y="3151762"/>
                                  <a:ext cx="99062" cy="304502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35" name="Group 34">
                                <a:extLst>
                                  <a:ext uri="{FF2B5EF4-FFF2-40B4-BE49-F238E27FC236}">
                                    <a16:creationId xmlns:a16="http://schemas.microsoft.com/office/drawing/2014/main" id="{D1C885AA-F5B0-8850-1194-AF7BC9899F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003975" y="3129362"/>
                                <a:ext cx="299208" cy="304502"/>
                                <a:chOff x="6395207" y="3151762"/>
                                <a:chExt cx="299208" cy="304502"/>
                              </a:xfrm>
                            </p:grpSpPr>
                            <p:cxnSp>
                              <p:nvCxnSpPr>
                                <p:cNvPr id="36" name="Straight Connector 35">
                                  <a:extLst>
                                    <a:ext uri="{FF2B5EF4-FFF2-40B4-BE49-F238E27FC236}">
                                      <a16:creationId xmlns:a16="http://schemas.microsoft.com/office/drawing/2014/main" id="{DD84EA56-815D-2F0B-D52E-AAF02043F746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6395207" y="3151762"/>
                                  <a:ext cx="200146" cy="304502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" name="Straight Connector 36">
                                  <a:extLst>
                                    <a:ext uri="{FF2B5EF4-FFF2-40B4-BE49-F238E27FC236}">
                                      <a16:creationId xmlns:a16="http://schemas.microsoft.com/office/drawing/2014/main" id="{B74264AE-8837-D805-0F69-0734A3188B71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6595353" y="3151762"/>
                                  <a:ext cx="99062" cy="304502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52" name="Group 51">
                              <a:extLst>
                                <a:ext uri="{FF2B5EF4-FFF2-40B4-BE49-F238E27FC236}">
                                  <a16:creationId xmlns:a16="http://schemas.microsoft.com/office/drawing/2014/main" id="{F505326B-B7E6-5EEB-80ED-BEE325B928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325130" y="1023457"/>
                              <a:ext cx="6391161" cy="1661695"/>
                              <a:chOff x="4325130" y="1023457"/>
                              <a:chExt cx="6391161" cy="1661695"/>
                            </a:xfrm>
                          </p:grpSpPr>
                          <p:grpSp>
                            <p:nvGrpSpPr>
                              <p:cNvPr id="26" name="Group 25">
                                <a:extLst>
                                  <a:ext uri="{FF2B5EF4-FFF2-40B4-BE49-F238E27FC236}">
                                    <a16:creationId xmlns:a16="http://schemas.microsoft.com/office/drawing/2014/main" id="{6AF4331E-F089-20F4-C67F-D0C174CB2E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325130" y="1023457"/>
                                <a:ext cx="3132683" cy="1384234"/>
                                <a:chOff x="4325130" y="1023457"/>
                                <a:chExt cx="3132683" cy="1384234"/>
                              </a:xfrm>
                            </p:grpSpPr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85464F14-4A7C-35C5-DBDF-E66D73516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325130" y="1023457"/>
                                  <a:ext cx="3132683" cy="1384234"/>
                                  <a:chOff x="4325130" y="1023457"/>
                                  <a:chExt cx="3132683" cy="1384234"/>
                                </a:xfrm>
                              </p:grpSpPr>
                              <p:grpSp>
                                <p:nvGrpSpPr>
                                  <p:cNvPr id="17" name="Group 16">
                                    <a:extLst>
                                      <a:ext uri="{FF2B5EF4-FFF2-40B4-BE49-F238E27FC236}">
                                        <a16:creationId xmlns:a16="http://schemas.microsoft.com/office/drawing/2014/main" id="{87A76D61-0A0F-174A-4D83-F75423FF4C5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325130" y="1310065"/>
                                    <a:ext cx="2369285" cy="1097626"/>
                                    <a:chOff x="4325130" y="1310065"/>
                                    <a:chExt cx="2369285" cy="1097626"/>
                                  </a:xfrm>
                                </p:grpSpPr>
                                <p:cxnSp>
                                  <p:nvCxnSpPr>
                                    <p:cNvPr id="11" name="Straight Connector 10">
                                      <a:extLst>
                                        <a:ext uri="{FF2B5EF4-FFF2-40B4-BE49-F238E27FC236}">
                                          <a16:creationId xmlns:a16="http://schemas.microsoft.com/office/drawing/2014/main" id="{BC040925-86FB-2775-83F8-A6B7129BC199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8367256">
                                      <a:off x="4576942" y="1058253"/>
                                      <a:ext cx="1097626" cy="1601249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3" name="Straight Connector 12">
                                      <a:extLst>
                                        <a:ext uri="{FF2B5EF4-FFF2-40B4-BE49-F238E27FC236}">
                                          <a16:creationId xmlns:a16="http://schemas.microsoft.com/office/drawing/2014/main" id="{CA2FB599-14ED-53ED-7DEE-FE19F3D7C367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6096000" y="1375794"/>
                                      <a:ext cx="0" cy="998290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5" name="Straight Connector 14">
                                      <a:extLst>
                                        <a:ext uri="{FF2B5EF4-FFF2-40B4-BE49-F238E27FC236}">
                                          <a16:creationId xmlns:a16="http://schemas.microsoft.com/office/drawing/2014/main" id="{65DAF3BF-7F2D-4F07-0DF2-549D1D1D766D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6096000" y="1375794"/>
                                      <a:ext cx="598415" cy="0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6" name="Straight Connector 15">
                                      <a:extLst>
                                        <a:ext uri="{FF2B5EF4-FFF2-40B4-BE49-F238E27FC236}">
                                          <a16:creationId xmlns:a16="http://schemas.microsoft.com/office/drawing/2014/main" id="{363D5B31-779D-5CFB-E761-078A68002737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6096000" y="2374084"/>
                                      <a:ext cx="598415" cy="0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9" name="Straight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8E807DE7-4D36-D6A7-83E2-D04961B83544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6694415" y="1023457"/>
                                    <a:ext cx="0" cy="679508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1" name="Straight Connector 20">
                                    <a:extLst>
                                      <a:ext uri="{FF2B5EF4-FFF2-40B4-BE49-F238E27FC236}">
                                        <a16:creationId xmlns:a16="http://schemas.microsoft.com/office/drawing/2014/main" id="{391EB502-85D4-639B-C310-80655F6373A7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6694415" y="1023457"/>
                                    <a:ext cx="763398" cy="0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2" name="Straight Connector 21">
                                    <a:extLst>
                                      <a:ext uri="{FF2B5EF4-FFF2-40B4-BE49-F238E27FC236}">
                                        <a16:creationId xmlns:a16="http://schemas.microsoft.com/office/drawing/2014/main" id="{312D507F-EFDA-CE18-5BE6-69FC5EA80BAE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6694415" y="1702965"/>
                                    <a:ext cx="763398" cy="0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5" name="Straight Connector 24">
                                  <a:extLst>
                                    <a:ext uri="{FF2B5EF4-FFF2-40B4-BE49-F238E27FC236}">
                                      <a16:creationId xmlns:a16="http://schemas.microsoft.com/office/drawing/2014/main" id="{E8372558-2D36-A330-ABA0-AB26087F8DC0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7189365" y="1023457"/>
                                  <a:ext cx="0" cy="679508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51" name="Group 50">
                                <a:extLst>
                                  <a:ext uri="{FF2B5EF4-FFF2-40B4-BE49-F238E27FC236}">
                                    <a16:creationId xmlns:a16="http://schemas.microsoft.com/office/drawing/2014/main" id="{AA788F4C-4E84-A6D4-190C-D4AA8BBBD1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189365" y="1056075"/>
                                <a:ext cx="3526926" cy="1629077"/>
                                <a:chOff x="7189365" y="1056075"/>
                                <a:chExt cx="3526926" cy="1629077"/>
                              </a:xfrm>
                            </p:grpSpPr>
                            <p:cxnSp>
                              <p:nvCxnSpPr>
                                <p:cNvPr id="43" name="Straight Connector 42">
                                  <a:extLst>
                                    <a:ext uri="{FF2B5EF4-FFF2-40B4-BE49-F238E27FC236}">
                                      <a16:creationId xmlns:a16="http://schemas.microsoft.com/office/drawing/2014/main" id="{3F79CEBB-1F84-351F-AD56-91D2D8764023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7189365" y="1363211"/>
                                  <a:ext cx="1020780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5" name="Straight Connector 44">
                                  <a:extLst>
                                    <a:ext uri="{FF2B5EF4-FFF2-40B4-BE49-F238E27FC236}">
                                      <a16:creationId xmlns:a16="http://schemas.microsoft.com/office/drawing/2014/main" id="{3765EB82-E9E5-7377-8E3A-030DE3D3903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7602391" y="2360072"/>
                                  <a:ext cx="607754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7" name="Straight Connector 46">
                                  <a:extLst>
                                    <a:ext uri="{FF2B5EF4-FFF2-40B4-BE49-F238E27FC236}">
                                      <a16:creationId xmlns:a16="http://schemas.microsoft.com/office/drawing/2014/main" id="{F003BCA1-54B5-C169-3572-3771A8298181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>
                                  <a:off x="8210145" y="1375794"/>
                                  <a:ext cx="0" cy="984278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50" name="Straight Connector 49">
                                  <a:extLst>
                                    <a:ext uri="{FF2B5EF4-FFF2-40B4-BE49-F238E27FC236}">
                                      <a16:creationId xmlns:a16="http://schemas.microsoft.com/office/drawing/2014/main" id="{17399D72-4358-69BC-83E2-BE5FB4AFA6B3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8367256">
                                  <a:off x="8781047" y="749909"/>
                                  <a:ext cx="1629077" cy="224141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  <p:grpSp>
                        <p:nvGrpSpPr>
                          <p:cNvPr id="67" name="Group 66">
                            <a:extLst>
                              <a:ext uri="{FF2B5EF4-FFF2-40B4-BE49-F238E27FC236}">
                                <a16:creationId xmlns:a16="http://schemas.microsoft.com/office/drawing/2014/main" id="{DBE68E57-CB90-5248-27F8-8056864D56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69004" y="860897"/>
                            <a:ext cx="4934383" cy="5656635"/>
                            <a:chOff x="1769004" y="860897"/>
                            <a:chExt cx="4934383" cy="5656635"/>
                          </a:xfrm>
                        </p:grpSpPr>
                        <p:grpSp>
                          <p:nvGrpSpPr>
                            <p:cNvPr id="62" name="Group 61">
                              <a:extLst>
                                <a:ext uri="{FF2B5EF4-FFF2-40B4-BE49-F238E27FC236}">
                                  <a16:creationId xmlns:a16="http://schemas.microsoft.com/office/drawing/2014/main" id="{BC92A276-876D-0CFB-6DD9-72860038BD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69004" y="860897"/>
                              <a:ext cx="4934383" cy="5656635"/>
                              <a:chOff x="1769004" y="860897"/>
                              <a:chExt cx="4934383" cy="5656635"/>
                            </a:xfrm>
                          </p:grpSpPr>
                          <p:cxnSp>
                            <p:nvCxnSpPr>
                              <p:cNvPr id="5" name="Straight Connector 4">
                                <a:extLst>
                                  <a:ext uri="{FF2B5EF4-FFF2-40B4-BE49-F238E27FC236}">
                                    <a16:creationId xmlns:a16="http://schemas.microsoft.com/office/drawing/2014/main" id="{3D1917D9-3CCD-6B97-4DCF-60EB18452D5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159540" y="1556388"/>
                                <a:ext cx="3784061" cy="1160033"/>
                              </a:xfrm>
                              <a:prstGeom prst="line">
                                <a:avLst/>
                              </a:prstGeom>
                              <a:ln w="76200"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" name="Straight Connector 8">
                                <a:extLst>
                                  <a:ext uri="{FF2B5EF4-FFF2-40B4-BE49-F238E27FC236}">
                                    <a16:creationId xmlns:a16="http://schemas.microsoft.com/office/drawing/2014/main" id="{F61F1257-818A-5E08-F45C-9CC5A2E278D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5934421" y="2716421"/>
                                <a:ext cx="768966" cy="3801111"/>
                              </a:xfrm>
                              <a:prstGeom prst="line">
                                <a:avLst/>
                              </a:prstGeom>
                              <a:ln w="76200"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61" name="Rectangle 60">
                                <a:extLst>
                                  <a:ext uri="{FF2B5EF4-FFF2-40B4-BE49-F238E27FC236}">
                                    <a16:creationId xmlns:a16="http://schemas.microsoft.com/office/drawing/2014/main" id="{6AA165E2-F160-AA5C-C3AF-4E4FC9DFFA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769004" y="860897"/>
                                <a:ext cx="390536" cy="513620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64" name="Oval 63">
                              <a:extLst>
                                <a:ext uri="{FF2B5EF4-FFF2-40B4-BE49-F238E27FC236}">
                                  <a16:creationId xmlns:a16="http://schemas.microsoft.com/office/drawing/2014/main" id="{B8B6EC52-E9D7-58A6-0C35-ABC3C9FEE5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70159" y="1926189"/>
                              <a:ext cx="210215" cy="21021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65" name="Oval 64">
                              <a:extLst>
                                <a:ext uri="{FF2B5EF4-FFF2-40B4-BE49-F238E27FC236}">
                                  <a16:creationId xmlns:a16="http://schemas.microsoft.com/office/drawing/2014/main" id="{66E80A1A-E776-3044-F954-76CC512346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25364" y="4627850"/>
                              <a:ext cx="210215" cy="21021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66" name="Oval 65">
                              <a:extLst>
                                <a:ext uri="{FF2B5EF4-FFF2-40B4-BE49-F238E27FC236}">
                                  <a16:creationId xmlns:a16="http://schemas.microsoft.com/office/drawing/2014/main" id="{4A909A83-20C9-0BC8-763D-B778872FA4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09413" y="2572686"/>
                              <a:ext cx="210215" cy="210215"/>
                            </a:xfrm>
                            <a:prstGeom prst="ellipse">
                              <a:avLst/>
                            </a:pr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6FC428AC-8416-F603-C9FF-D94E1D551D6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91832" y="2091135"/>
                          <a:ext cx="70287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6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Joint</a:t>
                          </a: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16F726B6-3831-BE66-0E3D-8CB817DC66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821644" y="3026481"/>
                            <a:ext cx="166328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oMath>
                              </m:oMathPara>
                            </a14:m>
                            <a:endParaRPr lang="en-GB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16F726B6-3831-BE66-0E3D-8CB817DC666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21644" y="3026481"/>
                            <a:ext cx="166328" cy="246221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9630" r="-25926" b="-487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258E0AA9-2CAF-616D-6D98-45D3EC1831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38520" y="2236058"/>
                          <a:ext cx="147605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258E0AA9-2CAF-616D-6D98-45D3EC1831F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38520" y="2236058"/>
                          <a:ext cx="147605" cy="246221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833" r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38FE9C09-D4F8-3AF4-1B80-DB752F0AE6F8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>
                    <a:off x="4049538" y="1828800"/>
                    <a:ext cx="171123" cy="2449792"/>
                  </a:xfrm>
                  <a:prstGeom prst="line">
                    <a:avLst/>
                  </a:prstGeom>
                  <a:ln w="12700">
                    <a:solidFill>
                      <a:schemeClr val="accent3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85537A99-2918-9B28-59CC-137AC28F8F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0477" y="4380865"/>
                    <a:ext cx="1517327" cy="208717"/>
                  </a:xfrm>
                  <a:prstGeom prst="line">
                    <a:avLst/>
                  </a:prstGeom>
                  <a:ln w="12700">
                    <a:solidFill>
                      <a:schemeClr val="accent3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7BBCC7F-95DB-5281-D664-76DA3BAA65DD}"/>
                    </a:ext>
                  </a:extLst>
                </p:cNvPr>
                <p:cNvSpPr txBox="1"/>
                <p:nvPr/>
              </p:nvSpPr>
              <p:spPr>
                <a:xfrm>
                  <a:off x="3121435" y="4278592"/>
                  <a:ext cx="21984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Center</a:t>
                  </a:r>
                  <a:r>
                    <a:rPr lang="en-GB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of Mass</a:t>
                  </a:r>
                </a:p>
                <a:p>
                  <a:pPr algn="ctr"/>
                  <a:r>
                    <a:rPr lang="en-GB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(COM)</a:t>
                  </a:r>
                </a:p>
              </p:txBody>
            </p: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31DB8E5-8FDB-8E6E-945C-AF4CAD23F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095" y="4380865"/>
                <a:ext cx="623890" cy="920709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06795A0-07A9-3DED-176B-B34C10A2D174}"/>
                </a:ext>
              </a:extLst>
            </p:cNvPr>
            <p:cNvSpPr txBox="1"/>
            <p:nvPr/>
          </p:nvSpPr>
          <p:spPr>
            <a:xfrm>
              <a:off x="3055804" y="5257932"/>
              <a:ext cx="771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Wall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4067B7C-F5D6-1E78-BF48-557150E385F6}"/>
              </a:ext>
            </a:extLst>
          </p:cNvPr>
          <p:cNvGrpSpPr/>
          <p:nvPr/>
        </p:nvGrpSpPr>
        <p:grpSpPr>
          <a:xfrm>
            <a:off x="5982940" y="677161"/>
            <a:ext cx="4745956" cy="4983245"/>
            <a:chOff x="5982940" y="677161"/>
            <a:chExt cx="4745956" cy="498324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EA93C32-2E92-688B-3B7A-4FAAE470B35A}"/>
                </a:ext>
              </a:extLst>
            </p:cNvPr>
            <p:cNvGrpSpPr/>
            <p:nvPr/>
          </p:nvGrpSpPr>
          <p:grpSpPr>
            <a:xfrm>
              <a:off x="5982940" y="677161"/>
              <a:ext cx="4745956" cy="4983245"/>
              <a:chOff x="5982940" y="677161"/>
              <a:chExt cx="4745956" cy="4983245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2BE21C0C-B9CF-F0C9-3705-AEA0153B8DD6}"/>
                  </a:ext>
                </a:extLst>
              </p:cNvPr>
              <p:cNvGrpSpPr/>
              <p:nvPr/>
            </p:nvGrpSpPr>
            <p:grpSpPr>
              <a:xfrm>
                <a:off x="5982940" y="677161"/>
                <a:ext cx="4745956" cy="4983245"/>
                <a:chOff x="5982940" y="677161"/>
                <a:chExt cx="4745956" cy="4983245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62C6C86F-9A15-AEE2-ABC5-7D8F7468848E}"/>
                    </a:ext>
                  </a:extLst>
                </p:cNvPr>
                <p:cNvGrpSpPr/>
                <p:nvPr/>
              </p:nvGrpSpPr>
              <p:grpSpPr>
                <a:xfrm>
                  <a:off x="5982940" y="677161"/>
                  <a:ext cx="4745956" cy="4983245"/>
                  <a:chOff x="5982940" y="677161"/>
                  <a:chExt cx="4745956" cy="4983245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FF1D4D2F-380A-3D9A-99AE-5C1B06C245D6}"/>
                      </a:ext>
                    </a:extLst>
                  </p:cNvPr>
                  <p:cNvGrpSpPr/>
                  <p:nvPr/>
                </p:nvGrpSpPr>
                <p:grpSpPr>
                  <a:xfrm>
                    <a:off x="5982940" y="677161"/>
                    <a:ext cx="4745956" cy="4983245"/>
                    <a:chOff x="5982940" y="677161"/>
                    <a:chExt cx="4745956" cy="4983245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CAFFF111-4A16-0D7E-25BB-DEEECA7D4C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82940" y="677161"/>
                      <a:ext cx="4745956" cy="4983245"/>
                      <a:chOff x="5982940" y="677161"/>
                      <a:chExt cx="4745956" cy="4983245"/>
                    </a:xfrm>
                  </p:grpSpPr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3C16E98F-6BA9-4F6F-085F-CA927C33D1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82940" y="677161"/>
                        <a:ext cx="4745956" cy="4983245"/>
                        <a:chOff x="5982940" y="677161"/>
                        <a:chExt cx="4745956" cy="4983245"/>
                      </a:xfrm>
                    </p:grpSpPr>
                    <p:grpSp>
                      <p:nvGrpSpPr>
                        <p:cNvPr id="60" name="Group 59">
                          <a:extLst>
                            <a:ext uri="{FF2B5EF4-FFF2-40B4-BE49-F238E27FC236}">
                              <a16:creationId xmlns:a16="http://schemas.microsoft.com/office/drawing/2014/main" id="{5294AEBF-1BF9-506D-A270-C15797211D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82940" y="677161"/>
                          <a:ext cx="4745956" cy="4983245"/>
                          <a:chOff x="5982940" y="677161"/>
                          <a:chExt cx="4745956" cy="4983245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29605514-1648-91B0-4194-D9C4B388E3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82940" y="677161"/>
                            <a:ext cx="4745956" cy="4983245"/>
                            <a:chOff x="5982940" y="677161"/>
                            <a:chExt cx="4745956" cy="4983245"/>
                          </a:xfrm>
                        </p:grpSpPr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55" name="TextBox 54">
                                  <a:extLst>
                                    <a:ext uri="{FF2B5EF4-FFF2-40B4-BE49-F238E27FC236}">
                                      <a16:creationId xmlns:a16="http://schemas.microsoft.com/office/drawing/2014/main" id="{D408A0B4-E7A0-01F9-35C9-0F322FE44A8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65505" y="3920284"/>
                                  <a:ext cx="273023" cy="24622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GB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GB" sz="1600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55" name="TextBox 54">
                                  <a:extLst>
                                    <a:ext uri="{FF2B5EF4-FFF2-40B4-BE49-F238E27FC236}">
                                      <a16:creationId xmlns:a16="http://schemas.microsoft.com/office/drawing/2014/main" id="{D408A0B4-E7A0-01F9-35C9-0F322FE44A80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9265505" y="3920284"/>
                                  <a:ext cx="273023" cy="246221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4"/>
                                  <a:stretch>
                                    <a:fillRect l="-17778" r="-4444" b="-175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GB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099A612F-5AFC-A8B1-2491-32E2140681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82940" y="677161"/>
                              <a:ext cx="4745956" cy="4983245"/>
                              <a:chOff x="5982940" y="677161"/>
                              <a:chExt cx="4745956" cy="4983245"/>
                            </a:xfrm>
                          </p:grpSpPr>
                          <p:grpSp>
                            <p:nvGrpSpPr>
                              <p:cNvPr id="54" name="Group 53">
                                <a:extLst>
                                  <a:ext uri="{FF2B5EF4-FFF2-40B4-BE49-F238E27FC236}">
                                    <a16:creationId xmlns:a16="http://schemas.microsoft.com/office/drawing/2014/main" id="{49FC2DE7-A705-014D-9358-5EE72DE1A1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82940" y="677161"/>
                                <a:ext cx="4745956" cy="4983245"/>
                                <a:chOff x="6022563" y="1018721"/>
                                <a:chExt cx="4745956" cy="4983245"/>
                              </a:xfrm>
                            </p:grpSpPr>
                            <p:grpSp>
                              <p:nvGrpSpPr>
                                <p:cNvPr id="44" name="Group 43">
                                  <a:extLst>
                                    <a:ext uri="{FF2B5EF4-FFF2-40B4-BE49-F238E27FC236}">
                                      <a16:creationId xmlns:a16="http://schemas.microsoft.com/office/drawing/2014/main" id="{36180037-A5D2-7384-29D2-C5BB840889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22563" y="1018721"/>
                                  <a:ext cx="3354901" cy="4983245"/>
                                  <a:chOff x="6022563" y="1018721"/>
                                  <a:chExt cx="3354901" cy="4983245"/>
                                </a:xfrm>
                              </p:grpSpPr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39" name="TextBox 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257047-E211-8F17-705C-AA695EDF58FD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286307" y="2655857"/>
                                        <a:ext cx="273023" cy="246221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/>
                                        <a14:m>
                                          <m:oMathPara xmlns:m="http://schemas.openxmlformats.org/officeDocument/2006/math">
                                            <m:oMathParaPr>
                                              <m:jc m:val="centerGroup"/>
                                            </m:oMathParaPr>
                                            <m:oMath xmlns:m="http://schemas.openxmlformats.org/officeDocument/2006/math">
                                              <m:sSub>
                                                <m:sSubPr>
                                                  <m:ctrlPr>
                                                    <a:rPr lang="en-GB" sz="16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6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6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oMath>
                                          </m:oMathPara>
                                        </a14:m>
                                        <a:endParaRPr lang="en-GB" sz="1600" b="1" dirty="0"/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39" name="TextBox 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257047-E211-8F17-705C-AA695EDF58FD}"/>
                                          </a:ext>
                                        </a:extLst>
                                      </p:cNvPr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7286307" y="2655857"/>
                                        <a:ext cx="273023" cy="246221"/>
                                      </a:xfrm>
                                      <a:prstGeom prst="rect">
                                        <a:avLst/>
                                      </a:prstGeom>
                                      <a:blipFill>
                                        <a:blip r:embed="rId5"/>
                                        <a:stretch>
                                          <a:fillRect l="-17778" r="-4444" b="-15000"/>
                                        </a:stretch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en-GB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  <p:grpSp>
                                <p:nvGrpSpPr>
                                  <p:cNvPr id="42" name="Group 41">
                                    <a:extLst>
                                      <a:ext uri="{FF2B5EF4-FFF2-40B4-BE49-F238E27FC236}">
                                        <a16:creationId xmlns:a16="http://schemas.microsoft.com/office/drawing/2014/main" id="{2B7B7CCD-AEDD-10F0-C68F-296A4A189E7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22563" y="1018721"/>
                                    <a:ext cx="3354901" cy="4983245"/>
                                    <a:chOff x="6022563" y="1018721"/>
                                    <a:chExt cx="3354901" cy="4983245"/>
                                  </a:xfrm>
                                </p:grpSpPr>
                                <p:grpSp>
                                  <p:nvGrpSpPr>
                                    <p:cNvPr id="38" name="Group 37">
                                      <a:extLst>
                                        <a:ext uri="{FF2B5EF4-FFF2-40B4-BE49-F238E27FC236}">
                                          <a16:creationId xmlns:a16="http://schemas.microsoft.com/office/drawing/2014/main" id="{FE4B631B-26FB-1F7D-0A16-EE253D4CF6C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022563" y="1018721"/>
                                      <a:ext cx="3354901" cy="4983245"/>
                                      <a:chOff x="6022563" y="1018721"/>
                                      <a:chExt cx="3354901" cy="4983245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4DBC02-E346-DC91-1DEE-0E26EF02546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022563" y="1018721"/>
                                        <a:ext cx="3354901" cy="4983245"/>
                                        <a:chOff x="6022563" y="1018721"/>
                                        <a:chExt cx="3354901" cy="4983245"/>
                                      </a:xfrm>
                                    </p:grpSpPr>
                                    <p:grpSp>
                                      <p:nvGrpSpPr>
                                        <p:cNvPr id="14" name="Group 1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9B18C19-85A3-66A2-244B-12F8A0292F8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6022563" y="1018721"/>
                                          <a:ext cx="3354901" cy="4983245"/>
                                          <a:chOff x="6022563" y="1018721"/>
                                          <a:chExt cx="3354901" cy="4983245"/>
                                        </a:xfrm>
                                      </p:grpSpPr>
                                      <p:grpSp>
                                        <p:nvGrpSpPr>
                                          <p:cNvPr id="6" name="Group 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B44F40-B9B0-B1E9-859A-A9F6A5B40C6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6022563" y="1018721"/>
                                            <a:ext cx="3180160" cy="3623983"/>
                                            <a:chOff x="6022563" y="1018721"/>
                                            <a:chExt cx="3180160" cy="3623983"/>
                                          </a:xfrm>
                                        </p:grpSpPr>
                                        <p:sp>
                                          <p:nvSpPr>
                                            <p:cNvPr id="2" name="Rectangle 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CFC446-7D01-2169-94E9-B1BFAAF1C62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6022563" y="1018721"/>
                                              <a:ext cx="335805" cy="36239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GB"/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4" name="Straight Connector 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F502EE-05D9-41E8-D8A9-7A6D699DB48C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6358368" y="2556153"/>
                                              <a:ext cx="2844355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25400">
                                              <a:solidFill>
                                                <a:schemeClr val="accent3"/>
                                              </a:solidFill>
                                              <a:prstDash val="lgDash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8" name="Straight Connector 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0CF1470-7ADB-8A57-21AC-462EACB31A0D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6358368" y="2556153"/>
                                            <a:ext cx="2591079" cy="124736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76200">
                                            <a:solidFill>
                                              <a:srgbClr val="7030A0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2" name="Straight Connector 1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B47E76E-F554-F7FA-8B64-3278EFD619F9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8949447" y="3803515"/>
                                            <a:ext cx="428017" cy="2198451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76200">
                                            <a:solidFill>
                                              <a:srgbClr val="7030A0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F911FE4-EAC5-0608-71C9-9576B13492C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8842933" y="3698408"/>
                                          <a:ext cx="210215" cy="21021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rgbClr val="00B050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GB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" name="Oval 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28D220E-A17E-2897-6172-5640F9AB3C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521898" y="3053217"/>
                                        <a:ext cx="210215" cy="210215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GB"/>
                                      </a:p>
                                    </p:txBody>
                                  </p:sp>
                                  <p:sp>
                                    <p:nvSpPr>
                                      <p:cNvPr id="29" name="Oval 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3684F90-B6BE-611C-ABFB-E6CDA1E965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9047507" y="4745079"/>
                                        <a:ext cx="210215" cy="210215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GB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0" name="Arc 39">
                                      <a:extLst>
                                        <a:ext uri="{FF2B5EF4-FFF2-40B4-BE49-F238E27FC236}">
                                          <a16:creationId xmlns:a16="http://schemas.microsoft.com/office/drawing/2014/main" id="{F5B0FBA9-20AF-7BAA-EC56-4C7C55915D1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3881954">
                                      <a:off x="6720644" y="2459628"/>
                                      <a:ext cx="465894" cy="435830"/>
                                    </a:xfrm>
                                    <a:prstGeom prst="arc">
                                      <a:avLst/>
                                    </a:prstGeom>
                                    <a:ln w="25400">
                                      <a:solidFill>
                                        <a:schemeClr val="accent3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GB"/>
                                    </a:p>
                                  </p:txBody>
                                </p:sp>
                              </p:grpSp>
                            </p:grpSp>
                            <p:cxnSp>
                              <p:nvCxnSpPr>
                                <p:cNvPr id="48" name="Straight Connector 47">
                                  <a:extLst>
                                    <a:ext uri="{FF2B5EF4-FFF2-40B4-BE49-F238E27FC236}">
                                      <a16:creationId xmlns:a16="http://schemas.microsoft.com/office/drawing/2014/main" id="{BC08930E-A56D-CFA2-8D82-8112ED3F361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9024064" y="3834951"/>
                                  <a:ext cx="1744455" cy="807753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accent3"/>
                                  </a:solidFill>
                                  <a:prstDash val="lg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56" name="Arc 55">
                                <a:extLst>
                                  <a:ext uri="{FF2B5EF4-FFF2-40B4-BE49-F238E27FC236}">
                                    <a16:creationId xmlns:a16="http://schemas.microsoft.com/office/drawing/2014/main" id="{E223196B-1E15-215B-BBD0-1002D669D3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8752389" y="3355087"/>
                                <a:ext cx="542200" cy="628703"/>
                              </a:xfrm>
                              <a:prstGeom prst="arc">
                                <a:avLst/>
                              </a:prstGeom>
                              <a:ln w="25400">
                                <a:solidFill>
                                  <a:schemeClr val="accent3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59" name="Arc 58">
                            <a:extLst>
                              <a:ext uri="{FF2B5EF4-FFF2-40B4-BE49-F238E27FC236}">
                                <a16:creationId xmlns:a16="http://schemas.microsoft.com/office/drawing/2014/main" id="{097C9E02-7CA1-95D5-CBF9-84D0E52E5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1643780">
                            <a:off x="8649195" y="3106111"/>
                            <a:ext cx="735218" cy="742903"/>
                          </a:xfrm>
                          <a:prstGeom prst="arc">
                            <a:avLst/>
                          </a:prstGeom>
                          <a:ln w="25400">
                            <a:solidFill>
                              <a:schemeClr val="accent3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20B3E156-B302-7F73-D605-A64BBE73E1D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971521" y="3507448"/>
                              <a:ext cx="659155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GB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en-US" altLang="zh-CN" sz="1600" b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dirty="0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GB" altLang="zh-CN" sz="16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1600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20B3E156-B302-7F73-D605-A64BBE73E1D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971521" y="3507448"/>
                              <a:ext cx="659155" cy="246221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 l="-4630" r="-1852" b="-1463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8431993F-0638-C3DC-ED68-80D7D286FA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318745" y="2192572"/>
                        <a:ext cx="0" cy="82973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Arrow Connector 84">
                        <a:extLst>
                          <a:ext uri="{FF2B5EF4-FFF2-40B4-BE49-F238E27FC236}">
                            <a16:creationId xmlns:a16="http://schemas.microsoft.com/office/drawing/2014/main" id="{28D318B1-43DE-175B-3515-B7B372EC491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318745" y="2214593"/>
                        <a:ext cx="927939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0B70CD7A-C18D-4066-D2B8-E5D7D01E7DE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90632" y="2852240"/>
                          <a:ext cx="263405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b="1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0B70CD7A-C18D-4066-D2B8-E5D7D01E7DE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90632" y="2852240"/>
                          <a:ext cx="263405" cy="2462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9091" r="-4545" b="-1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849685FD-166B-4604-A52A-747A557557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6428" y="1852329"/>
                        <a:ext cx="268214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600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849685FD-166B-4604-A52A-747A557557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76428" y="1852329"/>
                        <a:ext cx="268214" cy="246221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8182" r="-454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C53DF6C-F320-090B-BE6C-2CDEDA5A1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4441" y="3486882"/>
                  <a:ext cx="872227" cy="418267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EA0A33E-035C-86E7-41DD-5DD63DD0A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32130" y="3544720"/>
                  <a:ext cx="338464" cy="73408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3776ABD4-4E11-BBCF-8CCC-DD3E9D0675E0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610" y="3493391"/>
                    <a:ext cx="26821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sz="1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sz="1600" b="1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3776ABD4-4E11-BBCF-8CCC-DD3E9D067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2610" y="3493391"/>
                    <a:ext cx="268214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182" r="-454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96EDC9B-DA58-5347-10ED-8584CC5CB6AC}"/>
                    </a:ext>
                  </a:extLst>
                </p:cNvPr>
                <p:cNvSpPr txBox="1"/>
                <p:nvPr/>
              </p:nvSpPr>
              <p:spPr>
                <a:xfrm>
                  <a:off x="8231416" y="4064155"/>
                  <a:ext cx="26340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6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16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96EDC9B-DA58-5347-10ED-8584CC5CB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416" y="4064155"/>
                  <a:ext cx="263405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9091" r="-454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730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09AEDF7-4637-4B55-B9E1-9AA1D28B6080}"/>
              </a:ext>
            </a:extLst>
          </p:cNvPr>
          <p:cNvGrpSpPr/>
          <p:nvPr/>
        </p:nvGrpSpPr>
        <p:grpSpPr>
          <a:xfrm>
            <a:off x="727169" y="452237"/>
            <a:ext cx="9668214" cy="5705946"/>
            <a:chOff x="727169" y="452237"/>
            <a:chExt cx="9668214" cy="57059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0DB1C6-5F83-E035-E4F3-9C8F6A66293A}"/>
                </a:ext>
              </a:extLst>
            </p:cNvPr>
            <p:cNvGrpSpPr/>
            <p:nvPr/>
          </p:nvGrpSpPr>
          <p:grpSpPr>
            <a:xfrm>
              <a:off x="727169" y="452237"/>
              <a:ext cx="9668214" cy="5705946"/>
              <a:chOff x="727169" y="452237"/>
              <a:chExt cx="9668214" cy="570594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69C3817-BF53-143E-D626-34EC71B73296}"/>
                  </a:ext>
                </a:extLst>
              </p:cNvPr>
              <p:cNvGrpSpPr/>
              <p:nvPr/>
            </p:nvGrpSpPr>
            <p:grpSpPr>
              <a:xfrm>
                <a:off x="727169" y="452237"/>
                <a:ext cx="4825885" cy="5705946"/>
                <a:chOff x="727169" y="452237"/>
                <a:chExt cx="4825885" cy="570594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7AB8909-5984-8406-82AA-48FEA6EDF3E0}"/>
                    </a:ext>
                  </a:extLst>
                </p:cNvPr>
                <p:cNvGrpSpPr/>
                <p:nvPr/>
              </p:nvGrpSpPr>
              <p:grpSpPr>
                <a:xfrm>
                  <a:off x="727169" y="452237"/>
                  <a:ext cx="4825885" cy="5642354"/>
                  <a:chOff x="727169" y="452237"/>
                  <a:chExt cx="4825885" cy="5642354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90386BAE-DAA5-A458-FC3C-1E1C6D145190}"/>
                      </a:ext>
                    </a:extLst>
                  </p:cNvPr>
                  <p:cNvGrpSpPr/>
                  <p:nvPr/>
                </p:nvGrpSpPr>
                <p:grpSpPr>
                  <a:xfrm>
                    <a:off x="727169" y="452237"/>
                    <a:ext cx="4825885" cy="5642354"/>
                    <a:chOff x="727169" y="452237"/>
                    <a:chExt cx="4825885" cy="5642354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D10BDE42-DEC2-2C54-40E2-DBB1FC521C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169" y="452237"/>
                      <a:ext cx="4825885" cy="5642354"/>
                      <a:chOff x="727169" y="452237"/>
                      <a:chExt cx="4825885" cy="5642354"/>
                    </a:xfrm>
                  </p:grpSpPr>
                  <p:pic>
                    <p:nvPicPr>
                      <p:cNvPr id="9" name="Picture 8">
                        <a:extLst>
                          <a:ext uri="{FF2B5EF4-FFF2-40B4-BE49-F238E27FC236}">
                            <a16:creationId xmlns:a16="http://schemas.microsoft.com/office/drawing/2014/main" id="{3571DD11-5051-7CFF-7DCA-380219D55E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417" y="452237"/>
                        <a:ext cx="4731391" cy="209089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" name="Picture 10">
                        <a:extLst>
                          <a:ext uri="{FF2B5EF4-FFF2-40B4-BE49-F238E27FC236}">
                            <a16:creationId xmlns:a16="http://schemas.microsoft.com/office/drawing/2014/main" id="{89860FE3-3838-3A53-6FC8-1D47F7BE91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417" y="2543129"/>
                        <a:ext cx="4731391" cy="177174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" name="Picture 12">
                        <a:extLst>
                          <a:ext uri="{FF2B5EF4-FFF2-40B4-BE49-F238E27FC236}">
                            <a16:creationId xmlns:a16="http://schemas.microsoft.com/office/drawing/2014/main" id="{AD6A00FE-BB47-700F-E84E-F005F3D203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7169" y="4322850"/>
                        <a:ext cx="4825885" cy="177174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D284CA7-D053-FF0E-0C3E-8FD78D4D08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3579" y="2412038"/>
                      <a:ext cx="71306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(a)</a:t>
                      </a:r>
                    </a:p>
                  </p:txBody>
                </p: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49A78C-B05D-205B-6F0C-C9594D03FB7C}"/>
                      </a:ext>
                    </a:extLst>
                  </p:cNvPr>
                  <p:cNvSpPr txBox="1"/>
                  <p:nvPr/>
                </p:nvSpPr>
                <p:spPr>
                  <a:xfrm>
                    <a:off x="2783579" y="4162000"/>
                    <a:ext cx="71306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(b)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999E9C-F179-5DF2-E4FC-E5549471089E}"/>
                    </a:ext>
                  </a:extLst>
                </p:cNvPr>
                <p:cNvSpPr txBox="1"/>
                <p:nvPr/>
              </p:nvSpPr>
              <p:spPr>
                <a:xfrm>
                  <a:off x="2783579" y="5911962"/>
                  <a:ext cx="7130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(c)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C82D7C3-A665-18A7-5062-59A94566F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1008" y="632536"/>
                <a:ext cx="5224375" cy="5279426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2DC60C-E5DD-7D10-9B6D-73FCA4AA1733}"/>
                </a:ext>
              </a:extLst>
            </p:cNvPr>
            <p:cNvSpPr txBox="1"/>
            <p:nvPr/>
          </p:nvSpPr>
          <p:spPr>
            <a:xfrm>
              <a:off x="7536702" y="5757055"/>
              <a:ext cx="713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US" altLang="zh-CN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74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F8DCF0A-B652-A0E2-4687-2EF345EFA6E6}"/>
              </a:ext>
            </a:extLst>
          </p:cNvPr>
          <p:cNvGrpSpPr/>
          <p:nvPr/>
        </p:nvGrpSpPr>
        <p:grpSpPr>
          <a:xfrm>
            <a:off x="868700" y="338973"/>
            <a:ext cx="5406266" cy="6180053"/>
            <a:chOff x="1648877" y="207546"/>
            <a:chExt cx="5406266" cy="61800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479A11-2F5B-9065-D1DD-363B13D90208}"/>
                </a:ext>
              </a:extLst>
            </p:cNvPr>
            <p:cNvGrpSpPr/>
            <p:nvPr/>
          </p:nvGrpSpPr>
          <p:grpSpPr>
            <a:xfrm>
              <a:off x="1648877" y="207546"/>
              <a:ext cx="5406266" cy="6056943"/>
              <a:chOff x="1648877" y="207546"/>
              <a:chExt cx="5406266" cy="60569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4EB6CC5-FC22-A64C-F516-541A228E2511}"/>
                  </a:ext>
                </a:extLst>
              </p:cNvPr>
              <p:cNvGrpSpPr/>
              <p:nvPr/>
            </p:nvGrpSpPr>
            <p:grpSpPr>
              <a:xfrm>
                <a:off x="1648877" y="207546"/>
                <a:ext cx="5406266" cy="6056943"/>
                <a:chOff x="1648877" y="207546"/>
                <a:chExt cx="5406266" cy="605694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8650F6D-2406-A28B-636C-46730CBEF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8877" y="207546"/>
                  <a:ext cx="5406266" cy="2268816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3E22382D-E948-99F8-0858-099DDAB45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90514" y="2476362"/>
                  <a:ext cx="3922992" cy="3788127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005F29-D930-EC58-0C3E-A1B1F4C22DCD}"/>
                  </a:ext>
                </a:extLst>
              </p:cNvPr>
              <p:cNvSpPr txBox="1"/>
              <p:nvPr/>
            </p:nvSpPr>
            <p:spPr>
              <a:xfrm>
                <a:off x="4135773" y="2241470"/>
                <a:ext cx="5872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731BA1-62C3-F7B7-2AE3-A44520879455}"/>
                </a:ext>
              </a:extLst>
            </p:cNvPr>
            <p:cNvSpPr txBox="1"/>
            <p:nvPr/>
          </p:nvSpPr>
          <p:spPr>
            <a:xfrm>
              <a:off x="4058395" y="6141378"/>
              <a:ext cx="587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76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1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10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91F97-E7A0-E8DE-6687-7F5CD077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" y="946924"/>
            <a:ext cx="10668925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018E333-7C28-3AEC-E92C-BF9201D368DB}"/>
              </a:ext>
            </a:extLst>
          </p:cNvPr>
          <p:cNvGrpSpPr>
            <a:grpSpLocks noChangeAspect="1"/>
          </p:cNvGrpSpPr>
          <p:nvPr/>
        </p:nvGrpSpPr>
        <p:grpSpPr>
          <a:xfrm>
            <a:off x="11409" y="525600"/>
            <a:ext cx="8829687" cy="5806800"/>
            <a:chOff x="203159" y="595584"/>
            <a:chExt cx="8829687" cy="58068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5886011-ECDB-2D09-EC5A-EF65B2C77B72}"/>
                </a:ext>
              </a:extLst>
            </p:cNvPr>
            <p:cNvGrpSpPr/>
            <p:nvPr/>
          </p:nvGrpSpPr>
          <p:grpSpPr>
            <a:xfrm>
              <a:off x="203159" y="595584"/>
              <a:ext cx="5497928" cy="5806800"/>
              <a:chOff x="1110024" y="718694"/>
              <a:chExt cx="5497928" cy="58068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CB1D786-0E9B-BAFE-2E78-CF274D567A5A}"/>
                  </a:ext>
                </a:extLst>
              </p:cNvPr>
              <p:cNvGrpSpPr/>
              <p:nvPr/>
            </p:nvGrpSpPr>
            <p:grpSpPr>
              <a:xfrm>
                <a:off x="1110024" y="718694"/>
                <a:ext cx="5497928" cy="5806800"/>
                <a:chOff x="1110024" y="718694"/>
                <a:chExt cx="5497928" cy="580680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85114C2-55D4-AB41-6CB4-75BC3726E967}"/>
                    </a:ext>
                  </a:extLst>
                </p:cNvPr>
                <p:cNvGrpSpPr/>
                <p:nvPr/>
              </p:nvGrpSpPr>
              <p:grpSpPr>
                <a:xfrm>
                  <a:off x="1110024" y="718694"/>
                  <a:ext cx="5497928" cy="5806800"/>
                  <a:chOff x="1110024" y="718694"/>
                  <a:chExt cx="5497928" cy="5806800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6BEFAAC6-F61A-0CB0-CBC1-500C9DE324DB}"/>
                      </a:ext>
                    </a:extLst>
                  </p:cNvPr>
                  <p:cNvGrpSpPr/>
                  <p:nvPr/>
                </p:nvGrpSpPr>
                <p:grpSpPr>
                  <a:xfrm>
                    <a:off x="1110024" y="718694"/>
                    <a:ext cx="5497928" cy="5806800"/>
                    <a:chOff x="114708" y="718694"/>
                    <a:chExt cx="5497928" cy="5806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C93F4EB7-6D40-FF7B-D478-F898C726D5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708" y="718694"/>
                      <a:ext cx="5497928" cy="5806800"/>
                      <a:chOff x="114708" y="718694"/>
                      <a:chExt cx="5497928" cy="5806800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52811092-BD2D-D737-42DC-3ABA46DECC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4708" y="718694"/>
                        <a:ext cx="5497928" cy="5806800"/>
                        <a:chOff x="-649466" y="718694"/>
                        <a:chExt cx="5497928" cy="5806800"/>
                      </a:xfrm>
                    </p:grpSpPr>
                    <p:grpSp>
                      <p:nvGrpSpPr>
                        <p:cNvPr id="14" name="Group 13">
                          <a:extLst>
                            <a:ext uri="{FF2B5EF4-FFF2-40B4-BE49-F238E27FC236}">
                              <a16:creationId xmlns:a16="http://schemas.microsoft.com/office/drawing/2014/main" id="{4FE0FFF7-EDA4-78EB-8325-35A76DD5D8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49466" y="718694"/>
                          <a:ext cx="5497928" cy="5806800"/>
                          <a:chOff x="1577118" y="548280"/>
                          <a:chExt cx="5497928" cy="5806800"/>
                        </a:xfrm>
                      </p:grpSpPr>
                      <p:grpSp>
                        <p:nvGrpSpPr>
                          <p:cNvPr id="10" name="Group 9">
                            <a:extLst>
                              <a:ext uri="{FF2B5EF4-FFF2-40B4-BE49-F238E27FC236}">
                                <a16:creationId xmlns:a16="http://schemas.microsoft.com/office/drawing/2014/main" id="{D1395020-B66D-7BA8-0B4C-0293AEB0E4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77118" y="548280"/>
                            <a:ext cx="5497928" cy="5806800"/>
                            <a:chOff x="1577118" y="548280"/>
                            <a:chExt cx="5497928" cy="5806800"/>
                          </a:xfrm>
                        </p:grpSpPr>
                        <p:pic>
                          <p:nvPicPr>
                            <p:cNvPr id="3" name="Picture 2">
                              <a:extLst>
                                <a:ext uri="{FF2B5EF4-FFF2-40B4-BE49-F238E27FC236}">
                                  <a16:creationId xmlns:a16="http://schemas.microsoft.com/office/drawing/2014/main" id="{8570CCED-02A8-5B41-552D-7F08A42C15F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77118" y="548280"/>
                              <a:ext cx="5497928" cy="5806800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9" name="Straight Connector 8">
                              <a:extLst>
                                <a:ext uri="{FF2B5EF4-FFF2-40B4-BE49-F238E27FC236}">
                                  <a16:creationId xmlns:a16="http://schemas.microsoft.com/office/drawing/2014/main" id="{F6D8A368-6A12-28A3-458C-0BECB706F66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217129" y="5505855"/>
                              <a:ext cx="1663430" cy="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2FC260F3-2B3F-7677-DA0E-02723005F4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3522445" y="4471480"/>
                            <a:ext cx="1663430" cy="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1B748090-43CB-2953-891E-F6AEF748166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3217129" y="2652408"/>
                            <a:ext cx="1663430" cy="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88652809-F9C1-6564-59EB-7C11084942F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14580405">
                          <a:off x="2263066" y="2508790"/>
                          <a:ext cx="471651" cy="430950"/>
                        </a:xfrm>
                        <a:prstGeom prst="arc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8" name="Arc 37">
                        <a:extLst>
                          <a:ext uri="{FF2B5EF4-FFF2-40B4-BE49-F238E27FC236}">
                            <a16:creationId xmlns:a16="http://schemas.microsoft.com/office/drawing/2014/main" id="{C6C3689A-0CB6-11C1-10B8-365161085D9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4741613">
                        <a:off x="2813498" y="5368218"/>
                        <a:ext cx="471651" cy="430950"/>
                      </a:xfrm>
                      <a:prstGeom prst="arc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2100FD27-6FBA-14CC-F239-11B51F770EB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990412">
                      <a:off x="2077893" y="4288161"/>
                      <a:ext cx="471651" cy="43095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91624ED3-F84B-DEF5-6696-65CABC3ED7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4109" y="5375696"/>
                        <a:ext cx="245067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6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91624ED3-F84B-DEF5-6696-65CABC3ED7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4109" y="5375696"/>
                        <a:ext cx="245067" cy="246221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0000" r="-7500" b="-12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FF874C15-EF37-B2BF-E4B4-5A4956C9D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5902" y="4245387"/>
                      <a:ext cx="2498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FF874C15-EF37-B2BF-E4B4-5A4956C9D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5902" y="4245387"/>
                      <a:ext cx="249812" cy="2462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12" r="-731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EBEED2D-1A43-F2BD-B48C-A793D4FFA33E}"/>
                      </a:ext>
                    </a:extLst>
                  </p:cNvPr>
                  <p:cNvSpPr txBox="1"/>
                  <p:nvPr/>
                </p:nvSpPr>
                <p:spPr>
                  <a:xfrm>
                    <a:off x="3759176" y="2434073"/>
                    <a:ext cx="24981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EBEED2D-1A43-F2BD-B48C-A793D4FFA3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9176" y="2434073"/>
                    <a:ext cx="24981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512" r="-731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1804E12-78E9-72AA-8F3C-FB6A0786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917" y="595584"/>
              <a:ext cx="5085929" cy="540333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47AF94-FDAA-9A4A-0C91-C7B15A593349}"/>
              </a:ext>
            </a:extLst>
          </p:cNvPr>
          <p:cNvGrpSpPr/>
          <p:nvPr/>
        </p:nvGrpSpPr>
        <p:grpSpPr>
          <a:xfrm>
            <a:off x="7697737" y="1052466"/>
            <a:ext cx="4354038" cy="4034518"/>
            <a:chOff x="7697737" y="1052466"/>
            <a:chExt cx="4354038" cy="40345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3BB66D-C1C3-6FFB-4D43-C4598B080671}"/>
                </a:ext>
              </a:extLst>
            </p:cNvPr>
            <p:cNvGrpSpPr/>
            <p:nvPr/>
          </p:nvGrpSpPr>
          <p:grpSpPr>
            <a:xfrm>
              <a:off x="7697737" y="1052466"/>
              <a:ext cx="4033951" cy="4034518"/>
              <a:chOff x="1121709" y="1090727"/>
              <a:chExt cx="4033951" cy="403451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0CB0613-AEC3-5985-6B39-5D1DFF49A3D1}"/>
                  </a:ext>
                </a:extLst>
              </p:cNvPr>
              <p:cNvGrpSpPr/>
              <p:nvPr/>
            </p:nvGrpSpPr>
            <p:grpSpPr>
              <a:xfrm>
                <a:off x="1121709" y="1090727"/>
                <a:ext cx="4033951" cy="4034518"/>
                <a:chOff x="1121709" y="1090727"/>
                <a:chExt cx="4033951" cy="4034518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D7C428EE-9584-E964-9EBF-48B76ADB7A3E}"/>
                    </a:ext>
                  </a:extLst>
                </p:cNvPr>
                <p:cNvGrpSpPr/>
                <p:nvPr/>
              </p:nvGrpSpPr>
              <p:grpSpPr>
                <a:xfrm>
                  <a:off x="1121709" y="1090727"/>
                  <a:ext cx="4033951" cy="4034518"/>
                  <a:chOff x="1121709" y="1090727"/>
                  <a:chExt cx="4033951" cy="403451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BD377E4-4A16-3158-2494-EF46D6CF3516}"/>
                      </a:ext>
                    </a:extLst>
                  </p:cNvPr>
                  <p:cNvGrpSpPr/>
                  <p:nvPr/>
                </p:nvGrpSpPr>
                <p:grpSpPr>
                  <a:xfrm>
                    <a:off x="1121709" y="1090727"/>
                    <a:ext cx="4033951" cy="4034518"/>
                    <a:chOff x="1121709" y="1090727"/>
                    <a:chExt cx="4033951" cy="40345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0446E944-29E3-BDDA-1979-80BE3A3D75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1709" y="1090727"/>
                      <a:ext cx="4033951" cy="4034518"/>
                      <a:chOff x="1121709" y="1090727"/>
                      <a:chExt cx="4033951" cy="4034518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5C05D535-4DBE-8B6D-6154-DAE315B5B1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1709" y="1090727"/>
                        <a:ext cx="4033951" cy="4034518"/>
                        <a:chOff x="1121709" y="1090727"/>
                        <a:chExt cx="4033951" cy="4034518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31993D39-3C16-0665-FEB1-C8AB9AFC2C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1709" y="1090727"/>
                          <a:ext cx="4033951" cy="4034518"/>
                          <a:chOff x="1121709" y="1090727"/>
                          <a:chExt cx="4033951" cy="4034518"/>
                        </a:xfrm>
                      </p:grpSpPr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09C3A3FF-615D-6DD9-D970-23B94A864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1709" y="1090727"/>
                            <a:ext cx="4033951" cy="4034518"/>
                            <a:chOff x="1121709" y="1090727"/>
                            <a:chExt cx="4033951" cy="4034518"/>
                          </a:xfrm>
                        </p:grpSpPr>
                        <p:grpSp>
                          <p:nvGrpSpPr>
                            <p:cNvPr id="18" name="Group 17">
                              <a:extLst>
                                <a:ext uri="{FF2B5EF4-FFF2-40B4-BE49-F238E27FC236}">
                                  <a16:creationId xmlns:a16="http://schemas.microsoft.com/office/drawing/2014/main" id="{2D82484E-BCB1-AA1C-7FB1-C8DF1FA659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21709" y="1090727"/>
                              <a:ext cx="4033951" cy="4034518"/>
                              <a:chOff x="1121709" y="1090727"/>
                              <a:chExt cx="4033951" cy="4034518"/>
                            </a:xfrm>
                          </p:grpSpPr>
                          <p:grpSp>
                            <p:nvGrpSpPr>
                              <p:cNvPr id="13" name="Group 12">
                                <a:extLst>
                                  <a:ext uri="{FF2B5EF4-FFF2-40B4-BE49-F238E27FC236}">
                                    <a16:creationId xmlns:a16="http://schemas.microsoft.com/office/drawing/2014/main" id="{9C855CF8-68A1-89BA-7F2E-EC360784C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21709" y="1090727"/>
                                <a:ext cx="4022439" cy="4034518"/>
                                <a:chOff x="1754006" y="1256097"/>
                                <a:chExt cx="4022439" cy="4034518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916EAF3A-2F06-29D4-E345-A1FE1114BB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754006" y="1256097"/>
                                  <a:ext cx="4022439" cy="4034518"/>
                                  <a:chOff x="1754006" y="1256097"/>
                                  <a:chExt cx="4022439" cy="4034518"/>
                                </a:xfrm>
                              </p:grpSpPr>
                              <p:sp>
                                <p:nvSpPr>
                                  <p:cNvPr id="4" name="Arc 3">
                                    <a:extLst>
                                      <a:ext uri="{FF2B5EF4-FFF2-40B4-BE49-F238E27FC236}">
                                        <a16:creationId xmlns:a16="http://schemas.microsoft.com/office/drawing/2014/main" id="{E51B21F9-7A55-41E0-68E8-62BC0590CCE0}"/>
                                      </a:ext>
                                    </a:extLst>
                                  </p:cNvPr>
                                  <p:cNvSpPr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 rot="2700000">
                                    <a:off x="1747967" y="1262136"/>
                                    <a:ext cx="4034518" cy="4022439"/>
                                  </a:xfrm>
                                  <a:prstGeom prst="arc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GB"/>
                                  </a:p>
                                </p:txBody>
                              </p:sp>
                              <p:sp>
                                <p:nvSpPr>
                                  <p:cNvPr id="5" name="Oval 4">
                                    <a:extLst>
                                      <a:ext uri="{FF2B5EF4-FFF2-40B4-BE49-F238E27FC236}">
                                        <a16:creationId xmlns:a16="http://schemas.microsoft.com/office/drawing/2014/main" id="{5B7AEE60-0B13-30A2-7831-BC29A52F5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63669" y="3195844"/>
                                    <a:ext cx="155021" cy="155021"/>
                                  </a:xfrm>
                                  <a:prstGeom prst="ellips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GB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" name="Group 11">
                                  <a:extLst>
                                    <a:ext uri="{FF2B5EF4-FFF2-40B4-BE49-F238E27FC236}">
                                      <a16:creationId xmlns:a16="http://schemas.microsoft.com/office/drawing/2014/main" id="{37712184-97E3-AF9F-D975-1975B861F7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95988" y="1851209"/>
                                  <a:ext cx="1595655" cy="2848564"/>
                                  <a:chOff x="3595988" y="1851209"/>
                                  <a:chExt cx="1595655" cy="2848564"/>
                                </a:xfrm>
                              </p:grpSpPr>
                              <p:cxnSp>
                                <p:nvCxnSpPr>
                                  <p:cNvPr id="8" name="Straight Connector 7">
                                    <a:extLst>
                                      <a:ext uri="{FF2B5EF4-FFF2-40B4-BE49-F238E27FC236}">
                                        <a16:creationId xmlns:a16="http://schemas.microsoft.com/office/drawing/2014/main" id="{E50E96B2-B6E8-16FC-4F13-239078CC3E0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5" idx="7"/>
                                    <a:endCxn id="4" idx="0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3595988" y="1851209"/>
                                    <a:ext cx="1591385" cy="1367337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rgbClr val="FF0000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1" name="Straight Connector 10">
                                    <a:extLst>
                                      <a:ext uri="{FF2B5EF4-FFF2-40B4-BE49-F238E27FC236}">
                                        <a16:creationId xmlns:a16="http://schemas.microsoft.com/office/drawing/2014/main" id="{23523752-84FC-9A46-0B49-7585BA89A1D7}"/>
                                      </a:ext>
                                    </a:extLst>
                                  </p:cNvPr>
                                  <p:cNvCxnSpPr>
                                    <a:stCxn id="5" idx="5"/>
                                    <a:endCxn id="4" idx="2"/>
                                  </p:cNvCxnSpPr>
                                  <p:nvPr/>
                                </p:nvCxnSpPr>
                                <p:spPr>
                                  <a:xfrm>
                                    <a:off x="3595988" y="3328163"/>
                                    <a:ext cx="1595655" cy="137161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rgbClr val="FF0000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cxnSp>
                            <p:nvCxnSpPr>
                              <p:cNvPr id="15" name="Straight Connector 14">
                                <a:extLst>
                                  <a:ext uri="{FF2B5EF4-FFF2-40B4-BE49-F238E27FC236}">
                                    <a16:creationId xmlns:a16="http://schemas.microsoft.com/office/drawing/2014/main" id="{8FD13E08-9670-3BF1-82FE-A497B813EE33}"/>
                                  </a:ext>
                                </a:extLst>
                              </p:cNvPr>
                              <p:cNvCxnSpPr>
                                <a:cxnSpLocks/>
                                <a:stCxn id="5" idx="6"/>
                              </p:cNvCxnSpPr>
                              <p:nvPr/>
                            </p:nvCxnSpPr>
                            <p:spPr>
                              <a:xfrm>
                                <a:off x="2986393" y="3107985"/>
                                <a:ext cx="2169267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rgbClr val="92D050"/>
                                </a:solidFill>
                                <a:prstDash val="lgDashDot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9" name="Arc 18">
                              <a:extLst>
                                <a:ext uri="{FF2B5EF4-FFF2-40B4-BE49-F238E27FC236}">
                                  <a16:creationId xmlns:a16="http://schemas.microsoft.com/office/drawing/2014/main" id="{82E2BA8D-E02E-A4D9-FE59-F5E8875505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3027725">
                              <a:off x="2655651" y="2793615"/>
                              <a:ext cx="661481" cy="573932"/>
                            </a:xfrm>
                            <a:prstGeom prst="arc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21" name="TextBox 20">
                                <a:extLst>
                                  <a:ext uri="{FF2B5EF4-FFF2-40B4-BE49-F238E27FC236}">
                                    <a16:creationId xmlns:a16="http://schemas.microsoft.com/office/drawing/2014/main" id="{1E557F14-1155-8E6D-D147-F50C3E0232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334281" y="2984872"/>
                                <a:ext cx="221279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GB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GB" sz="1600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1" name="TextBox 20">
                                <a:extLst>
                                  <a:ext uri="{FF2B5EF4-FFF2-40B4-BE49-F238E27FC236}">
                                    <a16:creationId xmlns:a16="http://schemas.microsoft.com/office/drawing/2014/main" id="{1E557F14-1155-8E6D-D147-F50C3E023275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334281" y="2984872"/>
                                <a:ext cx="221279" cy="24622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2"/>
                                <a:stretch>
                                  <a:fillRect l="-22222" r="-8333" b="-1463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GB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3" name="TextBox 22">
                              <a:extLst>
                                <a:ext uri="{FF2B5EF4-FFF2-40B4-BE49-F238E27FC236}">
                                  <a16:creationId xmlns:a16="http://schemas.microsoft.com/office/drawing/2014/main" id="{BC87FB97-B8BF-36A8-65C5-0E6D0BB99F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502212" y="3725487"/>
                              <a:ext cx="188257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16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3" name="TextBox 22">
                              <a:extLst>
                                <a:ext uri="{FF2B5EF4-FFF2-40B4-BE49-F238E27FC236}">
                                  <a16:creationId xmlns:a16="http://schemas.microsoft.com/office/drawing/2014/main" id="{BC87FB97-B8BF-36A8-65C5-0E6D0BB99FD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502212" y="3725487"/>
                              <a:ext cx="188257" cy="246221"/>
                            </a:xfrm>
                            <a:prstGeom prst="rect">
                              <a:avLst/>
                            </a:prstGeom>
                            <a:blipFill>
                              <a:blip r:embed="rId13"/>
                              <a:stretch>
                                <a:fillRect l="-12903" r="-6452" b="-175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TextBox 24">
                            <a:extLst>
                              <a:ext uri="{FF2B5EF4-FFF2-40B4-BE49-F238E27FC236}">
                                <a16:creationId xmlns:a16="http://schemas.microsoft.com/office/drawing/2014/main" id="{10746D27-A9E5-691E-02EA-4E527B2199B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22458" y="3107986"/>
                            <a:ext cx="190950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oMath>
                              </m:oMathPara>
                            </a14:m>
                            <a:endParaRPr lang="en-GB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TextBox 24">
                            <a:extLst>
                              <a:ext uri="{FF2B5EF4-FFF2-40B4-BE49-F238E27FC236}">
                                <a16:creationId xmlns:a16="http://schemas.microsoft.com/office/drawing/2014/main" id="{10746D27-A9E5-691E-02EA-4E527B2199B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22458" y="3107986"/>
                            <a:ext cx="190950" cy="246221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1875" r="-18750" b="-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776A7370-7E14-9601-0EF4-40A899C70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9846" y="3029853"/>
                      <a:ext cx="155642" cy="1556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FB159E64-538A-07E1-E97F-CEAF85CE4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03302" y="3140516"/>
                        <a:ext cx="18537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GB" sz="1600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FB159E64-538A-07E1-E97F-CEAF85CE4E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3302" y="3140516"/>
                        <a:ext cx="185372" cy="24622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6667" r="-20000" b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47C5E44-E563-AEF2-A5D3-A9BCC5B87CDB}"/>
                    </a:ext>
                  </a:extLst>
                </p:cNvPr>
                <p:cNvCxnSpPr>
                  <a:stCxn id="4" idx="0"/>
                  <a:endCxn id="4" idx="2"/>
                </p:cNvCxnSpPr>
                <p:nvPr/>
              </p:nvCxnSpPr>
              <p:spPr>
                <a:xfrm>
                  <a:off x="4555076" y="1685839"/>
                  <a:ext cx="4270" cy="284856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9FA94FF-866C-3882-96FA-7BA756D115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562" y="3107986"/>
                    <a:ext cx="17735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9FA94FF-866C-3882-96FA-7BA756D115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3562" y="3107986"/>
                    <a:ext cx="177356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069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B9FEFEB-5CAE-C8C1-BEE6-4E0EB3E95937}"/>
                    </a:ext>
                  </a:extLst>
                </p:cNvPr>
                <p:cNvSpPr txBox="1"/>
                <p:nvPr/>
              </p:nvSpPr>
              <p:spPr>
                <a:xfrm>
                  <a:off x="11829727" y="2901013"/>
                  <a:ext cx="22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B9FEFEB-5CAE-C8C1-BEE6-4E0EB3E95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727" y="2901013"/>
                  <a:ext cx="222048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8333"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212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726808E-CCF6-466A-0C3A-2E8FEB26B2F1}"/>
              </a:ext>
            </a:extLst>
          </p:cNvPr>
          <p:cNvGrpSpPr/>
          <p:nvPr/>
        </p:nvGrpSpPr>
        <p:grpSpPr>
          <a:xfrm>
            <a:off x="808393" y="649352"/>
            <a:ext cx="5551011" cy="5559295"/>
            <a:chOff x="732892" y="589836"/>
            <a:chExt cx="5551011" cy="55592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24E493-5717-69BA-56F1-CDA7D6BA2A3C}"/>
                </a:ext>
              </a:extLst>
            </p:cNvPr>
            <p:cNvGrpSpPr/>
            <p:nvPr/>
          </p:nvGrpSpPr>
          <p:grpSpPr>
            <a:xfrm>
              <a:off x="732892" y="589836"/>
              <a:ext cx="5551011" cy="5559295"/>
              <a:chOff x="732892" y="589836"/>
              <a:chExt cx="5551011" cy="555929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6FA1BFC-75AA-B9B7-0D37-529C8834189E}"/>
                  </a:ext>
                </a:extLst>
              </p:cNvPr>
              <p:cNvGrpSpPr/>
              <p:nvPr/>
            </p:nvGrpSpPr>
            <p:grpSpPr>
              <a:xfrm>
                <a:off x="732892" y="589836"/>
                <a:ext cx="5551011" cy="5559295"/>
                <a:chOff x="732892" y="589836"/>
                <a:chExt cx="5551011" cy="555929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ACFC5C4-71FD-7164-A963-DF1102C19F8E}"/>
                    </a:ext>
                  </a:extLst>
                </p:cNvPr>
                <p:cNvGrpSpPr/>
                <p:nvPr/>
              </p:nvGrpSpPr>
              <p:grpSpPr>
                <a:xfrm>
                  <a:off x="732892" y="589836"/>
                  <a:ext cx="5551011" cy="5559295"/>
                  <a:chOff x="732892" y="589836"/>
                  <a:chExt cx="5551011" cy="5559295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FF39F17-6D64-D70F-6ECB-BF914F935BE6}"/>
                      </a:ext>
                    </a:extLst>
                  </p:cNvPr>
                  <p:cNvGrpSpPr/>
                  <p:nvPr/>
                </p:nvGrpSpPr>
                <p:grpSpPr>
                  <a:xfrm>
                    <a:off x="732892" y="589836"/>
                    <a:ext cx="5363108" cy="5559295"/>
                    <a:chOff x="732892" y="589836"/>
                    <a:chExt cx="5363108" cy="5559295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FEDB24B0-1219-BD8F-A9EE-8D9488626E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892" y="589836"/>
                      <a:ext cx="5363108" cy="5559295"/>
                      <a:chOff x="732892" y="564669"/>
                      <a:chExt cx="5363108" cy="5559295"/>
                    </a:xfrm>
                  </p:grpSpPr>
                  <p:grpSp>
                    <p:nvGrpSpPr>
                      <p:cNvPr id="45" name="Group 44">
                        <a:extLst>
                          <a:ext uri="{FF2B5EF4-FFF2-40B4-BE49-F238E27FC236}">
                            <a16:creationId xmlns:a16="http://schemas.microsoft.com/office/drawing/2014/main" id="{391784E0-7C77-E1F0-00C9-96B4282FD6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2892" y="564669"/>
                        <a:ext cx="5119827" cy="5559295"/>
                        <a:chOff x="1034896" y="589836"/>
                        <a:chExt cx="5119827" cy="5559295"/>
                      </a:xfrm>
                    </p:grpSpPr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AA8AA57F-C2D9-9C1A-0002-CFA339D39B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4896" y="589836"/>
                          <a:ext cx="5119827" cy="5559295"/>
                          <a:chOff x="1034896" y="589836"/>
                          <a:chExt cx="5119827" cy="5559295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1D4FA914-A8B5-5478-B4A5-7FB850066A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4896" y="589836"/>
                            <a:ext cx="5119827" cy="5559295"/>
                            <a:chOff x="1034896" y="589836"/>
                            <a:chExt cx="5119827" cy="555929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A7DD028C-5583-56D5-C0AB-876B03BE88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4896" y="589836"/>
                              <a:ext cx="5119827" cy="5559295"/>
                              <a:chOff x="1034896" y="589836"/>
                              <a:chExt cx="5119827" cy="5559295"/>
                            </a:xfrm>
                          </p:grpSpPr>
                          <p:grpSp>
                            <p:nvGrpSpPr>
                              <p:cNvPr id="30" name="Group 29">
                                <a:extLst>
                                  <a:ext uri="{FF2B5EF4-FFF2-40B4-BE49-F238E27FC236}">
                                    <a16:creationId xmlns:a16="http://schemas.microsoft.com/office/drawing/2014/main" id="{A26F7181-FE8F-FA2E-3F3C-D430579031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34896" y="589836"/>
                                <a:ext cx="5119827" cy="5559295"/>
                                <a:chOff x="1034896" y="589836"/>
                                <a:chExt cx="5119827" cy="5559295"/>
                              </a:xfrm>
                            </p:grpSpPr>
                            <p:grpSp>
                              <p:nvGrpSpPr>
                                <p:cNvPr id="28" name="Group 27">
                                  <a:extLst>
                                    <a:ext uri="{FF2B5EF4-FFF2-40B4-BE49-F238E27FC236}">
                                      <a16:creationId xmlns:a16="http://schemas.microsoft.com/office/drawing/2014/main" id="{8E4148DF-9D97-03CF-7756-29FE72199F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34896" y="589836"/>
                                  <a:ext cx="5119827" cy="5559295"/>
                                  <a:chOff x="1034896" y="589836"/>
                                  <a:chExt cx="5119827" cy="5559295"/>
                                </a:xfrm>
                              </p:grpSpPr>
                              <p:grpSp>
                                <p:nvGrpSpPr>
                                  <p:cNvPr id="22" name="Group 21">
                                    <a:extLst>
                                      <a:ext uri="{FF2B5EF4-FFF2-40B4-BE49-F238E27FC236}">
                                        <a16:creationId xmlns:a16="http://schemas.microsoft.com/office/drawing/2014/main" id="{E729719F-D68A-3C10-C07D-04270434C8C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034896" y="589836"/>
                                    <a:ext cx="5119827" cy="5559295"/>
                                    <a:chOff x="1034896" y="589836"/>
                                    <a:chExt cx="5119827" cy="5559295"/>
                                  </a:xfrm>
                                </p:grpSpPr>
                                <p:grpSp>
                                  <p:nvGrpSpPr>
                                    <p:cNvPr id="20" name="Group 19">
                                      <a:extLst>
                                        <a:ext uri="{FF2B5EF4-FFF2-40B4-BE49-F238E27FC236}">
                                          <a16:creationId xmlns:a16="http://schemas.microsoft.com/office/drawing/2014/main" id="{2F5C5E21-E5FB-921B-72E3-B095A906EA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34896" y="940263"/>
                                      <a:ext cx="5119827" cy="5208868"/>
                                      <a:chOff x="1034896" y="940263"/>
                                      <a:chExt cx="5119827" cy="5208868"/>
                                    </a:xfrm>
                                  </p:grpSpPr>
                                  <p:grpSp>
                                    <p:nvGrpSpPr>
                                      <p:cNvPr id="17" name="Group 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A31DC7-0150-EBC1-1094-4B77203A7392}"/>
                                          </a:ext>
                                        </a:extLst>
                                      </p:cNvPr>
                                      <p:cNvGrpSpPr>
                                        <a:grpSpLocks noChangeAspect="1"/>
                                      </p:cNvGrpSpPr>
                                      <p:nvPr/>
                                    </p:nvGrpSpPr>
                                    <p:grpSpPr>
                                      <a:xfrm>
                                        <a:off x="1034896" y="940263"/>
                                        <a:ext cx="5119827" cy="5208868"/>
                                        <a:chOff x="832448" y="319477"/>
                                        <a:chExt cx="6249287" cy="6357971"/>
                                      </a:xfrm>
                                    </p:grpSpPr>
                                    <p:grpSp>
                                      <p:nvGrpSpPr>
                                        <p:cNvPr id="15" name="Group 1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4A42A9A-72C7-D0DC-260C-92AAEF5C773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32448" y="319477"/>
                                          <a:ext cx="6249287" cy="6357971"/>
                                          <a:chOff x="832448" y="319477"/>
                                          <a:chExt cx="6249287" cy="6357971"/>
                                        </a:xfrm>
                                      </p:grpSpPr>
                                      <p:grpSp>
                                        <p:nvGrpSpPr>
                                          <p:cNvPr id="13" name="Group 1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6791A49-B9C5-81BE-AD69-BA8ECECC720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32448" y="319477"/>
                                            <a:ext cx="6249287" cy="6357971"/>
                                            <a:chOff x="832448" y="319477"/>
                                            <a:chExt cx="6249287" cy="6357971"/>
                                          </a:xfrm>
                                        </p:grpSpPr>
                                        <p:pic>
                                          <p:nvPicPr>
                                            <p:cNvPr id="5" name="Picture 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D0C511-37D1-D3F8-60BB-42EECD6B04DA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2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832448" y="319477"/>
                                              <a:ext cx="6249287" cy="635797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grpSp>
                                          <p:nvGrpSpPr>
                                            <p:cNvPr id="12" name="Group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705939-3908-49EB-09C3-3562F18E870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725694" y="875489"/>
                                              <a:ext cx="1274323" cy="1070043"/>
                                              <a:chOff x="3725694" y="875489"/>
                                              <a:chExt cx="1274323" cy="1070043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7" name="Straight Arrow Connector 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BF31E2F-F8FB-4275-DB76-AC533F8503C0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735421" y="875489"/>
                                                <a:ext cx="1264596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38100">
                                                <a:solidFill>
                                                  <a:srgbClr val="92D050"/>
                                                </a:solidFill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" name="Straight Arrow Connector 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BCF441E-C0B8-654E-EF43-B6295BB76A0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725694" y="875489"/>
                                                <a:ext cx="0" cy="107004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38100">
                                                <a:solidFill>
                                                  <a:srgbClr val="92D050"/>
                                                </a:solidFill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</p:grpSp>
                                      <mc:AlternateContent xmlns:mc="http://schemas.openxmlformats.org/markup-compatibility/2006" xmlns:a14="http://schemas.microsoft.com/office/drawing/2010/main">
                                        <mc:Choice Requires="a14">
                                          <p:sp>
                                            <p:nvSpPr>
                                              <p:cNvPr id="14" name="TextBox 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E98CFB-5087-E862-A1E2-A747B0824938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875720" y="958174"/>
                                                <a:ext cx="263405" cy="24622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lIns="0" tIns="0" rIns="0" bIns="0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/>
                                                <a14:m>
                                                  <m:oMathPara xmlns:m="http://schemas.openxmlformats.org/officeDocument/2006/math">
                                                    <m:oMathParaPr>
                                                      <m:jc m:val="centerGroup"/>
                                                    </m:oMathParaPr>
                                                    <m:oMath xmlns:m="http://schemas.openxmlformats.org/officeDocument/2006/math"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1600" b="1" i="1" smtClean="0">
                                                              <a:solidFill>
                                                                <a:srgbClr val="92D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1600" b="1" i="1" smtClean="0">
                                                              <a:solidFill>
                                                                <a:srgbClr val="92D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1600" b="1" i="1" smtClean="0">
                                                              <a:solidFill>
                                                                <a:srgbClr val="92D05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𝟎</m:t>
                                                          </m:r>
                                                        </m:sub>
                                                      </m:sSub>
                                                    </m:oMath>
                                                  </m:oMathPara>
                                                </a14:m>
                                                <a:endParaRPr lang="en-GB" sz="1600" b="1" dirty="0">
                                                  <a:solidFill>
                                                    <a:srgbClr val="92D05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mc:Choice>
                                        <mc:Fallback xmlns="">
                                          <p:sp>
                                            <p:nvSpPr>
                                              <p:cNvPr id="14" name="TextBox 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E98CFB-5087-E862-A1E2-A747B0824938}"/>
                                                  </a:ext>
                                                </a:extLst>
                                              </p:cNvPr>
                                              <p:cNvSpPr txBox="1">
                                                <a:spLocks noRot="1" noChangeAspect="1" noMove="1" noResize="1" noEditPoints="1" noAdjustHandles="1" noChangeArrowheads="1" noChangeShapeType="1" noTextEdit="1"/>
                                              </p:cNvSpPr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875720" y="958174"/>
                                                <a:ext cx="263405" cy="24622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blipFill>
                                                <a:blip r:embed="rId3"/>
                                                <a:stretch>
                                                  <a:fillRect l="-25714" r="-17143" b="-42424"/>
                                                </a:stretch>
                                              </a:blipFill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r>
                                                  <a:rPr lang="en-GB">
                                                    <a:noFill/>
                                                  </a:rPr>
                                                  <a:t> </a:t>
                                                </a:r>
                                              </a:p>
                                            </p:txBody>
                                          </p:sp>
                                        </mc:Fallback>
                                      </mc:AlternateContent>
                                    </p:grpSp>
                                    <mc:AlternateContent xmlns:mc="http://schemas.openxmlformats.org/markup-compatibility/2006" xmlns:a14="http://schemas.microsoft.com/office/drawing/2010/main">
                                      <mc:Choice Requires="a14">
                                        <p:sp>
                                          <p:nvSpPr>
                                            <p:cNvPr id="16" name="TextBox 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B0E503-EE81-86D4-3F92-46F4488001F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28237" y="1699311"/>
                                              <a:ext cx="268214" cy="24622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none" lIns="0" tIns="0" rIns="0" bIns="0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/>
                                              <a14:m>
                                                <m:oMathPara xmlns:m="http://schemas.openxmlformats.org/officeDocument/2006/math">
                                                  <m:oMathParaPr>
                                                    <m:jc m:val="centerGroup"/>
                                                  </m:oMathParaPr>
                                                  <m:oMath xmlns:m="http://schemas.openxmlformats.org/officeDocument/2006/math">
                                                    <m:sSub>
                                                      <m:sSubPr>
                                                        <m:ctrlPr>
                                                          <a:rPr lang="en-GB" sz="1600" b="1" i="1" smtClean="0">
                                                            <a:solidFill>
                                                              <a:srgbClr val="92D05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1600" b="1" i="1" smtClean="0">
                                                            <a:solidFill>
                                                              <a:srgbClr val="92D05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𝒚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1600" b="1" i="1" smtClean="0">
                                                            <a:solidFill>
                                                              <a:srgbClr val="92D05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𝟎</m:t>
                                                        </m:r>
                                                      </m:sub>
                                                    </m:sSub>
                                                  </m:oMath>
                                                </m:oMathPara>
                                              </a14:m>
                                              <a:endParaRPr lang="en-GB" sz="1600" b="1" dirty="0">
                                                <a:solidFill>
                                                  <a:srgbClr val="92D050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mc:Choice>
                                      <mc:Fallback xmlns="">
                                        <p:sp>
                                          <p:nvSpPr>
                                            <p:cNvPr id="16" name="TextBox 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B0E503-EE81-86D4-3F92-46F4488001F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Rot="1" noChangeAspect="1" noMove="1" noResize="1" noEditPoints="1" noAdjustHandles="1" noChangeArrowheads="1" noChangeShapeType="1" noTextEdi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3328237" y="1699311"/>
                                              <a:ext cx="268214" cy="24622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blipFill>
                                              <a:blip r:embed="rId4"/>
                                              <a:stretch>
                                                <a:fillRect l="-33333" r="-16667" b="-51515"/>
                                              </a:stretch>
                                            </a:blipFill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r>
                                                <a:rPr lang="en-GB">
                                                  <a:noFill/>
                                                </a:rPr>
                                                <a:t> </a:t>
                                              </a:r>
                                            </a:p>
                                          </p:txBody>
                                        </p:sp>
                                      </mc:Fallback>
                                    </mc:AlternateContent>
                                  </p:grpSp>
                                  <p:cxnSp>
                                    <p:nvCxnSpPr>
                                      <p:cNvPr id="19" name="Straight Arrow Connector 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03AEA2-9FA8-CF16-AA8A-7D5669A3A864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3299350" y="1107347"/>
                                        <a:ext cx="105883" cy="288438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92D05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21" name="TextBox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2C7EE2A-BAE4-F192-FE87-A88938377D39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181191" y="589836"/>
                                          <a:ext cx="1856086" cy="492443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lIns="0" tIns="0" rIns="0" bIns="0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GB" sz="16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a:t>(pointing </a:t>
                                          </a:r>
                                          <a:r>
                                            <a:rPr lang="en-US" altLang="zh-CN" sz="16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a:t>into</a:t>
                                          </a:r>
                                          <a:r>
                                            <a:rPr lang="en-GB" altLang="zh-CN" sz="16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a:t> </a:t>
                                          </a:r>
                                          <a:r>
                                            <a:rPr lang="en-GB" sz="16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a:t>paper)</a:t>
                                          </a:r>
                                          <a:endParaRPr lang="en-GB" sz="1600" b="1" i="1" dirty="0">
                                            <a:solidFill>
                                              <a:srgbClr val="92D050"/>
                                            </a:solidFill>
                                            <a:latin typeface="Cambria Math" panose="02040503050406030204" pitchFamily="18" charset="0"/>
                                          </a:endParaRPr>
                                        </a:p>
                                        <a:p>
                                          <a:pPr/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sSub>
                                                  <m:sSubPr>
                                                    <m:ctrlPr>
                                                      <a:rPr lang="en-GB" sz="1600" b="1" i="1" smtClean="0">
                                                        <a:solidFill>
                                                          <a:srgbClr val="92D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600" b="1" i="1" smtClean="0">
                                                        <a:solidFill>
                                                          <a:srgbClr val="92D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600" b="1" i="1" smtClean="0">
                                                        <a:solidFill>
                                                          <a:srgbClr val="92D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𝟎</m:t>
                                                    </m:r>
                                                  </m:sub>
                                                </m:sSub>
                                              </m:oMath>
                                            </m:oMathPara>
                                          </a14:m>
                                          <a:endParaRPr lang="en-GB" sz="1600" b="1" dirty="0"/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21" name="TextBox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2C7EE2A-BAE4-F192-FE87-A88938377D39}"/>
                                            </a:ext>
                                          </a:extLst>
                                        </p:cNvPr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2181191" y="589836"/>
                                          <a:ext cx="1856086" cy="492443"/>
                                        </a:xfrm>
                                        <a:prstGeom prst="rect">
                                          <a:avLst/>
                                        </a:prstGeom>
                                        <a:blipFill>
                                          <a:blip r:embed="rId5"/>
                                          <a:stretch>
                                            <a:fillRect l="-6908" t="-15000" r="-5263" b="-7500"/>
                                          </a:stretch>
                                        </a:blipFill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en-GB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</p:grpSp>
                              <p:grpSp>
                                <p:nvGrpSpPr>
                                  <p:cNvPr id="27" name="Group 26">
                                    <a:extLst>
                                      <a:ext uri="{FF2B5EF4-FFF2-40B4-BE49-F238E27FC236}">
                                        <a16:creationId xmlns:a16="http://schemas.microsoft.com/office/drawing/2014/main" id="{EB71FE1C-B6BE-717A-0891-8F141EE6422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13202" y="1023457"/>
                                    <a:ext cx="1116853" cy="1148117"/>
                                    <a:chOff x="3413202" y="1023457"/>
                                    <a:chExt cx="1116853" cy="1148117"/>
                                  </a:xfrm>
                                </p:grpSpPr>
                                <p:cxnSp>
                                  <p:nvCxnSpPr>
                                    <p:cNvPr id="24" name="Straight Arrow Connector 23">
                                      <a:extLst>
                                        <a:ext uri="{FF2B5EF4-FFF2-40B4-BE49-F238E27FC236}">
                                          <a16:creationId xmlns:a16="http://schemas.microsoft.com/office/drawing/2014/main" id="{2A1B4892-6F6F-9F4D-943A-4FB44ABDF1D7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413202" y="1395785"/>
                                      <a:ext cx="303121" cy="775789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solidFill>
                                        <a:schemeClr val="accent5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6" name="Straight Arrow Connector 25">
                                      <a:extLst>
                                        <a:ext uri="{FF2B5EF4-FFF2-40B4-BE49-F238E27FC236}">
                                          <a16:creationId xmlns:a16="http://schemas.microsoft.com/office/drawing/2014/main" id="{431E8C5E-5855-F1F8-CCAE-292219C04BEB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413202" y="1023457"/>
                                      <a:ext cx="1116853" cy="372328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solidFill>
                                        <a:schemeClr val="accent5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29" name="TextBox 28">
                                      <a:extLst>
                                        <a:ext uri="{FF2B5EF4-FFF2-40B4-BE49-F238E27FC236}">
                                          <a16:creationId xmlns:a16="http://schemas.microsoft.com/office/drawing/2014/main" id="{9E87A164-634E-4F89-ABAC-5003163C7F18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431506" y="743365"/>
                                      <a:ext cx="263405" cy="24622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lIns="0" tIns="0" rIns="0" bIns="0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en-GB" sz="1600" b="1" i="1" smtClean="0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600" b="1" i="1" smtClean="0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b="1" i="1" smtClean="0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oMath>
                                        </m:oMathPara>
                                      </a14:m>
                                      <a:endParaRPr lang="en-GB" sz="1600" b="1" dirty="0">
                                        <a:solidFill>
                                          <a:schemeClr val="accent5"/>
                                        </a:solidFill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29" name="TextBox 28">
                                      <a:extLst>
                                        <a:ext uri="{FF2B5EF4-FFF2-40B4-BE49-F238E27FC236}">
                                          <a16:creationId xmlns:a16="http://schemas.microsoft.com/office/drawing/2014/main" id="{9E87A164-634E-4F89-ABAC-5003163C7F18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431506" y="743365"/>
                                      <a:ext cx="263405" cy="246221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6"/>
                                      <a:stretch>
                                        <a:fillRect l="-9091" r="-4545" b="-15000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CB5F7C48-8B52-0434-4E3A-03FCAF8688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781285" y="1768113"/>
                                    <a:ext cx="250581" cy="24622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lIns="0" tIns="0" rIns="0" bIns="0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GB" sz="1600" b="1" i="1" smtClean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b="1" i="1" smtClean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1" i="1" smtClean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en-GB" sz="1600" b="1" dirty="0">
                                      <a:solidFill>
                                        <a:schemeClr val="accent5"/>
                                      </a:solidFill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CB5F7C48-8B52-0434-4E3A-03FCAF8688A8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81285" y="1768113"/>
                                    <a:ext cx="250581" cy="246221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7"/>
                                    <a:stretch>
                                      <a:fillRect l="-12195" r="-4878" b="-1750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GB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40" name="Group 39">
                              <a:extLst>
                                <a:ext uri="{FF2B5EF4-FFF2-40B4-BE49-F238E27FC236}">
                                  <a16:creationId xmlns:a16="http://schemas.microsoft.com/office/drawing/2014/main" id="{A40A7FB7-4EE0-0448-1F75-D05324B019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159378" y="2901768"/>
                              <a:ext cx="596505" cy="1162032"/>
                              <a:chOff x="4159378" y="2901768"/>
                              <a:chExt cx="596505" cy="1162032"/>
                            </a:xfrm>
                          </p:grpSpPr>
                          <p:cxnSp>
                            <p:nvCxnSpPr>
                              <p:cNvPr id="34" name="Straight Arrow Connector 33">
                                <a:extLst>
                                  <a:ext uri="{FF2B5EF4-FFF2-40B4-BE49-F238E27FC236}">
                                    <a16:creationId xmlns:a16="http://schemas.microsoft.com/office/drawing/2014/main" id="{709C84CA-9688-47E7-815B-B68D795909A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159378" y="3481114"/>
                                <a:ext cx="596505" cy="582686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accent4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Arrow Connector 35">
                                <a:extLst>
                                  <a:ext uri="{FF2B5EF4-FFF2-40B4-BE49-F238E27FC236}">
                                    <a16:creationId xmlns:a16="http://schemas.microsoft.com/office/drawing/2014/main" id="{5AC36203-F4AF-CB80-218E-4B944D62D1B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159378" y="2901768"/>
                                <a:ext cx="579727" cy="579346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accent4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42" name="TextBox 41">
                                <a:extLst>
                                  <a:ext uri="{FF2B5EF4-FFF2-40B4-BE49-F238E27FC236}">
                                    <a16:creationId xmlns:a16="http://schemas.microsoft.com/office/drawing/2014/main" id="{468133C9-5675-E25C-BFA2-5855ADFE72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694911" y="4014477"/>
                                <a:ext cx="250581" cy="2462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GB" sz="16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GB" sz="1600" b="1" dirty="0">
                                  <a:solidFill>
                                    <a:schemeClr val="accent4"/>
                                  </a:solidFill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42" name="TextBox 41">
                                <a:extLst>
                                  <a:ext uri="{FF2B5EF4-FFF2-40B4-BE49-F238E27FC236}">
                                    <a16:creationId xmlns:a16="http://schemas.microsoft.com/office/drawing/2014/main" id="{468133C9-5675-E25C-BFA2-5855ADFE7247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4694911" y="4014477"/>
                                <a:ext cx="250581" cy="24622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8"/>
                                <a:stretch>
                                  <a:fillRect l="-9756" r="-7317" b="-1463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GB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4" name="TextBox 43">
                              <a:extLst>
                                <a:ext uri="{FF2B5EF4-FFF2-40B4-BE49-F238E27FC236}">
                                  <a16:creationId xmlns:a16="http://schemas.microsoft.com/office/drawing/2014/main" id="{E62C363B-451C-60F5-29E8-F37DD294399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39105" y="2898428"/>
                              <a:ext cx="263405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600" b="1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1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sz="1600" b="1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1600" b="1" dirty="0">
                                <a:solidFill>
                                  <a:schemeClr val="accent4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4" name="TextBox 43">
                              <a:extLst>
                                <a:ext uri="{FF2B5EF4-FFF2-40B4-BE49-F238E27FC236}">
                                  <a16:creationId xmlns:a16="http://schemas.microsoft.com/office/drawing/2014/main" id="{E62C363B-451C-60F5-29E8-F37DD294399A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739105" y="2898428"/>
                              <a:ext cx="263405" cy="246221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9302" r="-6977" b="-1463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2BFE958A-DBFC-2434-C362-B32FD1634E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2844" y="4412609"/>
                        <a:ext cx="643156" cy="1216404"/>
                        <a:chOff x="5452844" y="4412609"/>
                        <a:chExt cx="643156" cy="1216404"/>
                      </a:xfrm>
                    </p:grpSpPr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36E3E127-1141-A896-3B12-EF701FD9C0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452844" y="5066950"/>
                          <a:ext cx="643156" cy="562063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7030A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48">
                          <a:extLst>
                            <a:ext uri="{FF2B5EF4-FFF2-40B4-BE49-F238E27FC236}">
                              <a16:creationId xmlns:a16="http://schemas.microsoft.com/office/drawing/2014/main" id="{64C6D1B3-4A32-50CC-296F-6E810EA399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5452844" y="4412609"/>
                          <a:ext cx="570451" cy="654341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7030A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8FFAB573-71D7-3DC1-2148-627A098E7C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9039" y="5500237"/>
                          <a:ext cx="250581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b="1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8FFAB573-71D7-3DC1-2148-627A098E7C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19039" y="5500237"/>
                          <a:ext cx="250581" cy="24622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2195" r="-4878" b="-1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C8E60A3-BD95-5D60-6F75-A62B65DF85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0498" y="4437776"/>
                        <a:ext cx="26340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600" b="1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C8E60A3-BD95-5D60-6F75-A62B65DF85D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0498" y="4437776"/>
                        <a:ext cx="263405" cy="246221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9302" r="-4651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0033AC4-158B-E128-B901-1FB0BE902540}"/>
                    </a:ext>
                  </a:extLst>
                </p:cNvPr>
                <p:cNvGrpSpPr/>
                <p:nvPr/>
              </p:nvGrpSpPr>
              <p:grpSpPr>
                <a:xfrm>
                  <a:off x="3479281" y="3144649"/>
                  <a:ext cx="1445057" cy="336465"/>
                  <a:chOff x="3479281" y="3144649"/>
                  <a:chExt cx="1445057" cy="336465"/>
                </a:xfrm>
              </p:grpSpPr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9E3E9E6B-3B59-3BA4-8D56-B9030A3E5E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57374" y="3144649"/>
                    <a:ext cx="1066964" cy="33646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ED7699F-D7D2-BB4B-BAAF-D5F1AA25DDE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479281" y="3429000"/>
                    <a:ext cx="378093" cy="5211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C08D54A-321C-155E-DE88-3C28C0E9F27E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856" y="3234893"/>
                    <a:ext cx="26340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sz="1600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C08D54A-321C-155E-DE88-3C28C0E9F2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4856" y="3234893"/>
                    <a:ext cx="263405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302" r="-6977"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610B9-7756-F321-4F19-E1E075D0BFF9}"/>
                    </a:ext>
                  </a:extLst>
                </p:cNvPr>
                <p:cNvSpPr txBox="1"/>
                <p:nvPr/>
              </p:nvSpPr>
              <p:spPr>
                <a:xfrm>
                  <a:off x="3216970" y="3285729"/>
                  <a:ext cx="25058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610B9-7756-F321-4F19-E1E075D0B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970" y="3285729"/>
                  <a:ext cx="25058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9756" r="-731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590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7D3283-A1CF-41E9-34C6-B4526D527D7C}"/>
              </a:ext>
            </a:extLst>
          </p:cNvPr>
          <p:cNvGrpSpPr/>
          <p:nvPr/>
        </p:nvGrpSpPr>
        <p:grpSpPr>
          <a:xfrm>
            <a:off x="714682" y="709878"/>
            <a:ext cx="7250992" cy="5438244"/>
            <a:chOff x="101839" y="527666"/>
            <a:chExt cx="7250992" cy="54382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FB9A16-6F4C-02B0-570D-804A72350C04}"/>
                </a:ext>
              </a:extLst>
            </p:cNvPr>
            <p:cNvGrpSpPr/>
            <p:nvPr/>
          </p:nvGrpSpPr>
          <p:grpSpPr>
            <a:xfrm>
              <a:off x="101839" y="527666"/>
              <a:ext cx="7250992" cy="5438244"/>
              <a:chOff x="101839" y="527666"/>
              <a:chExt cx="7250992" cy="543824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9C570A9-236E-E2DD-FD69-5DDA721939ED}"/>
                  </a:ext>
                </a:extLst>
              </p:cNvPr>
              <p:cNvGrpSpPr/>
              <p:nvPr/>
            </p:nvGrpSpPr>
            <p:grpSpPr>
              <a:xfrm>
                <a:off x="101839" y="527666"/>
                <a:ext cx="7250992" cy="5438244"/>
                <a:chOff x="539583" y="517939"/>
                <a:chExt cx="7250992" cy="5438244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249BB79-35C3-A0AE-50FC-C43B4B944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583" y="517939"/>
                  <a:ext cx="7250992" cy="5438244"/>
                </a:xfrm>
                <a:prstGeom prst="rect">
                  <a:avLst/>
                </a:prstGeom>
              </p:spPr>
            </p:pic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705F0DC-7706-13CD-2556-BE5AD2703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6822" y="3891064"/>
                  <a:ext cx="536582" cy="53658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2001F17-0781-391F-AE26-DF0CB97E20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97367" y="2129683"/>
                <a:ext cx="2598633" cy="2598633"/>
                <a:chOff x="8073958" y="1995519"/>
                <a:chExt cx="3083668" cy="3083668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50FCCA5-D623-8DF3-5584-65CC46627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93" t="87" r="14539"/>
                <a:stretch>
                  <a:fillRect/>
                </a:stretch>
              </p:blipFill>
              <p:spPr>
                <a:xfrm>
                  <a:off x="8073958" y="1995519"/>
                  <a:ext cx="3083668" cy="3083668"/>
                </a:xfrm>
                <a:custGeom>
                  <a:avLst/>
                  <a:gdLst>
                    <a:gd name="connsiteX0" fmla="*/ 1541834 w 3083668"/>
                    <a:gd name="connsiteY0" fmla="*/ 0 h 3083668"/>
                    <a:gd name="connsiteX1" fmla="*/ 3083668 w 3083668"/>
                    <a:gd name="connsiteY1" fmla="*/ 1541834 h 3083668"/>
                    <a:gd name="connsiteX2" fmla="*/ 1541834 w 3083668"/>
                    <a:gd name="connsiteY2" fmla="*/ 3083668 h 3083668"/>
                    <a:gd name="connsiteX3" fmla="*/ 0 w 3083668"/>
                    <a:gd name="connsiteY3" fmla="*/ 1541834 h 3083668"/>
                    <a:gd name="connsiteX4" fmla="*/ 1541834 w 3083668"/>
                    <a:gd name="connsiteY4" fmla="*/ 0 h 308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3668" h="3083668">
                      <a:moveTo>
                        <a:pt x="1541834" y="0"/>
                      </a:moveTo>
                      <a:cubicBezTo>
                        <a:pt x="2393365" y="0"/>
                        <a:pt x="3083668" y="690303"/>
                        <a:pt x="3083668" y="1541834"/>
                      </a:cubicBezTo>
                      <a:cubicBezTo>
                        <a:pt x="3083668" y="2393365"/>
                        <a:pt x="2393365" y="3083668"/>
                        <a:pt x="1541834" y="3083668"/>
                      </a:cubicBezTo>
                      <a:cubicBezTo>
                        <a:pt x="690303" y="3083668"/>
                        <a:pt x="0" y="2393365"/>
                        <a:pt x="0" y="1541834"/>
                      </a:cubicBezTo>
                      <a:cubicBezTo>
                        <a:pt x="0" y="690303"/>
                        <a:pt x="690303" y="0"/>
                        <a:pt x="1541834" y="0"/>
                      </a:cubicBezTo>
                      <a:close/>
                    </a:path>
                  </a:pathLst>
                </a:custGeom>
              </p:spPr>
            </p:pic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E2D86EF-209E-8335-3792-1F5BEF72B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73958" y="1995519"/>
                  <a:ext cx="3083668" cy="308366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3FAF83F-5FED-BA4F-9081-A15B77A3A389}"/>
                </a:ext>
              </a:extLst>
            </p:cNvPr>
            <p:cNvSpPr/>
            <p:nvPr/>
          </p:nvSpPr>
          <p:spPr>
            <a:xfrm rot="20575562">
              <a:off x="2798223" y="3811280"/>
              <a:ext cx="536582" cy="26829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40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6111189-CF2B-3921-FF97-8F80466C716D}"/>
              </a:ext>
            </a:extLst>
          </p:cNvPr>
          <p:cNvGrpSpPr/>
          <p:nvPr/>
        </p:nvGrpSpPr>
        <p:grpSpPr>
          <a:xfrm>
            <a:off x="761803" y="723506"/>
            <a:ext cx="10430647" cy="4242939"/>
            <a:chOff x="761803" y="723506"/>
            <a:chExt cx="10430647" cy="42429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D89A2A-7C5B-F2A2-6C52-604A7E9737E7}"/>
                </a:ext>
              </a:extLst>
            </p:cNvPr>
            <p:cNvGrpSpPr/>
            <p:nvPr/>
          </p:nvGrpSpPr>
          <p:grpSpPr>
            <a:xfrm>
              <a:off x="761803" y="723506"/>
              <a:ext cx="10430647" cy="4242939"/>
              <a:chOff x="795359" y="664783"/>
              <a:chExt cx="10430647" cy="424293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ED49E1-8274-C223-0881-92114A6C696E}"/>
                  </a:ext>
                </a:extLst>
              </p:cNvPr>
              <p:cNvGrpSpPr/>
              <p:nvPr/>
            </p:nvGrpSpPr>
            <p:grpSpPr>
              <a:xfrm>
                <a:off x="795359" y="664783"/>
                <a:ext cx="10430647" cy="4242939"/>
                <a:chOff x="795359" y="664783"/>
                <a:chExt cx="10430647" cy="424293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9D5A24-88CC-93D8-2F37-641D6A8B422B}"/>
                    </a:ext>
                  </a:extLst>
                </p:cNvPr>
                <p:cNvGrpSpPr/>
                <p:nvPr/>
              </p:nvGrpSpPr>
              <p:grpSpPr>
                <a:xfrm>
                  <a:off x="795359" y="664783"/>
                  <a:ext cx="10430647" cy="4032106"/>
                  <a:chOff x="719858" y="1721796"/>
                  <a:chExt cx="10430647" cy="4032106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3B5BEDD-4EAE-260A-785B-C2649DDCC944}"/>
                      </a:ext>
                    </a:extLst>
                  </p:cNvPr>
                  <p:cNvGrpSpPr/>
                  <p:nvPr/>
                </p:nvGrpSpPr>
                <p:grpSpPr>
                  <a:xfrm>
                    <a:off x="719858" y="1721796"/>
                    <a:ext cx="5376142" cy="4032106"/>
                    <a:chOff x="719858" y="1721796"/>
                    <a:chExt cx="5376142" cy="4032106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DCD3D656-5193-7573-7013-876FDD755B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19858" y="1721796"/>
                      <a:ext cx="5376142" cy="40321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EE1D6474-CBB6-8FA7-B65B-A8CDF0B88C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13359" y="3993159"/>
                      <a:ext cx="318781" cy="31878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9E53CBD8-EB53-BBC1-9008-BC848F96D2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74363" y="1721796"/>
                    <a:ext cx="5376142" cy="403210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8E2DE4-E99C-097D-C144-555F882A4FDB}"/>
                    </a:ext>
                  </a:extLst>
                </p:cNvPr>
                <p:cNvSpPr txBox="1"/>
                <p:nvPr/>
              </p:nvSpPr>
              <p:spPr>
                <a:xfrm>
                  <a:off x="3338818" y="4630723"/>
                  <a:ext cx="48656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(a)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550609-8089-EF91-8166-4A213746E298}"/>
                  </a:ext>
                </a:extLst>
              </p:cNvPr>
              <p:cNvSpPr txBox="1"/>
              <p:nvPr/>
            </p:nvSpPr>
            <p:spPr>
              <a:xfrm>
                <a:off x="8455472" y="4630722"/>
                <a:ext cx="48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(b)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EEAF54-D2AC-9556-D0E8-AFB66AE18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697" y="2390862"/>
              <a:ext cx="3724712" cy="68006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34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4A36E5-0686-EB30-18C0-857950D9009B}"/>
              </a:ext>
            </a:extLst>
          </p:cNvPr>
          <p:cNvGrpSpPr/>
          <p:nvPr/>
        </p:nvGrpSpPr>
        <p:grpSpPr>
          <a:xfrm>
            <a:off x="604008" y="1071267"/>
            <a:ext cx="10720403" cy="4389965"/>
            <a:chOff x="604008" y="1071267"/>
            <a:chExt cx="10720403" cy="43899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531FE-F848-AA56-9503-0F8372D3C9A7}"/>
                </a:ext>
              </a:extLst>
            </p:cNvPr>
            <p:cNvGrpSpPr/>
            <p:nvPr/>
          </p:nvGrpSpPr>
          <p:grpSpPr>
            <a:xfrm>
              <a:off x="604008" y="1071267"/>
              <a:ext cx="10720403" cy="4389965"/>
              <a:chOff x="604008" y="1071267"/>
              <a:chExt cx="10720403" cy="438996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7835277-9BBB-9669-BE66-F15035B061C5}"/>
                  </a:ext>
                </a:extLst>
              </p:cNvPr>
              <p:cNvGrpSpPr/>
              <p:nvPr/>
            </p:nvGrpSpPr>
            <p:grpSpPr>
              <a:xfrm>
                <a:off x="604008" y="1071267"/>
                <a:ext cx="10720403" cy="4389965"/>
                <a:chOff x="604008" y="1071267"/>
                <a:chExt cx="10720403" cy="438996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3C3940C-C1E6-9C52-CDE3-32003DCE95C5}"/>
                    </a:ext>
                  </a:extLst>
                </p:cNvPr>
                <p:cNvGrpSpPr/>
                <p:nvPr/>
              </p:nvGrpSpPr>
              <p:grpSpPr>
                <a:xfrm>
                  <a:off x="604008" y="1071267"/>
                  <a:ext cx="4947682" cy="4389965"/>
                  <a:chOff x="604008" y="1071267"/>
                  <a:chExt cx="4947682" cy="4389965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AE66DB2C-974D-B312-D3CB-70F4957D86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289" y="1071267"/>
                    <a:ext cx="4893401" cy="4389965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5E8ED54-5F03-F3F1-547D-098891E0D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4008" y="5175844"/>
                    <a:ext cx="106540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V002</a:t>
                    </a:r>
                    <a:endParaRPr lang="en-GB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FCBEE3E-59EB-95AB-3CBC-3D2CAAFB983B}"/>
                    </a:ext>
                  </a:extLst>
                </p:cNvPr>
                <p:cNvGrpSpPr/>
                <p:nvPr/>
              </p:nvGrpSpPr>
              <p:grpSpPr>
                <a:xfrm>
                  <a:off x="5828526" y="1071267"/>
                  <a:ext cx="5495885" cy="4389965"/>
                  <a:chOff x="5828526" y="1071267"/>
                  <a:chExt cx="5495885" cy="4389965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CE8EE7A5-2A05-4769-D7FD-44278986F7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526" y="1071267"/>
                    <a:ext cx="5495885" cy="4389965"/>
                  </a:xfrm>
                  <a:prstGeom prst="rect">
                    <a:avLst/>
                  </a:prstGeom>
                </p:spPr>
              </p:pic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4F6CD0-00CA-072C-9E0A-F0C3E5DEECE0}"/>
                      </a:ext>
                    </a:extLst>
                  </p:cNvPr>
                  <p:cNvSpPr txBox="1"/>
                  <p:nvPr/>
                </p:nvSpPr>
                <p:spPr>
                  <a:xfrm>
                    <a:off x="5828526" y="5175843"/>
                    <a:ext cx="106540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V003</a:t>
                    </a:r>
                    <a:endParaRPr lang="en-GB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7FC10F-9A41-4D90-348E-CF18E97D8469}"/>
                  </a:ext>
                </a:extLst>
              </p:cNvPr>
              <p:cNvSpPr txBox="1"/>
              <p:nvPr/>
            </p:nvSpPr>
            <p:spPr>
              <a:xfrm>
                <a:off x="2994870" y="2365695"/>
                <a:ext cx="9311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①</a:t>
                </a:r>
                <a:endParaRPr lang="en-GB" sz="2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CD8A1B-620E-B271-F8FD-A0C8475F9D46}"/>
                </a:ext>
              </a:extLst>
            </p:cNvPr>
            <p:cNvSpPr txBox="1"/>
            <p:nvPr/>
          </p:nvSpPr>
          <p:spPr>
            <a:xfrm>
              <a:off x="3657599" y="3993160"/>
              <a:ext cx="864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②</a:t>
              </a:r>
              <a:endParaRPr lang="en-GB" sz="2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7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0400C76-5395-D52A-34CA-82C49936D353}"/>
              </a:ext>
            </a:extLst>
          </p:cNvPr>
          <p:cNvGrpSpPr/>
          <p:nvPr/>
        </p:nvGrpSpPr>
        <p:grpSpPr>
          <a:xfrm>
            <a:off x="460596" y="148930"/>
            <a:ext cx="10398285" cy="6560140"/>
            <a:chOff x="578042" y="148930"/>
            <a:chExt cx="10398285" cy="65601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C694E7-FC1A-B04D-73B8-0567E3D984C7}"/>
                </a:ext>
              </a:extLst>
            </p:cNvPr>
            <p:cNvGrpSpPr/>
            <p:nvPr/>
          </p:nvGrpSpPr>
          <p:grpSpPr>
            <a:xfrm>
              <a:off x="578042" y="148930"/>
              <a:ext cx="10398285" cy="6560140"/>
              <a:chOff x="-9187" y="148930"/>
              <a:chExt cx="10398285" cy="65601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6C3458-C39F-3C4D-CFF9-49423E4045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9187" y="186317"/>
                <a:ext cx="5498056" cy="6485366"/>
                <a:chOff x="196574" y="-402671"/>
                <a:chExt cx="5832314" cy="68796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B5EDCEA-071A-8CE2-18C7-494E1CCBA7C4}"/>
                    </a:ext>
                  </a:extLst>
                </p:cNvPr>
                <p:cNvGrpSpPr/>
                <p:nvPr/>
              </p:nvGrpSpPr>
              <p:grpSpPr>
                <a:xfrm>
                  <a:off x="196574" y="-402671"/>
                  <a:ext cx="5832314" cy="6803462"/>
                  <a:chOff x="263686" y="176169"/>
                  <a:chExt cx="5832314" cy="680346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23C4E91-FCBF-3DBC-2DA2-FFCF407F6A44}"/>
                      </a:ext>
                    </a:extLst>
                  </p:cNvPr>
                  <p:cNvGrpSpPr/>
                  <p:nvPr/>
                </p:nvGrpSpPr>
                <p:grpSpPr>
                  <a:xfrm>
                    <a:off x="263686" y="176169"/>
                    <a:ext cx="5832314" cy="6803462"/>
                    <a:chOff x="263686" y="176169"/>
                    <a:chExt cx="5832314" cy="6803462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5C59B89-A6D8-6C42-F76E-0AB281A57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6" y="176169"/>
                      <a:ext cx="5832314" cy="6803462"/>
                      <a:chOff x="263686" y="176169"/>
                      <a:chExt cx="5832314" cy="6803462"/>
                    </a:xfrm>
                  </p:grpSpPr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6620AEC8-6BD8-56B2-E152-1BF81859BF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3686" y="176169"/>
                        <a:ext cx="5832314" cy="213080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" name="Picture 4">
                        <a:extLst>
                          <a:ext uri="{FF2B5EF4-FFF2-40B4-BE49-F238E27FC236}">
                            <a16:creationId xmlns:a16="http://schemas.microsoft.com/office/drawing/2014/main" id="{1A4F00CB-14D5-F3ED-4384-E1528941C7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4707" y="2306973"/>
                        <a:ext cx="5730271" cy="237442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D303F6A5-5CC9-C85F-5030-0AE23AFB1E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5726" y="4681395"/>
                        <a:ext cx="5730271" cy="2298236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93BB83-F4AA-0A68-BB21-8B4E8BD94D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1440" y="2183862"/>
                      <a:ext cx="5788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(a)</a:t>
                      </a:r>
                    </a:p>
                  </p:txBody>
                </p:sp>
              </p:grp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89D8125-D1C4-C7DF-A6EC-992BE4D109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421" y="4558284"/>
                    <a:ext cx="57884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(b)</a:t>
                    </a: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ECBC18-6BB3-401D-B36B-53DCD49600F4}"/>
                    </a:ext>
                  </a:extLst>
                </p:cNvPr>
                <p:cNvSpPr txBox="1"/>
                <p:nvPr/>
              </p:nvSpPr>
              <p:spPr>
                <a:xfrm>
                  <a:off x="2823309" y="6230756"/>
                  <a:ext cx="5788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(c)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33C55E1-F9E2-DAD4-A0FF-E176E4F4CB7C}"/>
                  </a:ext>
                </a:extLst>
              </p:cNvPr>
              <p:cNvGrpSpPr/>
              <p:nvPr/>
            </p:nvGrpSpPr>
            <p:grpSpPr>
              <a:xfrm>
                <a:off x="5013820" y="148930"/>
                <a:ext cx="5375278" cy="6560140"/>
                <a:chOff x="6096000" y="82054"/>
                <a:chExt cx="5375278" cy="656014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2AF470B-E082-5106-DEAF-079D6B3AFE5A}"/>
                    </a:ext>
                  </a:extLst>
                </p:cNvPr>
                <p:cNvGrpSpPr/>
                <p:nvPr/>
              </p:nvGrpSpPr>
              <p:grpSpPr>
                <a:xfrm>
                  <a:off x="6096000" y="82054"/>
                  <a:ext cx="5375278" cy="6517808"/>
                  <a:chOff x="6096000" y="82054"/>
                  <a:chExt cx="5375278" cy="6517808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0788CE1E-8C2B-A096-2A65-54E8718C1F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252" y="82054"/>
                    <a:ext cx="5348026" cy="2216033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DC2CF9D7-7051-58AD-6CE7-E66583EC2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252" y="2195000"/>
                    <a:ext cx="5312331" cy="223834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E5504234-0B35-983E-3DC5-0586B3BA4B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4383829"/>
                    <a:ext cx="5339583" cy="221603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C45ECE-B233-253D-3818-BE2C570C78F1}"/>
                    </a:ext>
                  </a:extLst>
                </p:cNvPr>
                <p:cNvSpPr txBox="1"/>
                <p:nvPr/>
              </p:nvSpPr>
              <p:spPr>
                <a:xfrm>
                  <a:off x="8545595" y="2071889"/>
                  <a:ext cx="5033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:r>
                    <a:rPr lang="en-US" altLang="zh-CN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</a:t>
                  </a:r>
                  <a:r>
                    <a:rPr lang="en-GB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C762906-F547-0BC2-5E1C-586C3DC10A68}"/>
                    </a:ext>
                  </a:extLst>
                </p:cNvPr>
                <p:cNvSpPr txBox="1"/>
                <p:nvPr/>
              </p:nvSpPr>
              <p:spPr>
                <a:xfrm>
                  <a:off x="8514121" y="4240695"/>
                  <a:ext cx="5033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(e)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3D67A4-3158-B1FA-39D8-A54BDBFE0C1E}"/>
                    </a:ext>
                  </a:extLst>
                </p:cNvPr>
                <p:cNvSpPr txBox="1"/>
                <p:nvPr/>
              </p:nvSpPr>
              <p:spPr>
                <a:xfrm>
                  <a:off x="8519724" y="6395973"/>
                  <a:ext cx="5033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(f)</a:t>
                  </a:r>
                </a:p>
              </p:txBody>
            </p: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EBD21C-4CA6-1289-4942-C853E214BB51}"/>
                </a:ext>
              </a:extLst>
            </p:cNvPr>
            <p:cNvCxnSpPr/>
            <p:nvPr/>
          </p:nvCxnSpPr>
          <p:spPr>
            <a:xfrm>
              <a:off x="5821960" y="148930"/>
              <a:ext cx="0" cy="645093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9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48F8A5-9CEB-B00B-88E7-81F50E724DE4}"/>
              </a:ext>
            </a:extLst>
          </p:cNvPr>
          <p:cNvGrpSpPr/>
          <p:nvPr/>
        </p:nvGrpSpPr>
        <p:grpSpPr>
          <a:xfrm>
            <a:off x="1028789" y="888338"/>
            <a:ext cx="7724316" cy="2334725"/>
            <a:chOff x="1028789" y="888338"/>
            <a:chExt cx="7724316" cy="23347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387842-CFBB-7336-6FB3-5DB9F8D19123}"/>
                </a:ext>
              </a:extLst>
            </p:cNvPr>
            <p:cNvGrpSpPr/>
            <p:nvPr/>
          </p:nvGrpSpPr>
          <p:grpSpPr>
            <a:xfrm>
              <a:off x="1028789" y="888338"/>
              <a:ext cx="7724316" cy="2232748"/>
              <a:chOff x="902955" y="712169"/>
              <a:chExt cx="7724316" cy="223274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4707BBA-D3B5-5164-9C99-43FD87F61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955" y="712169"/>
                <a:ext cx="2768367" cy="2232748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CE607A-544A-78FB-6CF1-500060D79D12}"/>
                  </a:ext>
                </a:extLst>
              </p:cNvPr>
              <p:cNvGrpSpPr/>
              <p:nvPr/>
            </p:nvGrpSpPr>
            <p:grpSpPr>
              <a:xfrm>
                <a:off x="3671322" y="712169"/>
                <a:ext cx="4955949" cy="2088504"/>
                <a:chOff x="3671322" y="712169"/>
                <a:chExt cx="4955949" cy="208850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D6C6429-F6FA-C38A-5183-3D880527A5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1322" y="712169"/>
                  <a:ext cx="2559638" cy="208850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E857AE-87B3-67DF-5E41-CCE2314A9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5344" y="712169"/>
                  <a:ext cx="2431927" cy="1882530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DF7A9-B5A8-9E44-B6FC-65E65397C69D}"/>
                </a:ext>
              </a:extLst>
            </p:cNvPr>
            <p:cNvSpPr txBox="1"/>
            <p:nvPr/>
          </p:nvSpPr>
          <p:spPr>
            <a:xfrm>
              <a:off x="2222691" y="2976842"/>
              <a:ext cx="380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C57764-DD91-4ADA-BAA1-3BFBD904B8D4}"/>
                </a:ext>
              </a:extLst>
            </p:cNvPr>
            <p:cNvSpPr txBox="1"/>
            <p:nvPr/>
          </p:nvSpPr>
          <p:spPr>
            <a:xfrm>
              <a:off x="5071252" y="2976841"/>
              <a:ext cx="380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0B98E0-957A-AF65-A413-CC4BEF8E9727}"/>
                </a:ext>
              </a:extLst>
            </p:cNvPr>
            <p:cNvSpPr txBox="1"/>
            <p:nvPr/>
          </p:nvSpPr>
          <p:spPr>
            <a:xfrm>
              <a:off x="7440609" y="2976840"/>
              <a:ext cx="380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3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205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 Jay</dc:creator>
  <cp:lastModifiedBy>Valen Jay</cp:lastModifiedBy>
  <cp:revision>100</cp:revision>
  <dcterms:created xsi:type="dcterms:W3CDTF">2022-07-29T14:15:07Z</dcterms:created>
  <dcterms:modified xsi:type="dcterms:W3CDTF">2023-04-26T00:35:06Z</dcterms:modified>
</cp:coreProperties>
</file>