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0233-EE63-3083-38D3-4FE033DFC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B9E3A-FEFF-47D6-CAFB-54C254AAB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7194-6B96-01A7-4EFA-4A5287A6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220-7315-4372-AA2F-771D7212C2EC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2015-3632-47C3-03ED-529EF5DB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A3B46-54E5-6A46-CB7F-AFE82517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96E-9DB8-4760-9342-4FA73D0FE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19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1DEC-A9BA-BC88-7562-5A7F114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9F732-74B0-A349-BF25-D4C58DCDD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F30B-3DD5-C181-4542-5C7B982F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220-7315-4372-AA2F-771D7212C2EC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77CE-7AA1-5A8B-E401-F16D24F4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31DD6-CD49-0ECA-B1C1-0B8BE561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96E-9DB8-4760-9342-4FA73D0FE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21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D253A-B70A-4876-5D42-390E6E5FE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C9265-AAB9-3EB2-7AA7-4ED598B70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18FF9-971C-5748-F0F7-99922FF4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220-7315-4372-AA2F-771D7212C2EC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9DD8A-251B-DFAA-18B9-31488741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839BA-2AAE-613A-0920-AC46518E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96E-9DB8-4760-9342-4FA73D0FE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76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3D94-0712-1782-A27E-87C16D2D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FFBD4-AEB6-D06C-8496-E172E60CC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24473-8BB4-A727-AAC8-5E0433F1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220-7315-4372-AA2F-771D7212C2EC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7D8CB-C7DE-5420-186A-C74C0C3A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922E8-93DE-0B19-F4A9-F2DE2D27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96E-9DB8-4760-9342-4FA73D0FE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6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F1EA-A326-2E5D-4CDD-68EE6940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43040-3631-FA62-55CB-C80048530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4300A-73CA-7963-873D-7A15176B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220-7315-4372-AA2F-771D7212C2EC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253BE-74FF-5ED8-EFFE-36E4F976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3C3E9-654D-ED74-4626-84E33CB7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96E-9DB8-4760-9342-4FA73D0FE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53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C8C5-0A41-1DF9-193C-309DD430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36F7-87C6-CF7A-CACC-BBF31B791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AC5AE-DEF9-4729-411E-2F882489E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AB311-B444-04AF-57E6-3E8635A6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220-7315-4372-AA2F-771D7212C2EC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0C0F6-906F-4A4F-F97D-7076CDFB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1F699-0FA2-1E73-C840-DF88A587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96E-9DB8-4760-9342-4FA73D0FE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16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1664-F5BB-1A6D-2EE3-87C7018B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BB1BC-0A69-5E56-6876-134918BF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CC471-CC34-19B1-D0CF-1CDFE9DF3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7A7F4-4E35-5D55-29E9-0BFF71CFA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F01B7-4201-3BCD-CEC4-B9C84839C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1D167-96BA-411B-53DA-340FAB55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220-7315-4372-AA2F-771D7212C2EC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AE115-775E-3979-C4B8-587E81BE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F953A-48FF-2EB5-3D0E-BB4D10DD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96E-9DB8-4760-9342-4FA73D0FE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29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BDEF-7EC0-8843-40B3-7B61904C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CEF66-8CC4-D32A-C508-49D7055A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220-7315-4372-AA2F-771D7212C2EC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43D01-A072-C29C-FF20-5F3F19E5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7312E-83DC-A569-878A-E6242C51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96E-9DB8-4760-9342-4FA73D0FE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9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18536-593D-691E-5B94-02310126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220-7315-4372-AA2F-771D7212C2EC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78D07-EA57-D7CE-F287-CC9E6A50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996C3-16F6-C3B9-2130-AAB079D5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96E-9DB8-4760-9342-4FA73D0FE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61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999E-3781-08AC-1110-E0BFF1FB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1708-1082-2032-303E-F8325F1BB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F8E22-AA28-2BC6-97CD-017D0DE9A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1D980-5DEC-5E7A-3E94-D333B16A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220-7315-4372-AA2F-771D7212C2EC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18DAF-6977-72C9-5218-1FF73180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72F8D-99E8-5908-752C-22ED8AB2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96E-9DB8-4760-9342-4FA73D0FE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76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08F0-9AA6-0D64-CFB2-43296B01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10225-D7FD-CB4E-C5FC-C8373DB8D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C5CB0-5335-F2D9-0691-44ABC5150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3F2A3-D11C-D13E-ABA9-5EC0E1BE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220-7315-4372-AA2F-771D7212C2EC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F8BD5-C447-7B6C-FF9C-2C9D7872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80DA3-EECC-B830-1FF4-5C47C09D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96E-9DB8-4760-9342-4FA73D0FE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52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09EDE-E1D5-9EA0-CC16-9839EDE6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19F96-A8EA-6FDD-6C0C-A12F181E0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E295-A61B-F49C-6080-7ED1A1DC5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7220-7315-4372-AA2F-771D7212C2EC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12164-7A7B-D283-C7D9-53E9B7F93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F22D-86E3-DFDF-D28C-4A5A559AE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3796E-9DB8-4760-9342-4FA73D0FE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73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268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45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2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63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49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95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66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05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631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07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0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01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 Jay</dc:creator>
  <cp:lastModifiedBy>Valen Jay</cp:lastModifiedBy>
  <cp:revision>1</cp:revision>
  <dcterms:created xsi:type="dcterms:W3CDTF">2023-03-30T15:45:38Z</dcterms:created>
  <dcterms:modified xsi:type="dcterms:W3CDTF">2023-03-30T15:45:47Z</dcterms:modified>
</cp:coreProperties>
</file>