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>
        <p:scale>
          <a:sx n="85" d="100"/>
          <a:sy n="85" d="100"/>
        </p:scale>
        <p:origin x="39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4788-9BF3-4041-B012-663AEF6DF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1DD26-526F-B14A-8633-8C87F8371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9125-B6BB-CA4D-9A7D-95C656F0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0E1-765D-5F49-AFB8-1E99D5B1632C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6C55E-FE37-A24B-BE24-ACD7E4EF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D75A7-62A5-DE42-B3DF-083C345D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31B2-E364-6B43-8489-D52B15DB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3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9F82-BD1D-8F4C-B1DE-8256581E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229CF-A9D7-624F-827A-652B7215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435B4-DA1F-5044-8CC2-717BD638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0E1-765D-5F49-AFB8-1E99D5B1632C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A86CA-4D4A-B14D-AC48-AB346775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E0FF-14EB-FF4F-A075-E0378AFA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31B2-E364-6B43-8489-D52B15DB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9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D71D5-19D9-9B4F-AA27-257AA6DDE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D4F86-7E38-294B-AA9F-F8330FE81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80214-A99E-4749-A93D-AC0E52A08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0E1-765D-5F49-AFB8-1E99D5B1632C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37752-7C4A-9E47-A5DA-07EC3F38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300B1-ABA9-134A-93A0-14D25149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31B2-E364-6B43-8489-D52B15DB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7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B0C1-830D-CD4C-A059-0DACA81E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0583A-89A4-A043-A707-F1FF87B13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E1DC0-29F7-FD45-B593-BE09F2E0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0E1-765D-5F49-AFB8-1E99D5B1632C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293A4-305A-6547-A122-F37BEE62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89F3D-0C26-3A4C-A3AD-7C73F6B3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31B2-E364-6B43-8489-D52B15DB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9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1163-7480-2243-8FA1-A56C8F99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AF0DF-6A87-8D45-84D7-F54598CF8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C3D5D-D0A4-1245-B917-8C02C6A94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0E1-765D-5F49-AFB8-1E99D5B1632C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81488-9F9A-354F-926E-5A8E6A35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08CEA-2AD1-C348-A3FD-D36A9523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31B2-E364-6B43-8489-D52B15DB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2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D37F-9571-E64E-8F64-43DAA1B2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252D2-6F62-9D46-A7E1-9B05269A9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4FC9F-C7A8-1049-BC3E-7B3E96707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79BAC-4DB0-5E44-8104-DF86FABA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0E1-765D-5F49-AFB8-1E99D5B1632C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A5FFB-A468-3C4B-9CE3-A86115AB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9F1AE-4B86-DF43-BC1C-5737D8F5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31B2-E364-6B43-8489-D52B15DB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0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9C64-FF6B-B74E-BBEA-BA0E20CC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E55FB-78A8-4144-8A03-4129FAD23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247F9-3204-014F-B35C-944DAD15E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AB662-A7D0-614C-BCC4-A8D5F3D85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D141B-0184-8F40-BF37-4AACD762F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E435D-E695-EB4B-BF34-F395E591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0E1-765D-5F49-AFB8-1E99D5B1632C}" type="datetimeFigureOut">
              <a:rPr lang="en-US" smtClean="0"/>
              <a:t>1/31/21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75E3C-3D0F-BF42-A705-ACC9DD5F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83D6D3-A0C9-9B4E-A6A6-473428C0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31B2-E364-6B43-8489-D52B15DB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9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B592-1C66-C440-9297-C2063609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559D1-5F61-3D47-A523-D676B81A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0E1-765D-5F49-AFB8-1E99D5B1632C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86953-B2F2-5149-92E9-18A2D9B3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8CEC9-8C87-1943-BBDA-8884AC5D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31B2-E364-6B43-8489-D52B15DB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3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9FF08-1FBC-0444-97A7-96F736D0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0E1-765D-5F49-AFB8-1E99D5B1632C}" type="datetimeFigureOut">
              <a:rPr lang="en-US" smtClean="0"/>
              <a:t>1/31/21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BA509-A08A-BE45-926D-885DCDD6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32E96-93FF-0E4D-84BA-3DACA950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31B2-E364-6B43-8489-D52B15DB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CFEE-98B7-0947-9901-C01AA9DF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E792-5B91-6B46-97F4-E40D23052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56FAA-263E-E74F-AB6B-68AF62F85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7D1A9-61C8-1546-8F94-C41EFB34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0E1-765D-5F49-AFB8-1E99D5B1632C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F10C9-D933-A049-AE06-DA3D6B1F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B718A-F56C-3440-ACD8-8FA8C97B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31B2-E364-6B43-8489-D52B15DB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6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57DDC-1E03-684C-9D55-130F5399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815D4-2F6A-694F-9BF4-8A1E1FF5B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4D197-CF04-E949-BA03-CA280E4DC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9E2CD-C395-E24E-BA35-0B01F951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E0E1-765D-5F49-AFB8-1E99D5B1632C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A671E-278C-384A-B1B1-6510F51D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80CF4-FA6B-7249-85A1-0DF4E55E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31B2-E364-6B43-8489-D52B15DB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4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FDF2A-BBAE-E040-B660-8BBF89DD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11017-E2D6-CE42-AD33-BFA28C3D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7B043-53A4-6B4E-8594-142545B85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CE0E1-765D-5F49-AFB8-1E99D5B1632C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31ABF-72A7-A24B-8F4F-28169B42C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D911-1C33-DE45-830D-CCBAC52FF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C31B2-E364-6B43-8489-D52B15DBE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99199A9-B9D8-D247-ADC7-DFE0F4AA3D6A}"/>
              </a:ext>
            </a:extLst>
          </p:cNvPr>
          <p:cNvGrpSpPr/>
          <p:nvPr/>
        </p:nvGrpSpPr>
        <p:grpSpPr>
          <a:xfrm>
            <a:off x="1983232" y="1889094"/>
            <a:ext cx="8225536" cy="2985215"/>
            <a:chOff x="1860550" y="1936391"/>
            <a:chExt cx="8225536" cy="2985215"/>
          </a:xfrm>
        </p:grpSpPr>
        <p:pic>
          <p:nvPicPr>
            <p:cNvPr id="5" name="Picture 4" descr="A close - up of a dart board&#10;&#10;Description automatically generated with medium confidence">
              <a:extLst>
                <a:ext uri="{FF2B5EF4-FFF2-40B4-BE49-F238E27FC236}">
                  <a16:creationId xmlns:a16="http://schemas.microsoft.com/office/drawing/2014/main" id="{38725B05-0990-C94C-8F7E-8F16E7498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0550" y="1936391"/>
              <a:ext cx="2985215" cy="298521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9E1E7D-A920-6C41-8C69-64A1E509EC79}"/>
                </a:ext>
              </a:extLst>
            </p:cNvPr>
            <p:cNvSpPr txBox="1"/>
            <p:nvPr/>
          </p:nvSpPr>
          <p:spPr>
            <a:xfrm>
              <a:off x="4845765" y="2635327"/>
              <a:ext cx="519834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cap="small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HistoMaster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C484BE-483F-C543-8EE4-FA86898AC3EA}"/>
                </a:ext>
              </a:extLst>
            </p:cNvPr>
            <p:cNvCxnSpPr>
              <a:cxnSpLocks/>
            </p:cNvCxnSpPr>
            <p:nvPr/>
          </p:nvCxnSpPr>
          <p:spPr>
            <a:xfrm>
              <a:off x="4942703" y="3595985"/>
              <a:ext cx="4979787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C3DE57-2F2B-1E48-B895-9FC44B1B3E08}"/>
                </a:ext>
              </a:extLst>
            </p:cNvPr>
            <p:cNvSpPr txBox="1"/>
            <p:nvPr/>
          </p:nvSpPr>
          <p:spPr>
            <a:xfrm>
              <a:off x="4887738" y="3588120"/>
              <a:ext cx="5198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7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Daniel</a:t>
              </a:r>
              <a:r>
                <a:rPr lang="en-US" sz="197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Foulds-Holt, </a:t>
              </a:r>
              <a:r>
                <a:rPr lang="en-US" sz="197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Peter</a:t>
              </a:r>
              <a:r>
                <a:rPr lang="en-US" sz="197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DeRosa, </a:t>
              </a:r>
              <a:r>
                <a:rPr lang="en-US" sz="197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Nicky</a:t>
              </a:r>
              <a:r>
                <a:rPr lang="en-US" sz="197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Evans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6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FD60-3582-B448-927D-95726FB5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3041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re-write ROOT?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08C24-1703-494D-9BC9-4170DFBFF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64" y="1690688"/>
            <a:ext cx="11398472" cy="48021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is complicated to use. It is often 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said that there is a steep learning curve 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you truly can use it.</a:t>
            </a:r>
          </a:p>
          <a:p>
            <a:pPr>
              <a:lnSpc>
                <a:spcPct val="110000"/>
              </a:lnSpc>
              <a:spcBef>
                <a:spcPts val="180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1800"/>
              </a:spcBef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is a large, difficult to install, and bloated program. Installing ROOT is such a large effort that, for most people, it isn’t worth it.</a:t>
            </a:r>
          </a:p>
          <a:p>
            <a:pPr>
              <a:lnSpc>
                <a:spcPct val="110000"/>
              </a:lnSpc>
              <a:spcBef>
                <a:spcPts val="1800"/>
              </a:spcBef>
              <a:buFont typeface="Wingdings" pitchFamily="2" charset="2"/>
              <a:buChar char="§"/>
            </a:pPr>
            <a:endParaRPr lang="en-US" sz="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1800"/>
              </a:spcBef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is not user oriented it is predominantly terminal based.</a:t>
            </a:r>
          </a:p>
        </p:txBody>
      </p:sp>
      <p:pic>
        <p:nvPicPr>
          <p:cNvPr id="7" name="Picture 6" descr="A picture containing text, battery, screenshot, plaque&#10;&#10;Description automatically generated">
            <a:extLst>
              <a:ext uri="{FF2B5EF4-FFF2-40B4-BE49-F238E27FC236}">
                <a16:creationId xmlns:a16="http://schemas.microsoft.com/office/drawing/2014/main" id="{E8FE1574-1BDA-E14F-907E-42B944B84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36" r="36172"/>
          <a:stretch/>
        </p:blipFill>
        <p:spPr>
          <a:xfrm>
            <a:off x="6783176" y="1081790"/>
            <a:ext cx="5012060" cy="2347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0CAA1C-5FDA-004C-AAD3-487473A411E4}"/>
              </a:ext>
            </a:extLst>
          </p:cNvPr>
          <p:cNvSpPr/>
          <p:nvPr/>
        </p:nvSpPr>
        <p:spPr>
          <a:xfrm>
            <a:off x="9678154" y="1973655"/>
            <a:ext cx="2190939" cy="353086"/>
          </a:xfrm>
          <a:prstGeom prst="rect">
            <a:avLst/>
          </a:prstGeom>
          <a:solidFill>
            <a:srgbClr val="2F34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8D17E5-9B80-C940-A4CD-9F80366ADC8E}"/>
              </a:ext>
            </a:extLst>
          </p:cNvPr>
          <p:cNvSpPr/>
          <p:nvPr/>
        </p:nvSpPr>
        <p:spPr>
          <a:xfrm>
            <a:off x="10258330" y="2300668"/>
            <a:ext cx="1610763" cy="742738"/>
          </a:xfrm>
          <a:prstGeom prst="rect">
            <a:avLst/>
          </a:prstGeom>
          <a:solidFill>
            <a:srgbClr val="2F34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6E867F-38A5-AE45-ADD7-A1BA5118060F}"/>
              </a:ext>
            </a:extLst>
          </p:cNvPr>
          <p:cNvSpPr/>
          <p:nvPr/>
        </p:nvSpPr>
        <p:spPr>
          <a:xfrm>
            <a:off x="9678154" y="3059660"/>
            <a:ext cx="2190939" cy="353086"/>
          </a:xfrm>
          <a:prstGeom prst="rect">
            <a:avLst/>
          </a:prstGeom>
          <a:solidFill>
            <a:srgbClr val="2F34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3DE203-BFF7-DA47-A76E-6558781FC30C}"/>
              </a:ext>
            </a:extLst>
          </p:cNvPr>
          <p:cNvSpPr txBox="1">
            <a:spLocks/>
          </p:cNvSpPr>
          <p:nvPr/>
        </p:nvSpPr>
        <p:spPr>
          <a:xfrm>
            <a:off x="396764" y="304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can we do better?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6E8C9B-B13E-324F-988B-61A977FBD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64" y="1495816"/>
            <a:ext cx="11398472" cy="48021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  <a:buFont typeface="Wingdings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It is important that the program is largely stand alone with an extremely easy and quick install process.</a:t>
            </a:r>
          </a:p>
          <a:p>
            <a:pPr>
              <a:lnSpc>
                <a:spcPct val="110000"/>
              </a:lnSpc>
              <a:spcBef>
                <a:spcPts val="1800"/>
              </a:spcBef>
              <a:buFont typeface="Wingdings" pitchFamily="2" charset="2"/>
              <a:buChar char="§"/>
            </a:pPr>
            <a:endParaRPr lang="en-US" sz="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1800"/>
              </a:spcBef>
              <a:buFont typeface="Wingdings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No software is too large but keeping both the HistoMaster program and file size small is important.</a:t>
            </a:r>
          </a:p>
          <a:p>
            <a:pPr>
              <a:lnSpc>
                <a:spcPct val="110000"/>
              </a:lnSpc>
              <a:spcBef>
                <a:spcPts val="1800"/>
              </a:spcBef>
              <a:buFont typeface="Wingdings" pitchFamily="2" charset="2"/>
              <a:buChar char="§"/>
            </a:pPr>
            <a:endParaRPr lang="en-US" sz="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1800"/>
              </a:spcBef>
              <a:buFont typeface="Wingdings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We need the code to run quickly.</a:t>
            </a:r>
          </a:p>
          <a:p>
            <a:pPr>
              <a:lnSpc>
                <a:spcPct val="110000"/>
              </a:lnSpc>
              <a:spcBef>
                <a:spcPts val="1800"/>
              </a:spcBef>
              <a:buFont typeface="Wingdings" pitchFamily="2" charset="2"/>
              <a:buChar char="§"/>
            </a:pPr>
            <a:endParaRPr lang="en-US" sz="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1800"/>
              </a:spcBef>
              <a:buFont typeface="Wingdings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The interface needs to be simple enough that, to a first order, you can use it without a guide.</a:t>
            </a:r>
          </a:p>
        </p:txBody>
      </p:sp>
    </p:spTree>
    <p:extLst>
      <p:ext uri="{BB962C8B-B14F-4D97-AF65-F5344CB8AC3E}">
        <p14:creationId xmlns:p14="http://schemas.microsoft.com/office/powerpoint/2010/main" val="252780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F615912-0DBB-F041-8854-606E5A0568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4" t="6968" r="5674"/>
          <a:stretch/>
        </p:blipFill>
        <p:spPr>
          <a:xfrm>
            <a:off x="4452079" y="1139252"/>
            <a:ext cx="7450111" cy="233471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A729DCF-FF4C-DB4B-8AA1-B294EA7EAF30}"/>
              </a:ext>
            </a:extLst>
          </p:cNvPr>
          <p:cNvSpPr txBox="1">
            <a:spLocks/>
          </p:cNvSpPr>
          <p:nvPr/>
        </p:nvSpPr>
        <p:spPr>
          <a:xfrm>
            <a:off x="396764" y="304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already exists?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61BA8-8A17-8D46-A667-EFEA14F83F65}"/>
              </a:ext>
            </a:extLst>
          </p:cNvPr>
          <p:cNvSpPr txBox="1"/>
          <p:nvPr/>
        </p:nvSpPr>
        <p:spPr>
          <a:xfrm>
            <a:off x="396764" y="1556874"/>
            <a:ext cx="65436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has been made 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opening and reading 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files with 3 file 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classed completed.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1BC3C-1BB7-F04C-9C2A-A2167C5A0C75}"/>
              </a:ext>
            </a:extLst>
          </p:cNvPr>
          <p:cNvSpPr txBox="1"/>
          <p:nvPr/>
        </p:nvSpPr>
        <p:spPr>
          <a:xfrm>
            <a:off x="399738" y="3737944"/>
            <a:ext cx="11392524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ROOTHeader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FileHeader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KeyHeader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classes are able to read all the metadata from a ROOT file. This means we can successfully locate and save the histogram data bytes into the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endParaRPr lang="en-US" sz="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for the handling of histogram data has been started.</a:t>
            </a:r>
          </a:p>
        </p:txBody>
      </p:sp>
    </p:spTree>
    <p:extLst>
      <p:ext uri="{BB962C8B-B14F-4D97-AF65-F5344CB8AC3E}">
        <p14:creationId xmlns:p14="http://schemas.microsoft.com/office/powerpoint/2010/main" val="400013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C39998-2404-E543-A3B7-8C296D3A30FA}"/>
              </a:ext>
            </a:extLst>
          </p:cNvPr>
          <p:cNvSpPr txBox="1">
            <a:spLocks/>
          </p:cNvSpPr>
          <p:nvPr/>
        </p:nvSpPr>
        <p:spPr>
          <a:xfrm>
            <a:off x="396764" y="304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needs to be done?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622CFE-7D34-8B4E-9B93-AD9D3D30D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63" y="1510323"/>
            <a:ext cx="11398472" cy="439531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  <a:buFont typeface="Wingdings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 GUI needs to allow for easy viewing and analysis of the histograms, but also to produce publication quality image output.</a:t>
            </a:r>
            <a:endParaRPr lang="en-US" sz="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1800"/>
              </a:spcBef>
              <a:buFont typeface="Wingdings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DECOMPRESSION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ROOT files are compressed using a variety of compression algorithms. Mostly they use ZLIB. While we can access the compressed data, we need to be able to decompress it also.</a:t>
            </a:r>
            <a:endParaRPr lang="en-US" sz="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1800"/>
              </a:spcBef>
              <a:buFont typeface="Wingdings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HANDLING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In order to make HistoMaster useful, the user must be able to manipulate and fit the data in a histogram.</a:t>
            </a:r>
            <a:endParaRPr lang="en-US" sz="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3A0D3-0B61-2E46-BED4-AD3C7BC8A123}"/>
              </a:ext>
            </a:extLst>
          </p:cNvPr>
          <p:cNvSpPr txBox="1"/>
          <p:nvPr/>
        </p:nvSpPr>
        <p:spPr>
          <a:xfrm>
            <a:off x="2670746" y="5613253"/>
            <a:ext cx="685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short – a lot…</a:t>
            </a:r>
          </a:p>
        </p:txBody>
      </p:sp>
    </p:spTree>
    <p:extLst>
      <p:ext uri="{BB962C8B-B14F-4D97-AF65-F5344CB8AC3E}">
        <p14:creationId xmlns:p14="http://schemas.microsoft.com/office/powerpoint/2010/main" val="171558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DA3B2C-99F3-EE4D-8F4D-530425780FDC}"/>
              </a:ext>
            </a:extLst>
          </p:cNvPr>
          <p:cNvSpPr txBox="1">
            <a:spLocks/>
          </p:cNvSpPr>
          <p:nvPr/>
        </p:nvSpPr>
        <p:spPr>
          <a:xfrm>
            <a:off x="838200" y="10836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I help? I don’t know code!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EF1360-3B24-204C-BDD4-7C2B13025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64" y="2409246"/>
            <a:ext cx="11398472" cy="166807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YES!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The best way to learn code is to try to solve a problem. Textbooks and YouTube videos can never match the experience of solving a hard but interesting problem like HistoMaster!</a:t>
            </a:r>
          </a:p>
        </p:txBody>
      </p:sp>
      <p:pic>
        <p:nvPicPr>
          <p:cNvPr id="10" name="Picture 9" descr="A close - up of a dart board&#10;&#10;Description automatically generated with medium confidence">
            <a:extLst>
              <a:ext uri="{FF2B5EF4-FFF2-40B4-BE49-F238E27FC236}">
                <a16:creationId xmlns:a16="http://schemas.microsoft.com/office/drawing/2014/main" id="{DC5A3FED-2F8E-BC45-BAD4-D130E1F59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696" y="4446003"/>
            <a:ext cx="1492608" cy="14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043015-8BC3-8744-856C-CECF95770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053588" y="-35819"/>
            <a:ext cx="4084824" cy="600024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EC1AF5-CE2E-234E-AF8A-BC2F09ED7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241" y="5296944"/>
            <a:ext cx="8317518" cy="7291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us make graphs like this a thing of the past!</a:t>
            </a:r>
          </a:p>
        </p:txBody>
      </p:sp>
    </p:spTree>
    <p:extLst>
      <p:ext uri="{BB962C8B-B14F-4D97-AF65-F5344CB8AC3E}">
        <p14:creationId xmlns:p14="http://schemas.microsoft.com/office/powerpoint/2010/main" val="117739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- up of a dart board&#10;&#10;Description automatically generated with medium confidence">
            <a:extLst>
              <a:ext uri="{FF2B5EF4-FFF2-40B4-BE49-F238E27FC236}">
                <a16:creationId xmlns:a16="http://schemas.microsoft.com/office/drawing/2014/main" id="{F1CD62E4-DEEE-3B4E-8F27-6AF99939F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878" y="1597878"/>
            <a:ext cx="3662244" cy="366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8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389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Why re-write ROOT?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Foulds-Holt</dc:creator>
  <cp:lastModifiedBy>Daniel Foulds-Holt</cp:lastModifiedBy>
  <cp:revision>9</cp:revision>
  <dcterms:created xsi:type="dcterms:W3CDTF">2021-01-31T16:25:17Z</dcterms:created>
  <dcterms:modified xsi:type="dcterms:W3CDTF">2021-01-31T18:13:05Z</dcterms:modified>
</cp:coreProperties>
</file>