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Postman         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SwaggerHub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 was nice and smooth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Gnatt Pro Data Issue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5001244" y="1212776"/>
            <a:ext cx="2235564" cy="1170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BCFD80-3AF3-29CD-9FB8-D56480869207}"/>
              </a:ext>
            </a:extLst>
          </p:cNvPr>
          <p:cNvSpPr/>
          <p:nvPr/>
        </p:nvSpPr>
        <p:spPr>
          <a:xfrm>
            <a:off x="1532223" y="3818774"/>
            <a:ext cx="2150046" cy="1091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7714292" y="4394110"/>
            <a:ext cx="2150046" cy="1032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3448738" y="493416"/>
            <a:ext cx="187978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2662617" y="1315626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7401269" y="36512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140789" y="1373473"/>
            <a:ext cx="1647895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5392658" y="83704"/>
            <a:ext cx="1844149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8D4F625-992F-F847-9F9B-636766D90FCA}"/>
              </a:ext>
            </a:extLst>
          </p:cNvPr>
          <p:cNvSpPr/>
          <p:nvPr/>
        </p:nvSpPr>
        <p:spPr>
          <a:xfrm>
            <a:off x="144177" y="4993020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01A8C1-23A5-C520-5AF0-971C6F5BD73B}"/>
              </a:ext>
            </a:extLst>
          </p:cNvPr>
          <p:cNvSpPr/>
          <p:nvPr/>
        </p:nvSpPr>
        <p:spPr>
          <a:xfrm>
            <a:off x="1611712" y="566014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101C39D-E8FF-CEB4-6359-C0A4DAF6E5FF}"/>
              </a:ext>
            </a:extLst>
          </p:cNvPr>
          <p:cNvSpPr/>
          <p:nvPr/>
        </p:nvSpPr>
        <p:spPr>
          <a:xfrm>
            <a:off x="3448737" y="5085117"/>
            <a:ext cx="1807417" cy="739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9117686" y="3076780"/>
            <a:ext cx="1756438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10236016" y="382507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10659777" y="476277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9497040" y="5643366"/>
            <a:ext cx="185676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7401269" y="6008659"/>
            <a:ext cx="1897873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5911805" y="5474168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050663" y="1614944"/>
            <a:ext cx="95058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</p:cNvCxnSpPr>
          <p:nvPr/>
        </p:nvCxnSpPr>
        <p:spPr>
          <a:xfrm>
            <a:off x="4791205" y="1059549"/>
            <a:ext cx="313151" cy="205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256751" y="682340"/>
            <a:ext cx="57982" cy="5304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</p:cNvCxnSpPr>
          <p:nvPr/>
        </p:nvCxnSpPr>
        <p:spPr>
          <a:xfrm flipH="1">
            <a:off x="7152932" y="925116"/>
            <a:ext cx="561360" cy="339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7236808" y="1672791"/>
            <a:ext cx="903981" cy="1254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BF8F3-8DB1-DC89-7817-18E8D23F3781}"/>
              </a:ext>
            </a:extLst>
          </p:cNvPr>
          <p:cNvCxnSpPr>
            <a:cxnSpLocks/>
          </p:cNvCxnSpPr>
          <p:nvPr/>
        </p:nvCxnSpPr>
        <p:spPr>
          <a:xfrm flipH="1">
            <a:off x="3557392" y="2383734"/>
            <a:ext cx="1546964" cy="14350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</p:cNvCxnSpPr>
          <p:nvPr/>
        </p:nvCxnSpPr>
        <p:spPr>
          <a:xfrm>
            <a:off x="7146354" y="2336666"/>
            <a:ext cx="795147" cy="20574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4DAD25-DC05-DCEC-5B99-B96C7C15E7E3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328948" y="4875706"/>
            <a:ext cx="282764" cy="204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1C5F8B-44C4-0756-1AE3-0735C07C1014}"/>
              </a:ext>
            </a:extLst>
          </p:cNvPr>
          <p:cNvCxnSpPr>
            <a:cxnSpLocks/>
          </p:cNvCxnSpPr>
          <p:nvPr/>
        </p:nvCxnSpPr>
        <p:spPr>
          <a:xfrm flipH="1">
            <a:off x="2305735" y="4910241"/>
            <a:ext cx="101416" cy="73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0F4B3A-6BE7-005C-68A0-FD4F815ECB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6640" y="4910241"/>
            <a:ext cx="356787" cy="2832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stCxn id="22" idx="3"/>
          </p:cNvCxnSpPr>
          <p:nvPr/>
        </p:nvCxnSpPr>
        <p:spPr>
          <a:xfrm flipH="1">
            <a:off x="9062581" y="3587748"/>
            <a:ext cx="312329" cy="8063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/>
          <p:nvPr/>
        </p:nvCxnSpPr>
        <p:spPr>
          <a:xfrm flipH="1">
            <a:off x="9864338" y="4240060"/>
            <a:ext cx="450846" cy="2630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>
            <a:off x="9864338" y="5080688"/>
            <a:ext cx="7954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497040" y="5426373"/>
            <a:ext cx="271916" cy="3046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stCxn id="13" idx="2"/>
          </p:cNvCxnSpPr>
          <p:nvPr/>
        </p:nvCxnSpPr>
        <p:spPr>
          <a:xfrm flipH="1">
            <a:off x="8586592" y="5426373"/>
            <a:ext cx="202723" cy="5822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/>
          <p:nvPr/>
        </p:nvCxnSpPr>
        <p:spPr>
          <a:xfrm flipH="1">
            <a:off x="7236807" y="5361410"/>
            <a:ext cx="529330" cy="2819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B47DB65-CBC8-9D81-C415-13ABF652F08F}"/>
              </a:ext>
            </a:extLst>
          </p:cNvPr>
          <p:cNvSpPr txBox="1"/>
          <p:nvPr/>
        </p:nvSpPr>
        <p:spPr>
          <a:xfrm>
            <a:off x="4401355" y="2147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BBEDF06-9657-C26F-7914-CE04BBA52934}"/>
              </a:ext>
            </a:extLst>
          </p:cNvPr>
          <p:cNvSpPr txBox="1"/>
          <p:nvPr/>
        </p:nvSpPr>
        <p:spPr>
          <a:xfrm>
            <a:off x="3278622" y="3090641"/>
            <a:ext cx="51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7361493" y="2180780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7903560" y="3650728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116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Cole Crombie</cp:lastModifiedBy>
  <cp:revision>10</cp:revision>
  <dcterms:created xsi:type="dcterms:W3CDTF">2025-05-28T19:40:37Z</dcterms:created>
  <dcterms:modified xsi:type="dcterms:W3CDTF">2025-06-02T16:36:32Z</dcterms:modified>
</cp:coreProperties>
</file>