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8" r:id="rId6"/>
    <p:sldId id="265" r:id="rId7"/>
    <p:sldId id="259" r:id="rId8"/>
    <p:sldId id="261" r:id="rId9"/>
    <p:sldId id="260" r:id="rId10"/>
    <p:sldId id="266" r:id="rId11"/>
    <p:sldId id="267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2" autoAdjust="0"/>
    <p:restoredTop sz="94660"/>
  </p:normalViewPr>
  <p:slideViewPr>
    <p:cSldViewPr snapToGrid="0">
      <p:cViewPr varScale="1">
        <p:scale>
          <a:sx n="47" d="100"/>
          <a:sy n="47" d="100"/>
        </p:scale>
        <p:origin x="104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84AEC5-CE96-9F9A-D50B-82AC7F024E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B7E5A3A-88D0-12DE-CAF9-D37A550BE6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F71621-849B-AFAF-36B7-40C8A86E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A870D5-6186-0A67-EB13-AE580D8B6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6EF4C32-1117-6684-0F02-24E697AE1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823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6DF46-2BAB-B642-2392-107026E2A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ABBD-F7D8-6FBD-123C-EA8CE42EB6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F5A6B-68DE-BB18-CA49-8D3A77F571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6DCBE6-3B10-358A-59A2-498DB848A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FBBCC2-04E8-7D38-5BB7-C579190A6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14365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3B19D8-651F-C92F-9F08-719C189DEA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B39F2D2-7F8C-F936-E946-9F1D473578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D36272-02A8-380B-D63E-B76C37384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624D2A-AB93-28AE-8961-EE00DC7CE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22B0BD-DB5C-460F-7CD2-8314EE0D4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55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213B3-4E0A-3DC8-D78F-42887F53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76746-B1DC-9879-456C-81F4CFB18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47A8AF3-127F-C8DE-F332-D59578C8A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783C7AF-D5FE-CD60-0E78-98E7D2C87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8D5F2D-AB98-203E-11E8-29570C2B3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654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1D617-08C9-8CEC-7F39-AFFD06E8A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897E77E-308B-1D82-B8C5-74CE43C57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8AA46F-8159-FB5E-BB85-D41C76C5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CF89F3-C15E-3D42-E3BB-D0D37BA56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079D8D-7788-C1B3-C476-AA73F9FAD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7282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CBA38-CAA6-C931-2C69-F9F9B1A1B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929191-C8B8-0609-871E-188497E930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6AA2806-F4A8-E16B-EE07-DE6A93FE2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1A9DAE-D003-F578-7F0B-4D8640BF3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303B344-FD0B-B7D9-A0BA-9876FB72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DE01AB6-4478-1C79-17B7-6535A348F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051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42DE7-FB6C-72E4-2283-7A281750E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0FA4737-6DD1-13B4-DE75-19051C567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1BF967-497D-38D1-A7BE-2FE1E6778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4EBA06B-EBCA-0B2E-C656-15D862F828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3C8DE4-85A2-6C09-83CF-385426C5F3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AB25D98-20B5-F892-B6FE-4A8C3D6D1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0D4E2F4-E3A2-9EE7-5A26-1ED17FCCE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E43CAF0-9C2A-49AB-9D36-91784C1A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353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21D26B-B4BD-9437-D02B-425C568E1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309AC7D-509C-59D5-6F3B-4B4FC2E2A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3C35A3-5A16-AE40-806D-EFC4D0A0D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B248CB-75BD-23CA-19B4-7B2B67C2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257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481A64-9973-433F-EFE0-BCB0488E6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790845F-54C0-176F-932A-561377B18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86374E-E0AB-020B-72A2-C5A7FC7B7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8552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3A989F-E04C-DED1-B541-76A3E160C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D05B3F-252E-E962-5DAE-33149C109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075AB7D-9FD0-AF73-6D67-8DF57BDF2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3248CC-C6A6-FFC2-DA2A-697550983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9B8B92-E7FA-2AF6-6872-7A4A9A29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7B2BF4-89C3-8654-92C5-87C5AFD21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544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38CBB5-080C-6099-1EF4-C06557A933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14E059-C95D-371E-813C-D8FD72F891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C0E1908-348E-3BA0-F4C4-1B179A75A2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079203-94B6-D1EE-F392-13414F093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0AA94B-8CDD-CE11-966A-10F857DE5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ECD1BB0-D141-6756-12AA-1F83DE2A6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61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C998DF1-09B9-861D-DB31-5C29FDEBB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460DF-05A2-3FB1-11DC-122F9564D7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941B3F-B709-2A02-5A4F-96E1A20FA1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843D5B-1A4F-4CC8-9181-F01D3414415A}" type="datetimeFigureOut">
              <a:rPr lang="zh-CN" altLang="en-US" smtClean="0"/>
              <a:t>2025/6/3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70072F-FCEC-145D-F720-C158F5CF2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77AE80-EFA5-1D6B-68F7-E27EF976D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B8065-FFAA-4106-AE8D-3FD916FE98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63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3CCE7B-A53F-F073-9A99-CC8B927289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F001C6E-0E6E-2AD0-22AE-FEC3E32527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FC7739E-99C7-B459-265E-DCD582393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03B746B8-B88E-A9F1-ED49-0B183522188B}"/>
              </a:ext>
            </a:extLst>
          </p:cNvPr>
          <p:cNvSpPr txBox="1"/>
          <p:nvPr/>
        </p:nvSpPr>
        <p:spPr>
          <a:xfrm>
            <a:off x="618372" y="1276380"/>
            <a:ext cx="101702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Small Project Demo</a:t>
            </a:r>
            <a:endParaRPr lang="zh-CN" altLang="en-US" sz="7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A7D82337-E278-5B45-1143-497F09BB7D14}"/>
              </a:ext>
            </a:extLst>
          </p:cNvPr>
          <p:cNvSpPr txBox="1"/>
          <p:nvPr/>
        </p:nvSpPr>
        <p:spPr>
          <a:xfrm>
            <a:off x="6440270" y="2393171"/>
            <a:ext cx="51333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user-centric contact management system</a:t>
            </a:r>
            <a:endParaRPr lang="zh-CN" altLang="en-US" sz="2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76B204E-AA71-2DB6-5691-59F1DEC4F92B}"/>
              </a:ext>
            </a:extLst>
          </p:cNvPr>
          <p:cNvSpPr txBox="1"/>
          <p:nvPr/>
        </p:nvSpPr>
        <p:spPr>
          <a:xfrm>
            <a:off x="4793475" y="4488359"/>
            <a:ext cx="6196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20</a:t>
            </a:r>
            <a:endParaRPr lang="zh-CN" altLang="en-US" sz="4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AC6539-FB66-33C3-5425-C2BCBE791972}"/>
              </a:ext>
            </a:extLst>
          </p:cNvPr>
          <p:cNvSpPr txBox="1"/>
          <p:nvPr/>
        </p:nvSpPr>
        <p:spPr>
          <a:xfrm>
            <a:off x="1655569" y="5504804"/>
            <a:ext cx="108521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Crombie, Beile Han, Jordi Maldonado, Ryan Ramdihal, Colin Trinh</a:t>
            </a:r>
            <a:endParaRPr lang="zh-CN" altLang="en-US" sz="2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87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7DF7212-B919-CF65-0232-494AA8F99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9F3C86-B6F9-67D4-47F3-38344F6F5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6C2CDD7-3CFE-4992-398C-9B1499B61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CBB370EE-598E-C7D1-1B0B-DEE2981B0DCF}"/>
              </a:ext>
            </a:extLst>
          </p:cNvPr>
          <p:cNvSpPr/>
          <p:nvPr/>
        </p:nvSpPr>
        <p:spPr>
          <a:xfrm>
            <a:off x="-1" y="1289369"/>
            <a:ext cx="7552024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C66C938-FE21-E63D-546E-0905000BEBA2}"/>
              </a:ext>
            </a:extLst>
          </p:cNvPr>
          <p:cNvSpPr txBox="1"/>
          <p:nvPr/>
        </p:nvSpPr>
        <p:spPr>
          <a:xfrm>
            <a:off x="960449" y="365125"/>
            <a:ext cx="54361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API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72626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1185D6-D0FD-B377-A87E-E6790121D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FA876-5F13-67FE-2DC0-73C8FD0397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BCF28C41-6F52-2C15-C8BF-A558008C6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1E4B58C-78B3-65E6-D1E4-69E0E7761253}"/>
              </a:ext>
            </a:extLst>
          </p:cNvPr>
          <p:cNvSpPr/>
          <p:nvPr/>
        </p:nvSpPr>
        <p:spPr>
          <a:xfrm>
            <a:off x="-1" y="1289369"/>
            <a:ext cx="7348093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2A6A47A-4E3D-8C42-19F2-67DB5448C9AC}"/>
              </a:ext>
            </a:extLst>
          </p:cNvPr>
          <p:cNvSpPr txBox="1"/>
          <p:nvPr/>
        </p:nvSpPr>
        <p:spPr>
          <a:xfrm>
            <a:off x="960449" y="365125"/>
            <a:ext cx="55130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b="0" i="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 demonstration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709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F9C75-3498-2671-1F4D-9998D268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B15B006-34C9-D040-58EE-44E44EC9FA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192000" cy="6858000"/>
          </a:xfr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B300CA0-0B45-13A2-BE35-7D68589FF760}"/>
              </a:ext>
            </a:extLst>
          </p:cNvPr>
          <p:cNvSpPr txBox="1"/>
          <p:nvPr/>
        </p:nvSpPr>
        <p:spPr>
          <a:xfrm>
            <a:off x="333323" y="706072"/>
            <a:ext cx="203773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PM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943BEF7-ED6D-D0C6-07E6-089D102C9EF8}"/>
              </a:ext>
            </a:extLst>
          </p:cNvPr>
          <p:cNvSpPr txBox="1"/>
          <p:nvPr/>
        </p:nvSpPr>
        <p:spPr>
          <a:xfrm>
            <a:off x="1225779" y="3782036"/>
            <a:ext cx="332867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78EE3C-C24C-DB3B-A2B1-1CD950B863AF}"/>
              </a:ext>
            </a:extLst>
          </p:cNvPr>
          <p:cNvSpPr txBox="1"/>
          <p:nvPr/>
        </p:nvSpPr>
        <p:spPr>
          <a:xfrm>
            <a:off x="4245552" y="682928"/>
            <a:ext cx="484555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1929DC71-9E0A-A59C-BFF3-BB61AB16DBD8}"/>
              </a:ext>
            </a:extLst>
          </p:cNvPr>
          <p:cNvSpPr txBox="1"/>
          <p:nvPr/>
        </p:nvSpPr>
        <p:spPr>
          <a:xfrm>
            <a:off x="5621531" y="3728249"/>
            <a:ext cx="534469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 End</a:t>
            </a:r>
            <a:endParaRPr lang="zh-CN" altLang="en-US" sz="1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C5CAAD2-F251-D76A-B438-155E951571A7}"/>
              </a:ext>
            </a:extLst>
          </p:cNvPr>
          <p:cNvSpPr txBox="1"/>
          <p:nvPr/>
        </p:nvSpPr>
        <p:spPr>
          <a:xfrm>
            <a:off x="1732317" y="1990978"/>
            <a:ext cx="10567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7671FF5-3637-076B-0193-54050F1FB897}"/>
              </a:ext>
            </a:extLst>
          </p:cNvPr>
          <p:cNvSpPr txBox="1"/>
          <p:nvPr/>
        </p:nvSpPr>
        <p:spPr>
          <a:xfrm>
            <a:off x="8466574" y="1985616"/>
            <a:ext cx="12490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Beile 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F53D086-6F7A-4603-7301-5446B96C89C3}"/>
              </a:ext>
            </a:extLst>
          </p:cNvPr>
          <p:cNvSpPr txBox="1"/>
          <p:nvPr/>
        </p:nvSpPr>
        <p:spPr>
          <a:xfrm>
            <a:off x="2756357" y="5182034"/>
            <a:ext cx="2587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Cole &amp; Ryan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FA634B-6922-BE55-F835-8F2C04A2BBCF}"/>
              </a:ext>
            </a:extLst>
          </p:cNvPr>
          <p:cNvSpPr txBox="1"/>
          <p:nvPr/>
        </p:nvSpPr>
        <p:spPr>
          <a:xfrm>
            <a:off x="9261307" y="5182034"/>
            <a:ext cx="27579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Colin &amp; Jordi</a:t>
            </a:r>
            <a:endParaRPr lang="zh-CN" altLang="en-US" sz="3600" i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07915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1000"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97ECDC-7825-10D7-D080-00CACB381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F0C25830-44A4-717E-2C8A-70E0FD438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 useBgFill="1">
        <p:nvSpPr>
          <p:cNvPr id="10" name="矩形 9">
            <a:extLst>
              <a:ext uri="{FF2B5EF4-FFF2-40B4-BE49-F238E27FC236}">
                <a16:creationId xmlns:a16="http://schemas.microsoft.com/office/drawing/2014/main" id="{CD64EB8A-05D6-851B-13CE-A8E16F1A4B81}"/>
              </a:ext>
            </a:extLst>
          </p:cNvPr>
          <p:cNvSpPr/>
          <p:nvPr/>
        </p:nvSpPr>
        <p:spPr>
          <a:xfrm>
            <a:off x="675658" y="1039390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 useBgFill="1">
        <p:nvSpPr>
          <p:cNvPr id="11" name="矩形 10">
            <a:extLst>
              <a:ext uri="{FF2B5EF4-FFF2-40B4-BE49-F238E27FC236}">
                <a16:creationId xmlns:a16="http://schemas.microsoft.com/office/drawing/2014/main" id="{91D4D235-5402-6971-6FBC-D824699A2B49}"/>
              </a:ext>
            </a:extLst>
          </p:cNvPr>
          <p:cNvSpPr/>
          <p:nvPr/>
        </p:nvSpPr>
        <p:spPr>
          <a:xfrm>
            <a:off x="670998" y="2919149"/>
            <a:ext cx="11077506" cy="12054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5F4E0C8-D471-B072-2DB2-A611CD1820F4}"/>
              </a:ext>
            </a:extLst>
          </p:cNvPr>
          <p:cNvSpPr txBox="1"/>
          <p:nvPr/>
        </p:nvSpPr>
        <p:spPr>
          <a:xfrm>
            <a:off x="935231" y="1380527"/>
            <a:ext cx="10739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                                   API                                         Front End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299B5ED-B2AF-4F07-084E-0F71C9027458}"/>
              </a:ext>
            </a:extLst>
          </p:cNvPr>
          <p:cNvSpPr txBox="1"/>
          <p:nvPr/>
        </p:nvSpPr>
        <p:spPr>
          <a:xfrm>
            <a:off x="935231" y="3236109"/>
            <a:ext cx="105452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                Postman              </a:t>
            </a:r>
            <a:r>
              <a:rPr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SwaggerHub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Lighthouse                                                       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F371963-8A54-BA3F-8642-C7EB95CA523C}"/>
              </a:ext>
            </a:extLst>
          </p:cNvPr>
          <p:cNvSpPr/>
          <p:nvPr/>
        </p:nvSpPr>
        <p:spPr>
          <a:xfrm>
            <a:off x="669079" y="4798908"/>
            <a:ext cx="11077506" cy="10821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C098F59-B0E2-6981-8A83-7159D5CFD582}"/>
              </a:ext>
            </a:extLst>
          </p:cNvPr>
          <p:cNvSpPr txBox="1"/>
          <p:nvPr/>
        </p:nvSpPr>
        <p:spPr>
          <a:xfrm>
            <a:off x="737878" y="5078396"/>
            <a:ext cx="10742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&amp; Collaboration                                Discord &amp; github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179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1CCEDC-C7D3-0ADB-ED1F-35DB43023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0FF06-1247-23EF-CD9E-DB059224F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09DB689-1DFE-E588-3D40-3DDFAEBD38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2BF3F2D4-D1B0-0AED-BCAB-C12B345C9385}"/>
              </a:ext>
            </a:extLst>
          </p:cNvPr>
          <p:cNvSpPr/>
          <p:nvPr/>
        </p:nvSpPr>
        <p:spPr>
          <a:xfrm>
            <a:off x="-1" y="1289369"/>
            <a:ext cx="7788847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EF6E05E-96F3-0323-5FB7-2E3B0D5EC12D}"/>
              </a:ext>
            </a:extLst>
          </p:cNvPr>
          <p:cNvSpPr txBox="1"/>
          <p:nvPr/>
        </p:nvSpPr>
        <p:spPr>
          <a:xfrm>
            <a:off x="1124909" y="381363"/>
            <a:ext cx="51283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Lighthouse report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3571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039D3B-672F-96DE-EE52-440D58999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DB57FE-6A42-FFBC-32D6-DA9143F6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FC8AB37-1CD9-59C3-2153-64ACC7895C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D88F40DB-49CB-CA71-453B-FB84EF569425}"/>
              </a:ext>
            </a:extLst>
          </p:cNvPr>
          <p:cNvSpPr/>
          <p:nvPr/>
        </p:nvSpPr>
        <p:spPr>
          <a:xfrm>
            <a:off x="-1" y="1289369"/>
            <a:ext cx="8690089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4CE2AC2-7AB2-F65E-5372-3ED4FD5BC2D7}"/>
              </a:ext>
            </a:extLst>
          </p:cNvPr>
          <p:cNvSpPr txBox="1"/>
          <p:nvPr/>
        </p:nvSpPr>
        <p:spPr>
          <a:xfrm>
            <a:off x="1124909" y="381363"/>
            <a:ext cx="62055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4B282BBC-C10C-0641-B362-EAB00C3CB813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setup was nice and smooth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F8104025-1371-4A63-38B5-5FFA608239A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Initial Website Setup 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7A4EC44C-9E42-76A3-6845-861471668C33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Organization of the Gnatt Chart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603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589772-8045-4979-7682-EC5944F1B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0AC0E-B483-659A-BFA9-83FAD565E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316F6BB-87F1-098D-9AC7-E1225AAB9B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E96FAE0-51B6-A66D-D2F2-9459797BE254}"/>
              </a:ext>
            </a:extLst>
          </p:cNvPr>
          <p:cNvSpPr/>
          <p:nvPr/>
        </p:nvSpPr>
        <p:spPr>
          <a:xfrm>
            <a:off x="-1" y="1289369"/>
            <a:ext cx="10515600" cy="2499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2F7BF56-F874-7C95-CD4B-4E4AF43AB503}"/>
              </a:ext>
            </a:extLst>
          </p:cNvPr>
          <p:cNvSpPr txBox="1"/>
          <p:nvPr/>
        </p:nvSpPr>
        <p:spPr>
          <a:xfrm>
            <a:off x="1124909" y="381363"/>
            <a:ext cx="80204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5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that didn’t went well</a:t>
            </a:r>
            <a:endParaRPr lang="zh-CN" altLang="en-US" sz="5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流程图: 终止 2">
            <a:extLst>
              <a:ext uri="{FF2B5EF4-FFF2-40B4-BE49-F238E27FC236}">
                <a16:creationId xmlns:a16="http://schemas.microsoft.com/office/drawing/2014/main" id="{90EFC8C0-5C50-E9E5-C2E4-1075BB676C69}"/>
              </a:ext>
            </a:extLst>
          </p:cNvPr>
          <p:cNvSpPr/>
          <p:nvPr/>
        </p:nvSpPr>
        <p:spPr>
          <a:xfrm>
            <a:off x="1217007" y="23945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Took some time to get members and roles assigned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流程图: 终止 6">
            <a:extLst>
              <a:ext uri="{FF2B5EF4-FFF2-40B4-BE49-F238E27FC236}">
                <a16:creationId xmlns:a16="http://schemas.microsoft.com/office/drawing/2014/main" id="{148AB294-0986-6288-BF65-E3160C538EF3}"/>
              </a:ext>
            </a:extLst>
          </p:cNvPr>
          <p:cNvSpPr/>
          <p:nvPr/>
        </p:nvSpPr>
        <p:spPr>
          <a:xfrm>
            <a:off x="1217007" y="35754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Gnatt Pro Data Issue</a:t>
            </a:r>
            <a:endParaRPr lang="zh-CN" altLang="en-US" dirty="0"/>
          </a:p>
        </p:txBody>
      </p:sp>
      <p:sp>
        <p:nvSpPr>
          <p:cNvPr id="8" name="流程图: 终止 7">
            <a:extLst>
              <a:ext uri="{FF2B5EF4-FFF2-40B4-BE49-F238E27FC236}">
                <a16:creationId xmlns:a16="http://schemas.microsoft.com/office/drawing/2014/main" id="{522C72FC-5443-7B18-BCD2-C7471818355D}"/>
              </a:ext>
            </a:extLst>
          </p:cNvPr>
          <p:cNvSpPr/>
          <p:nvPr/>
        </p:nvSpPr>
        <p:spPr>
          <a:xfrm>
            <a:off x="1217007" y="4756307"/>
            <a:ext cx="9453186" cy="592058"/>
          </a:xfrm>
          <a:prstGeom prst="flowChartTermina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Learning </a:t>
            </a:r>
            <a:r>
              <a:rPr lang="en-US" altLang="zh-CN" dirty="0" err="1"/>
              <a:t>css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50504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19294-8C7C-B159-9745-5F20E30FE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1600B11F-77DD-1A82-CA7A-FD5C471EED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923" y="0"/>
            <a:ext cx="12206923" cy="6866394"/>
          </a:xfrm>
        </p:spPr>
      </p:pic>
      <p:sp>
        <p:nvSpPr>
          <p:cNvPr id="10" name="矩形: 圆角 9">
            <a:extLst>
              <a:ext uri="{FF2B5EF4-FFF2-40B4-BE49-F238E27FC236}">
                <a16:creationId xmlns:a16="http://schemas.microsoft.com/office/drawing/2014/main" id="{5F95CE01-0066-B426-ED51-C71687A93887}"/>
              </a:ext>
            </a:extLst>
          </p:cNvPr>
          <p:cNvSpPr/>
          <p:nvPr/>
        </p:nvSpPr>
        <p:spPr>
          <a:xfrm>
            <a:off x="5001244" y="1212776"/>
            <a:ext cx="2235564" cy="117095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6FBCFD80-3AF3-29CD-9FB8-D56480869207}"/>
              </a:ext>
            </a:extLst>
          </p:cNvPr>
          <p:cNvSpPr/>
          <p:nvPr/>
        </p:nvSpPr>
        <p:spPr>
          <a:xfrm>
            <a:off x="1532223" y="3818774"/>
            <a:ext cx="2150046" cy="109146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Colors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4252DF1-B78E-2509-F698-6EBD9BCE08F0}"/>
              </a:ext>
            </a:extLst>
          </p:cNvPr>
          <p:cNvSpPr/>
          <p:nvPr/>
        </p:nvSpPr>
        <p:spPr>
          <a:xfrm>
            <a:off x="7714292" y="4394110"/>
            <a:ext cx="2150046" cy="10322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91C4B02D-7BCF-9C5C-D95D-AA55395500D3}"/>
              </a:ext>
            </a:extLst>
          </p:cNvPr>
          <p:cNvSpPr/>
          <p:nvPr/>
        </p:nvSpPr>
        <p:spPr>
          <a:xfrm>
            <a:off x="3448738" y="493416"/>
            <a:ext cx="187978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DBC5CE0-0109-F19A-3DB1-DC6DA72269DB}"/>
              </a:ext>
            </a:extLst>
          </p:cNvPr>
          <p:cNvSpPr/>
          <p:nvPr/>
        </p:nvSpPr>
        <p:spPr>
          <a:xfrm>
            <a:off x="2662617" y="1315626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6E68116-5830-69C6-4908-309155C27EDA}"/>
              </a:ext>
            </a:extLst>
          </p:cNvPr>
          <p:cNvSpPr/>
          <p:nvPr/>
        </p:nvSpPr>
        <p:spPr>
          <a:xfrm>
            <a:off x="7401269" y="36512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ACC5E11E-F436-91B6-252D-BF4DC8820810}"/>
              </a:ext>
            </a:extLst>
          </p:cNvPr>
          <p:cNvSpPr/>
          <p:nvPr/>
        </p:nvSpPr>
        <p:spPr>
          <a:xfrm>
            <a:off x="8140789" y="1373473"/>
            <a:ext cx="1647895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63ED83A6-DA8A-7F8C-2AE9-DD3117540A9D}"/>
              </a:ext>
            </a:extLst>
          </p:cNvPr>
          <p:cNvSpPr/>
          <p:nvPr/>
        </p:nvSpPr>
        <p:spPr>
          <a:xfrm>
            <a:off x="5392658" y="83704"/>
            <a:ext cx="1844149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08D4F625-992F-F847-9F9B-636766D90FCA}"/>
              </a:ext>
            </a:extLst>
          </p:cNvPr>
          <p:cNvSpPr/>
          <p:nvPr/>
        </p:nvSpPr>
        <p:spPr>
          <a:xfrm>
            <a:off x="144177" y="4993020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F401A8C1-23A5-C520-5AF0-971C6F5BD73B}"/>
              </a:ext>
            </a:extLst>
          </p:cNvPr>
          <p:cNvSpPr/>
          <p:nvPr/>
        </p:nvSpPr>
        <p:spPr>
          <a:xfrm>
            <a:off x="1611712" y="566014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101C39D-E8FF-CEB4-6359-C0A4DAF6E5FF}"/>
              </a:ext>
            </a:extLst>
          </p:cNvPr>
          <p:cNvSpPr/>
          <p:nvPr/>
        </p:nvSpPr>
        <p:spPr>
          <a:xfrm>
            <a:off x="3448737" y="5085117"/>
            <a:ext cx="1807417" cy="7397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20B64CD4-E437-46EF-7A7B-AF010FA0D1BD}"/>
              </a:ext>
            </a:extLst>
          </p:cNvPr>
          <p:cNvSpPr/>
          <p:nvPr/>
        </p:nvSpPr>
        <p:spPr>
          <a:xfrm>
            <a:off x="9117686" y="3076780"/>
            <a:ext cx="1756438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UserID(fk)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842161B7-D3B2-C88B-35BF-9596196FF2FF}"/>
              </a:ext>
            </a:extLst>
          </p:cNvPr>
          <p:cNvSpPr/>
          <p:nvPr/>
        </p:nvSpPr>
        <p:spPr>
          <a:xfrm>
            <a:off x="10236016" y="3825075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0B172B7D-9988-5EDD-D1C1-87CEB75BBA81}"/>
              </a:ext>
            </a:extLst>
          </p:cNvPr>
          <p:cNvSpPr/>
          <p:nvPr/>
        </p:nvSpPr>
        <p:spPr>
          <a:xfrm>
            <a:off x="10659777" y="4762774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C3994C15-3ADD-2A58-CA01-E9AE498A677A}"/>
              </a:ext>
            </a:extLst>
          </p:cNvPr>
          <p:cNvSpPr/>
          <p:nvPr/>
        </p:nvSpPr>
        <p:spPr>
          <a:xfrm>
            <a:off x="9497040" y="5643366"/>
            <a:ext cx="1856760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F45864C6-5A12-F05E-A611-E0F86967FB06}"/>
              </a:ext>
            </a:extLst>
          </p:cNvPr>
          <p:cNvSpPr/>
          <p:nvPr/>
        </p:nvSpPr>
        <p:spPr>
          <a:xfrm>
            <a:off x="7401269" y="6008659"/>
            <a:ext cx="1897873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lang="zh-CN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D43729A8-AD23-CE74-48DB-F2CD0B746FC4}"/>
              </a:ext>
            </a:extLst>
          </p:cNvPr>
          <p:cNvSpPr/>
          <p:nvPr/>
        </p:nvSpPr>
        <p:spPr>
          <a:xfrm>
            <a:off x="5911805" y="5474168"/>
            <a:ext cx="1388046" cy="5986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endParaRPr lang="zh-CN" altLang="en-US" sz="20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30A28B37-5244-6258-0988-F9013F0289B8}"/>
              </a:ext>
            </a:extLst>
          </p:cNvPr>
          <p:cNvCxnSpPr>
            <a:cxnSpLocks/>
            <a:stCxn id="15" idx="6"/>
          </p:cNvCxnSpPr>
          <p:nvPr/>
        </p:nvCxnSpPr>
        <p:spPr>
          <a:xfrm>
            <a:off x="4050663" y="1614944"/>
            <a:ext cx="950581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B1E45221-9AC3-DBC7-B01F-A5F8B81A36E1}"/>
              </a:ext>
            </a:extLst>
          </p:cNvPr>
          <p:cNvCxnSpPr>
            <a:cxnSpLocks/>
          </p:cNvCxnSpPr>
          <p:nvPr/>
        </p:nvCxnSpPr>
        <p:spPr>
          <a:xfrm>
            <a:off x="4791205" y="1059549"/>
            <a:ext cx="313151" cy="20507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4E3158A0-99A2-D4CE-1036-FF8080700A66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6256751" y="682340"/>
            <a:ext cx="57982" cy="53043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5E49DAD2-1A67-CED2-23C7-E34282E35DA2}"/>
              </a:ext>
            </a:extLst>
          </p:cNvPr>
          <p:cNvCxnSpPr>
            <a:cxnSpLocks/>
          </p:cNvCxnSpPr>
          <p:nvPr/>
        </p:nvCxnSpPr>
        <p:spPr>
          <a:xfrm flipH="1">
            <a:off x="7152932" y="925116"/>
            <a:ext cx="561360" cy="33951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BE8B93FA-413A-AB1C-51EF-4AE5178F0EC1}"/>
              </a:ext>
            </a:extLst>
          </p:cNvPr>
          <p:cNvCxnSpPr>
            <a:cxnSpLocks/>
            <a:stCxn id="17" idx="2"/>
            <a:endCxn id="10" idx="3"/>
          </p:cNvCxnSpPr>
          <p:nvPr/>
        </p:nvCxnSpPr>
        <p:spPr>
          <a:xfrm flipH="1">
            <a:off x="7236808" y="1672791"/>
            <a:ext cx="903981" cy="12546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310BF8F3-8DB1-DC89-7817-18E8D23F3781}"/>
              </a:ext>
            </a:extLst>
          </p:cNvPr>
          <p:cNvCxnSpPr>
            <a:cxnSpLocks/>
          </p:cNvCxnSpPr>
          <p:nvPr/>
        </p:nvCxnSpPr>
        <p:spPr>
          <a:xfrm flipH="1">
            <a:off x="3557392" y="2383734"/>
            <a:ext cx="1546964" cy="143504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BA0EAB1-1352-1C2C-DB10-1E6EE935B10A}"/>
              </a:ext>
            </a:extLst>
          </p:cNvPr>
          <p:cNvCxnSpPr>
            <a:cxnSpLocks/>
          </p:cNvCxnSpPr>
          <p:nvPr/>
        </p:nvCxnSpPr>
        <p:spPr>
          <a:xfrm>
            <a:off x="7146354" y="2336666"/>
            <a:ext cx="795147" cy="205744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9" name="直接连接符 48">
            <a:extLst>
              <a:ext uri="{FF2B5EF4-FFF2-40B4-BE49-F238E27FC236}">
                <a16:creationId xmlns:a16="http://schemas.microsoft.com/office/drawing/2014/main" id="{484DAD25-DC05-DCEC-5B99-B96C7C15E7E3}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328948" y="4875706"/>
            <a:ext cx="282764" cy="20498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AB1C5F8B-44C4-0756-1AE3-0735C07C1014}"/>
              </a:ext>
            </a:extLst>
          </p:cNvPr>
          <p:cNvCxnSpPr>
            <a:cxnSpLocks/>
          </p:cNvCxnSpPr>
          <p:nvPr/>
        </p:nvCxnSpPr>
        <p:spPr>
          <a:xfrm flipH="1">
            <a:off x="2305735" y="4910241"/>
            <a:ext cx="101416" cy="733125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710F4B3A-6BE7-005C-68A0-FD4F815ECB49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3356640" y="4910241"/>
            <a:ext cx="356787" cy="28320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21A75162-C8A4-2358-B854-8B298CCC3BF9}"/>
              </a:ext>
            </a:extLst>
          </p:cNvPr>
          <p:cNvCxnSpPr>
            <a:stCxn id="22" idx="3"/>
          </p:cNvCxnSpPr>
          <p:nvPr/>
        </p:nvCxnSpPr>
        <p:spPr>
          <a:xfrm flipH="1">
            <a:off x="9062581" y="3587748"/>
            <a:ext cx="312329" cy="80636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FC621C37-E96C-0F10-662E-10D954A080D7}"/>
              </a:ext>
            </a:extLst>
          </p:cNvPr>
          <p:cNvCxnSpPr/>
          <p:nvPr/>
        </p:nvCxnSpPr>
        <p:spPr>
          <a:xfrm flipH="1">
            <a:off x="9864338" y="4240060"/>
            <a:ext cx="450846" cy="263047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2F519C63-2A5B-0B63-2BD5-DEB1C6916DF2}"/>
              </a:ext>
            </a:extLst>
          </p:cNvPr>
          <p:cNvCxnSpPr>
            <a:cxnSpLocks/>
          </p:cNvCxnSpPr>
          <p:nvPr/>
        </p:nvCxnSpPr>
        <p:spPr>
          <a:xfrm flipH="1">
            <a:off x="9864338" y="5080688"/>
            <a:ext cx="79543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189E4775-3639-095D-2038-A7CB154A682A}"/>
              </a:ext>
            </a:extLst>
          </p:cNvPr>
          <p:cNvCxnSpPr>
            <a:cxnSpLocks/>
            <a:endCxn id="25" idx="1"/>
          </p:cNvCxnSpPr>
          <p:nvPr/>
        </p:nvCxnSpPr>
        <p:spPr>
          <a:xfrm>
            <a:off x="9497040" y="5426373"/>
            <a:ext cx="271916" cy="30466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5E3A7A-BCF6-7E33-916D-ACEF34C6482D}"/>
              </a:ext>
            </a:extLst>
          </p:cNvPr>
          <p:cNvCxnSpPr>
            <a:stCxn id="13" idx="2"/>
          </p:cNvCxnSpPr>
          <p:nvPr/>
        </p:nvCxnSpPr>
        <p:spPr>
          <a:xfrm flipH="1">
            <a:off x="8586592" y="5426373"/>
            <a:ext cx="202723" cy="58228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A26D35A6-A532-B5F9-19FE-09BE9596AFC5}"/>
              </a:ext>
            </a:extLst>
          </p:cNvPr>
          <p:cNvCxnSpPr/>
          <p:nvPr/>
        </p:nvCxnSpPr>
        <p:spPr>
          <a:xfrm flipH="1">
            <a:off x="7236807" y="5361410"/>
            <a:ext cx="529330" cy="28195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6B47DB65-CBC8-9D81-C415-13ABF652F08F}"/>
              </a:ext>
            </a:extLst>
          </p:cNvPr>
          <p:cNvSpPr txBox="1"/>
          <p:nvPr/>
        </p:nvSpPr>
        <p:spPr>
          <a:xfrm>
            <a:off x="4401355" y="214791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BBEDF06-9657-C26F-7914-CE04BBA52934}"/>
              </a:ext>
            </a:extLst>
          </p:cNvPr>
          <p:cNvSpPr txBox="1"/>
          <p:nvPr/>
        </p:nvSpPr>
        <p:spPr>
          <a:xfrm>
            <a:off x="3278622" y="3090641"/>
            <a:ext cx="5167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120A123-F725-4A6E-B833-0C3F0B37EA79}"/>
              </a:ext>
            </a:extLst>
          </p:cNvPr>
          <p:cNvSpPr txBox="1"/>
          <p:nvPr/>
        </p:nvSpPr>
        <p:spPr>
          <a:xfrm>
            <a:off x="7361493" y="2180780"/>
            <a:ext cx="364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3C84230A-68CC-4127-4A97-F055A50A4A9D}"/>
              </a:ext>
            </a:extLst>
          </p:cNvPr>
          <p:cNvSpPr txBox="1"/>
          <p:nvPr/>
        </p:nvSpPr>
        <p:spPr>
          <a:xfrm>
            <a:off x="7903560" y="3650728"/>
            <a:ext cx="312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32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295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8899F2-0C43-6C3C-32FD-196457E0D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1EEE95-0CBD-2E67-21C9-9EB5FA83A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FB792CB6-B9E4-D771-5640-EEFA6CBE13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026" name="Picture 2" descr="enhanced-image">
            <a:extLst>
              <a:ext uri="{FF2B5EF4-FFF2-40B4-BE49-F238E27FC236}">
                <a16:creationId xmlns:a16="http://schemas.microsoft.com/office/drawing/2014/main" id="{FC70A529-CED1-0127-1E59-D34A1B3CD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1938"/>
            <a:ext cx="9144000" cy="633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8638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21000" b="-2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E417CC-BCE4-3327-D34A-D1A556FAC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CE9BA0-22C4-FB59-96D6-D8971D53B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371A59-55D1-758B-63DC-1529751F3C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9346" y="582190"/>
            <a:ext cx="9713307" cy="5693620"/>
          </a:xfrm>
          <a:prstGeom prst="rect">
            <a:avLst/>
          </a:prstGeom>
        </p:spPr>
      </p:pic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089B7334-AF08-CECA-B409-DCEA337AB697}"/>
              </a:ext>
            </a:extLst>
          </p:cNvPr>
          <p:cNvCxnSpPr/>
          <p:nvPr/>
        </p:nvCxnSpPr>
        <p:spPr>
          <a:xfrm>
            <a:off x="2355073" y="3236581"/>
            <a:ext cx="0" cy="993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BCA00F5-42A5-A839-E3F6-CDD4104C54BB}"/>
              </a:ext>
            </a:extLst>
          </p:cNvPr>
          <p:cNvCxnSpPr/>
          <p:nvPr/>
        </p:nvCxnSpPr>
        <p:spPr>
          <a:xfrm flipH="1">
            <a:off x="2355073" y="4229922"/>
            <a:ext cx="42101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35764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126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Times New Roman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Beile Han</dc:creator>
  <cp:lastModifiedBy>Cole Crombie</cp:lastModifiedBy>
  <cp:revision>13</cp:revision>
  <dcterms:created xsi:type="dcterms:W3CDTF">2025-05-28T19:40:37Z</dcterms:created>
  <dcterms:modified xsi:type="dcterms:W3CDTF">2025-06-03T17:30:00Z</dcterms:modified>
</cp:coreProperties>
</file>