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5" r:id="rId7"/>
    <p:sldId id="259" r:id="rId8"/>
    <p:sldId id="261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AEC5-CE96-9F9A-D50B-82AC7F02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E5A3A-88D0-12DE-CAF9-D37A550B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1621-849B-AFAF-36B7-40C8A86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70D5-6186-0A67-EB13-AE580D8B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4C32-1117-6684-0F02-24E697A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DF46-2BAB-B642-2392-107026E2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ABBD-F7D8-6FBD-123C-EA8CE42E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F5A6B-68DE-BB18-CA49-8D3A77F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CBE6-3B10-358A-59A2-498DB848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BBCC2-04E8-7D38-5BB7-C579190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19D8-651F-C92F-9F08-719C189D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9F2D2-7F8C-F936-E946-9F1D4735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6272-02A8-380B-D63E-B76C373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4D2A-AB93-28AE-8961-EE00DC7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B0BD-DB5C-460F-7CD2-8314EE0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13B3-4E0A-3DC8-D78F-42887F5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746-B1DC-9879-456C-81F4CFB1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AF3-127F-C8DE-F332-D59578C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C7AF-D5FE-CD60-0E78-98E7D2C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F2D-AB98-203E-11E8-29570C2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D617-08C9-8CEC-7F39-AFFD06E8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7E77E-308B-1D82-B8C5-74CE43C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AA46F-8159-FB5E-BB85-D41C76C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F89F3-C15E-3D42-E3BB-D0D37BA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79D8D-7788-C1B3-C476-AA73F9F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BA38-CAA6-C931-2C69-F9F9B1A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9191-C8B8-0609-871E-188497E9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A2806-F4A8-E16B-EE07-DE6A93FE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9DAE-D003-F578-7F0B-4D8640B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B344-FD0B-B7D9-A0BA-9876FB7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1AB6-4478-1C79-17B7-6535A34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DE7-FB6C-72E4-2283-7A28175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4737-6DD1-13B4-DE75-19051C56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967-497D-38D1-A7BE-2FE1E677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BA06B-EBCA-0B2E-C656-15D862F8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8DE4-85A2-6C09-83CF-385426C5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25D98-20B5-F892-B6FE-4A8C3D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4E2F4-E3A2-9EE7-5A26-1ED17FC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3CAF0-9C2A-49AB-9D36-91784C1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D26B-B4BD-9437-D02B-425C568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9AC7D-509C-59D5-6F3B-4B4FC2E2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C35A3-5A16-AE40-806D-EFC4D0A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248CB-75BD-23CA-19B4-7B2B67C2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1A64-9973-433F-EFE0-BCB048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845F-54C0-176F-932A-561377B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6374E-E0AB-020B-72A2-C5A7FC7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989F-E04C-DED1-B541-76A3E1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05B3F-252E-E962-5DAE-33149C10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AB7D-9FD0-AF73-6D67-8DF57BDF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248CC-C6A6-FFC2-DA2A-6975509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B8B92-E7FA-2AF6-6872-7A4A9A2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B2BF4-89C3-8654-92C5-87C5AFD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CBB5-080C-6099-1EF4-C06557A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4E059-C95D-371E-813C-D8FD72F8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1908-348E-3BA0-F4C4-1B179A75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9203-94B6-D1EE-F392-13414F0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A94B-8CDD-CE11-966A-10F857D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1BB0-D141-6756-12AA-1F83DE2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98DF1-09B9-861D-DB31-5C29FDE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460DF-05A2-3FB1-11DC-122F9564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1B3F-B709-2A02-5A4F-96E1A20F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072F-FCEC-145D-F720-C158F5CF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AE80-EFA5-1D6B-68F7-E27EF976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swaggerhub.com/apis-docs/group20-12c/CodersInTheWild/1.0.0#/default/post_SearchContacts_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p4331summer2025.xy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E7B-A53F-F073-9A99-CC8B9272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01C6E-0E6E-2AD0-22AE-FEC3E325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739E-99C7-B459-265E-DCD58239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746B8-B88E-A9F1-ED49-0B183522188B}"/>
              </a:ext>
            </a:extLst>
          </p:cNvPr>
          <p:cNvSpPr txBox="1"/>
          <p:nvPr/>
        </p:nvSpPr>
        <p:spPr>
          <a:xfrm>
            <a:off x="618372" y="1276380"/>
            <a:ext cx="101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Coders In The Wild Demo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82337-E278-5B45-1143-497F09BB7D14}"/>
              </a:ext>
            </a:extLst>
          </p:cNvPr>
          <p:cNvSpPr txBox="1"/>
          <p:nvPr/>
        </p:nvSpPr>
        <p:spPr>
          <a:xfrm>
            <a:off x="6440270" y="2393171"/>
            <a:ext cx="513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contact management system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B204E-AA71-2DB6-5691-59F1DEC4F92B}"/>
              </a:ext>
            </a:extLst>
          </p:cNvPr>
          <p:cNvSpPr txBox="1"/>
          <p:nvPr/>
        </p:nvSpPr>
        <p:spPr>
          <a:xfrm>
            <a:off x="4793475" y="4488359"/>
            <a:ext cx="6196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20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C6539-FB66-33C3-5425-C2BCBE791972}"/>
              </a:ext>
            </a:extLst>
          </p:cNvPr>
          <p:cNvSpPr txBox="1"/>
          <p:nvPr/>
        </p:nvSpPr>
        <p:spPr>
          <a:xfrm>
            <a:off x="1655569" y="5504804"/>
            <a:ext cx="1085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Crombie, Beile Han, Jordi Maldonado, Ryan Ramdihal, Colin Trinh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F7212-B919-CF65-0232-494AA8F9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3C86-B6F9-67D4-47F3-38344F6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C2CDD7-3CFE-4992-398C-9B1499B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B370EE-598E-C7D1-1B0B-DEE2981B0DCF}"/>
              </a:ext>
            </a:extLst>
          </p:cNvPr>
          <p:cNvSpPr/>
          <p:nvPr/>
        </p:nvSpPr>
        <p:spPr>
          <a:xfrm>
            <a:off x="-1" y="1289369"/>
            <a:ext cx="7552024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6C938-FE21-E63D-546E-0905000BEBA2}"/>
              </a:ext>
            </a:extLst>
          </p:cNvPr>
          <p:cNvSpPr txBox="1"/>
          <p:nvPr/>
        </p:nvSpPr>
        <p:spPr>
          <a:xfrm>
            <a:off x="960449" y="365125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01EFE94-18AA-B9E6-CFE5-F58315A6BE77}"/>
              </a:ext>
            </a:extLst>
          </p:cNvPr>
          <p:cNvSpPr/>
          <p:nvPr/>
        </p:nvSpPr>
        <p:spPr>
          <a:xfrm>
            <a:off x="1482635" y="3026840"/>
            <a:ext cx="8915400" cy="124750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https://app.swaggerhub.com/apis-docs/group20-12c/CodersInTheWild/1.0.0#/default/post_SearchContacts_php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85D6-D0FD-B377-A87E-E6790121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A876-5F13-67FE-2DC0-73C8FD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28C41-6F52-2C15-C8BF-A558008C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E4B58C-78B3-65E6-D1E4-69E0E7761253}"/>
              </a:ext>
            </a:extLst>
          </p:cNvPr>
          <p:cNvSpPr/>
          <p:nvPr/>
        </p:nvSpPr>
        <p:spPr>
          <a:xfrm>
            <a:off x="-1" y="1289369"/>
            <a:ext cx="7348093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6A47A-4E3D-8C42-19F2-67DB5448C9AC}"/>
              </a:ext>
            </a:extLst>
          </p:cNvPr>
          <p:cNvSpPr txBox="1"/>
          <p:nvPr/>
        </p:nvSpPr>
        <p:spPr>
          <a:xfrm>
            <a:off x="960449" y="365125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4CDB117F-30A3-7410-8F46-702EBE0D32CA}"/>
              </a:ext>
            </a:extLst>
          </p:cNvPr>
          <p:cNvSpPr/>
          <p:nvPr/>
        </p:nvSpPr>
        <p:spPr>
          <a:xfrm>
            <a:off x="3448594" y="3102510"/>
            <a:ext cx="4898571" cy="124750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://cop4331summer2025.xy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http://cop4331summer2025.xyz/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9C75-3498-2671-1F4D-9998D26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5B006-34C9-D040-58EE-44E44EC9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solidFill>
            <a:schemeClr val="bg1"/>
          </a:solidFill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00CA0-0B45-13A2-BE35-7D68589FF760}"/>
              </a:ext>
            </a:extLst>
          </p:cNvPr>
          <p:cNvSpPr txBox="1"/>
          <p:nvPr/>
        </p:nvSpPr>
        <p:spPr>
          <a:xfrm>
            <a:off x="333323" y="706072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43BEF7-ED6D-D0C6-07E6-089D102C9EF8}"/>
              </a:ext>
            </a:extLst>
          </p:cNvPr>
          <p:cNvSpPr txBox="1"/>
          <p:nvPr/>
        </p:nvSpPr>
        <p:spPr>
          <a:xfrm>
            <a:off x="1225779" y="3782036"/>
            <a:ext cx="332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78EE3C-C24C-DB3B-A2B1-1CD950B863AF}"/>
              </a:ext>
            </a:extLst>
          </p:cNvPr>
          <p:cNvSpPr txBox="1"/>
          <p:nvPr/>
        </p:nvSpPr>
        <p:spPr>
          <a:xfrm>
            <a:off x="4245552" y="682928"/>
            <a:ext cx="484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29DC71-9E0A-A59C-BFF3-BB61AB16DBD8}"/>
              </a:ext>
            </a:extLst>
          </p:cNvPr>
          <p:cNvSpPr txBox="1"/>
          <p:nvPr/>
        </p:nvSpPr>
        <p:spPr>
          <a:xfrm>
            <a:off x="5621531" y="3728249"/>
            <a:ext cx="5344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5CAAD2-F251-D76A-B438-155E951571A7}"/>
              </a:ext>
            </a:extLst>
          </p:cNvPr>
          <p:cNvSpPr txBox="1"/>
          <p:nvPr/>
        </p:nvSpPr>
        <p:spPr>
          <a:xfrm>
            <a:off x="1732317" y="199097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71FF5-3637-076B-0193-54050F1FB897}"/>
              </a:ext>
            </a:extLst>
          </p:cNvPr>
          <p:cNvSpPr txBox="1"/>
          <p:nvPr/>
        </p:nvSpPr>
        <p:spPr>
          <a:xfrm>
            <a:off x="8466574" y="198561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Beile 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53D086-6F7A-4603-7301-5446B96C89C3}"/>
              </a:ext>
            </a:extLst>
          </p:cNvPr>
          <p:cNvSpPr txBox="1"/>
          <p:nvPr/>
        </p:nvSpPr>
        <p:spPr>
          <a:xfrm>
            <a:off x="2756357" y="5182034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&amp; Ryan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A634B-6922-BE55-F835-8F2C04A2BBCF}"/>
              </a:ext>
            </a:extLst>
          </p:cNvPr>
          <p:cNvSpPr txBox="1"/>
          <p:nvPr/>
        </p:nvSpPr>
        <p:spPr>
          <a:xfrm>
            <a:off x="9261307" y="5182034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 &amp; Jordi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ECDC-7825-10D7-D080-00CACB3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C25830-44A4-717E-2C8A-70E0FD43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64EB8A-05D6-851B-13CE-A8E16F1A4B81}"/>
              </a:ext>
            </a:extLst>
          </p:cNvPr>
          <p:cNvSpPr/>
          <p:nvPr/>
        </p:nvSpPr>
        <p:spPr>
          <a:xfrm>
            <a:off x="675658" y="1039390"/>
            <a:ext cx="11077506" cy="1205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4D235-5402-6971-6FBC-D824699A2B49}"/>
              </a:ext>
            </a:extLst>
          </p:cNvPr>
          <p:cNvSpPr/>
          <p:nvPr/>
        </p:nvSpPr>
        <p:spPr>
          <a:xfrm>
            <a:off x="670998" y="2919149"/>
            <a:ext cx="11077506" cy="1205495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4E0C8-D471-B072-2DB2-A611CD1820F4}"/>
              </a:ext>
            </a:extLst>
          </p:cNvPr>
          <p:cNvSpPr txBox="1"/>
          <p:nvPr/>
        </p:nvSpPr>
        <p:spPr>
          <a:xfrm>
            <a:off x="935231" y="1380527"/>
            <a:ext cx="107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         API                                         Front End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9B5ED-B2AF-4F07-084E-0F71C9027458}"/>
              </a:ext>
            </a:extLst>
          </p:cNvPr>
          <p:cNvSpPr txBox="1"/>
          <p:nvPr/>
        </p:nvSpPr>
        <p:spPr>
          <a:xfrm>
            <a:off x="935231" y="3236109"/>
            <a:ext cx="105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                        Postman   SwaggerHub                  Lighthouse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71963-8A54-BA3F-8642-C7EB95CA523C}"/>
              </a:ext>
            </a:extLst>
          </p:cNvPr>
          <p:cNvSpPr/>
          <p:nvPr/>
        </p:nvSpPr>
        <p:spPr>
          <a:xfrm>
            <a:off x="669079" y="4798908"/>
            <a:ext cx="11077506" cy="1082197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98F59-B0E2-6981-8A83-7159D5CFD582}"/>
              </a:ext>
            </a:extLst>
          </p:cNvPr>
          <p:cNvSpPr txBox="1"/>
          <p:nvPr/>
        </p:nvSpPr>
        <p:spPr>
          <a:xfrm>
            <a:off x="737878" y="5078396"/>
            <a:ext cx="1074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Collaboration                                Discord &amp; github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CCEDC-C7D3-0ADB-ED1F-35DB4302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FF06-1247-23EF-CD9E-DB0592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DB689-1DFE-E588-3D40-3DDFAEB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F3F2D4-D1B0-0AED-BCAB-C12B345C9385}"/>
              </a:ext>
            </a:extLst>
          </p:cNvPr>
          <p:cNvSpPr/>
          <p:nvPr/>
        </p:nvSpPr>
        <p:spPr>
          <a:xfrm>
            <a:off x="-1" y="1289369"/>
            <a:ext cx="7788847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6E05E-96F3-0323-5FB7-2E3B0D5EC12D}"/>
              </a:ext>
            </a:extLst>
          </p:cNvPr>
          <p:cNvSpPr txBox="1"/>
          <p:nvPr/>
        </p:nvSpPr>
        <p:spPr>
          <a:xfrm>
            <a:off x="1124909" y="38136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 report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980C4-67CF-E961-7B01-63EF93772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1903548"/>
            <a:ext cx="6654840" cy="398827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E02641-FF5E-61FC-D12E-0FB1A6E1DF67}"/>
              </a:ext>
            </a:extLst>
          </p:cNvPr>
          <p:cNvSpPr/>
          <p:nvPr/>
        </p:nvSpPr>
        <p:spPr>
          <a:xfrm>
            <a:off x="8313835" y="843028"/>
            <a:ext cx="3326674" cy="54210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alpha val="54000"/>
                </a:schemeClr>
              </a:gs>
              <a:gs pos="38000">
                <a:schemeClr val="accent1">
                  <a:alpha val="0"/>
                </a:schemeClr>
              </a:gs>
              <a:gs pos="69000">
                <a:schemeClr val="accent1">
                  <a:alpha val="0"/>
                </a:schemeClr>
              </a:gs>
              <a:gs pos="100000">
                <a:schemeClr val="accent1">
                  <a:alpha val="52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100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Fast load, no delays, stable layout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76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Needs better contrast or labels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 68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outdated code or warnings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SEO: 90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Mostly search-friendly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Clean forest-themed login screen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39D3B-672F-96DE-EE52-440D589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57FE-6A42-FFBC-32D6-DA914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8AB37-1CD9-59C3-2153-64ACC789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8F40DB-49CB-CA71-453B-FB84EF569425}"/>
              </a:ext>
            </a:extLst>
          </p:cNvPr>
          <p:cNvSpPr/>
          <p:nvPr/>
        </p:nvSpPr>
        <p:spPr>
          <a:xfrm>
            <a:off x="-1" y="1289369"/>
            <a:ext cx="8690089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E2AC2-7AB2-F65E-5372-3ED4FD5BC2D7}"/>
              </a:ext>
            </a:extLst>
          </p:cNvPr>
          <p:cNvSpPr txBox="1"/>
          <p:nvPr/>
        </p:nvSpPr>
        <p:spPr>
          <a:xfrm>
            <a:off x="1124909" y="38136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4B282BBC-C10C-0641-B362-EAB00C3CB813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  <a:gradFill flip="none" rotWithShape="1">
            <a:gsLst>
              <a:gs pos="62000">
                <a:schemeClr val="accent1">
                  <a:alpha val="0"/>
                </a:schemeClr>
              </a:gs>
              <a:gs pos="44000">
                <a:schemeClr val="accent1">
                  <a:alpha val="0"/>
                </a:schemeClr>
              </a:gs>
              <a:gs pos="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8104025-1371-4A63-38B5-5FFA608239A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1">
                  <a:alpha val="0"/>
                </a:schemeClr>
              </a:gs>
              <a:gs pos="60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Website Setup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7A4EC44C-9E42-76A3-6845-861471668C33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  <a:gradFill flip="none" rotWithShape="1">
            <a:gsLst>
              <a:gs pos="59000">
                <a:srgbClr val="4472C4">
                  <a:alpha val="0"/>
                </a:srgbClr>
              </a:gs>
              <a:gs pos="34000">
                <a:schemeClr val="accent1">
                  <a:alpha val="0"/>
                </a:schemeClr>
              </a:gs>
              <a:gs pos="0">
                <a:schemeClr val="accent1"/>
              </a:gs>
              <a:gs pos="1000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the Gnatt Chart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89772-8045-4979-7682-EC5944F1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AC0E-B483-659A-BFA9-83FAD56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6F6BB-87F1-098D-9AC7-E1225AAB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6FAE0-51B6-A66D-D2F2-9459797BE254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7BF56-F874-7C95-CD4B-4E4AF43AB503}"/>
              </a:ext>
            </a:extLst>
          </p:cNvPr>
          <p:cNvSpPr txBox="1"/>
          <p:nvPr/>
        </p:nvSpPr>
        <p:spPr>
          <a:xfrm>
            <a:off x="1124909" y="381363"/>
            <a:ext cx="802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didn’t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90EFC8C0-5C50-E9E5-C2E4-1075BB676C69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some time to get members and roles assigned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148AB294-0986-6288-BF65-E3160C538EF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Gnatt Pro Data Issue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522C72FC-5443-7B18-BCD2-C7471818355D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9294-8C7C-B159-9745-5F20E30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00B11F-77DD-1A82-CA7A-FD5C471E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3" y="0"/>
            <a:ext cx="12206923" cy="6866394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95CE01-0066-B426-ED51-C71687A93887}"/>
              </a:ext>
            </a:extLst>
          </p:cNvPr>
          <p:cNvSpPr/>
          <p:nvPr/>
        </p:nvSpPr>
        <p:spPr>
          <a:xfrm>
            <a:off x="6088538" y="1818000"/>
            <a:ext cx="2235564" cy="1170958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252DF1-B78E-2509-F698-6EBD9BCE08F0}"/>
              </a:ext>
            </a:extLst>
          </p:cNvPr>
          <p:cNvSpPr/>
          <p:nvPr/>
        </p:nvSpPr>
        <p:spPr>
          <a:xfrm>
            <a:off x="2055447" y="3697483"/>
            <a:ext cx="2150046" cy="1032263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4B02D-7BCF-9C5C-D95D-AA55395500D3}"/>
              </a:ext>
            </a:extLst>
          </p:cNvPr>
          <p:cNvSpPr/>
          <p:nvPr/>
        </p:nvSpPr>
        <p:spPr>
          <a:xfrm>
            <a:off x="5369182" y="338617"/>
            <a:ext cx="1879780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3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BC5CE0-0109-F19A-3DB1-DC6DA72269DB}"/>
              </a:ext>
            </a:extLst>
          </p:cNvPr>
          <p:cNvSpPr/>
          <p:nvPr/>
        </p:nvSpPr>
        <p:spPr>
          <a:xfrm>
            <a:off x="4091159" y="1064565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2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E68116-5830-69C6-4908-309155C27EDA}"/>
              </a:ext>
            </a:extLst>
          </p:cNvPr>
          <p:cNvSpPr/>
          <p:nvPr/>
        </p:nvSpPr>
        <p:spPr>
          <a:xfrm>
            <a:off x="9293052" y="112758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5E11E-F436-91B6-252D-BF4DC8820810}"/>
              </a:ext>
            </a:extLst>
          </p:cNvPr>
          <p:cNvSpPr/>
          <p:nvPr/>
        </p:nvSpPr>
        <p:spPr>
          <a:xfrm>
            <a:off x="8808577" y="2536687"/>
            <a:ext cx="1647895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ED83A6-DA8A-7F8C-2AE9-DD3117540A9D}"/>
              </a:ext>
            </a:extLst>
          </p:cNvPr>
          <p:cNvSpPr/>
          <p:nvPr/>
        </p:nvSpPr>
        <p:spPr>
          <a:xfrm>
            <a:off x="7601463" y="287427"/>
            <a:ext cx="1844149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B64CD4-E437-46EF-7A7B-AF010FA0D1BD}"/>
              </a:ext>
            </a:extLst>
          </p:cNvPr>
          <p:cNvSpPr/>
          <p:nvPr/>
        </p:nvSpPr>
        <p:spPr>
          <a:xfrm>
            <a:off x="290981" y="3106506"/>
            <a:ext cx="1756438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2161B7-D3B2-C88B-35BF-9596196FF2FF}"/>
              </a:ext>
            </a:extLst>
          </p:cNvPr>
          <p:cNvSpPr/>
          <p:nvPr/>
        </p:nvSpPr>
        <p:spPr>
          <a:xfrm>
            <a:off x="6107233" y="4471654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172B7D-9988-5EDD-D1C1-87CEB75BBA81}"/>
              </a:ext>
            </a:extLst>
          </p:cNvPr>
          <p:cNvSpPr/>
          <p:nvPr/>
        </p:nvSpPr>
        <p:spPr>
          <a:xfrm>
            <a:off x="4826775" y="491995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994C15-3ADD-2A58-CA01-E9AE498A677A}"/>
              </a:ext>
            </a:extLst>
          </p:cNvPr>
          <p:cNvSpPr/>
          <p:nvPr/>
        </p:nvSpPr>
        <p:spPr>
          <a:xfrm>
            <a:off x="2915955" y="5296547"/>
            <a:ext cx="1856760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8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45864C6-5A12-F05E-A611-E0F86967FB06}"/>
              </a:ext>
            </a:extLst>
          </p:cNvPr>
          <p:cNvSpPr/>
          <p:nvPr/>
        </p:nvSpPr>
        <p:spPr>
          <a:xfrm>
            <a:off x="827540" y="5648482"/>
            <a:ext cx="1897873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3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3729A8-AD23-CE74-48DB-F2CD0B746FC4}"/>
              </a:ext>
            </a:extLst>
          </p:cNvPr>
          <p:cNvSpPr/>
          <p:nvPr/>
        </p:nvSpPr>
        <p:spPr>
          <a:xfrm>
            <a:off x="22466" y="438299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A28B37-5244-6258-0988-F9013F0289B8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275930" y="1575533"/>
            <a:ext cx="831303" cy="3356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E45221-9AC3-DBC7-B01F-A5F8B81A36E1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>
            <a:off x="6309072" y="937253"/>
            <a:ext cx="897248" cy="8807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3158A0-99A2-D4CE-1036-FF8080700A6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039579" y="886063"/>
            <a:ext cx="483959" cy="930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49DAD2-1A67-CED2-23C7-E34282E35DA2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flipH="1">
            <a:off x="8324102" y="1426898"/>
            <a:ext cx="968950" cy="976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8B93FA-413A-AB1C-51EF-4AE5178F0EC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 flipV="1">
            <a:off x="8324102" y="2403479"/>
            <a:ext cx="484475" cy="432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0EAB1-1352-1C2C-DB10-1E6EE935B10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130470" y="2988958"/>
            <a:ext cx="4075850" cy="7085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A75162-C8A4-2358-B854-8B298CCC3BF9}"/>
              </a:ext>
            </a:extLst>
          </p:cNvPr>
          <p:cNvCxnSpPr>
            <a:cxnSpLocks/>
          </p:cNvCxnSpPr>
          <p:nvPr/>
        </p:nvCxnSpPr>
        <p:spPr>
          <a:xfrm flipH="1" flipV="1">
            <a:off x="1732979" y="3656257"/>
            <a:ext cx="322468" cy="3124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621C37-E96C-0F10-662E-10D954A080D7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185948" y="4265842"/>
            <a:ext cx="1921285" cy="5051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F519C63-2A5B-0B63-2BD5-DEB1C6916DF2}"/>
              </a:ext>
            </a:extLst>
          </p:cNvPr>
          <p:cNvCxnSpPr>
            <a:cxnSpLocks/>
          </p:cNvCxnSpPr>
          <p:nvPr/>
        </p:nvCxnSpPr>
        <p:spPr>
          <a:xfrm flipH="1" flipV="1">
            <a:off x="4213521" y="4559075"/>
            <a:ext cx="779351" cy="4678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9E4775-3639-095D-2038-A7CB154A68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71384" y="4757234"/>
            <a:ext cx="116487" cy="6269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5E3A7A-BCF6-7E33-916D-ACEF34C6482D}"/>
              </a:ext>
            </a:extLst>
          </p:cNvPr>
          <p:cNvCxnSpPr>
            <a:cxnSpLocks/>
          </p:cNvCxnSpPr>
          <p:nvPr/>
        </p:nvCxnSpPr>
        <p:spPr>
          <a:xfrm flipH="1">
            <a:off x="1788347" y="4714430"/>
            <a:ext cx="472923" cy="9081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26D35A6-A532-B5F9-19FE-09BE9596AFC5}"/>
              </a:ext>
            </a:extLst>
          </p:cNvPr>
          <p:cNvCxnSpPr>
            <a:cxnSpLocks/>
            <a:stCxn id="13" idx="1"/>
            <a:endCxn id="27" idx="6"/>
          </p:cNvCxnSpPr>
          <p:nvPr/>
        </p:nvCxnSpPr>
        <p:spPr>
          <a:xfrm flipH="1">
            <a:off x="1410512" y="4213615"/>
            <a:ext cx="644935" cy="4686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120A123-F725-4A6E-B833-0C3F0B37EA79}"/>
              </a:ext>
            </a:extLst>
          </p:cNvPr>
          <p:cNvSpPr txBox="1"/>
          <p:nvPr/>
        </p:nvSpPr>
        <p:spPr>
          <a:xfrm>
            <a:off x="5272021" y="2663529"/>
            <a:ext cx="36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4230A-68CC-4127-4A97-F055A50A4A9D}"/>
              </a:ext>
            </a:extLst>
          </p:cNvPr>
          <p:cNvSpPr txBox="1"/>
          <p:nvPr/>
        </p:nvSpPr>
        <p:spPr>
          <a:xfrm>
            <a:off x="3688427" y="3085220"/>
            <a:ext cx="3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899F2-0C43-6C3C-32FD-196457E0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E95-0CBD-2E67-21C9-9EB5FA8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92CB6-B9E4-D771-5640-EEFA6CBE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6" name="Picture 2" descr="enhanced-image">
            <a:extLst>
              <a:ext uri="{FF2B5EF4-FFF2-40B4-BE49-F238E27FC236}">
                <a16:creationId xmlns:a16="http://schemas.microsoft.com/office/drawing/2014/main" id="{FC70A529-CED1-0127-1E59-D34A1B3C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38"/>
            <a:ext cx="91440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17CC-BCE4-3327-D34A-D1A556FA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E9BA0-22C4-FB59-96D6-D8971D53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71A59-55D1-758B-63DC-1529751F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6" y="582190"/>
            <a:ext cx="9713307" cy="569362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9B7334-AF08-CECA-B409-DCEA337AB697}"/>
              </a:ext>
            </a:extLst>
          </p:cNvPr>
          <p:cNvCxnSpPr/>
          <p:nvPr/>
        </p:nvCxnSpPr>
        <p:spPr>
          <a:xfrm>
            <a:off x="2355073" y="3236581"/>
            <a:ext cx="0" cy="99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CA00F5-42A5-A839-E3F6-CDD4104C54BB}"/>
              </a:ext>
            </a:extLst>
          </p:cNvPr>
          <p:cNvCxnSpPr/>
          <p:nvPr/>
        </p:nvCxnSpPr>
        <p:spPr>
          <a:xfrm flipH="1">
            <a:off x="2355073" y="4229922"/>
            <a:ext cx="42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187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Beile Han</dc:creator>
  <cp:lastModifiedBy>Cole Crombie</cp:lastModifiedBy>
  <cp:revision>22</cp:revision>
  <dcterms:created xsi:type="dcterms:W3CDTF">2025-05-28T19:40:37Z</dcterms:created>
  <dcterms:modified xsi:type="dcterms:W3CDTF">2025-06-04T15:23:59Z</dcterms:modified>
</cp:coreProperties>
</file>