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65" r:id="rId7"/>
    <p:sldId id="259" r:id="rId8"/>
    <p:sldId id="261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60" d="100"/>
          <a:sy n="60" d="100"/>
        </p:scale>
        <p:origin x="4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AEC5-CE96-9F9A-D50B-82AC7F02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E5A3A-88D0-12DE-CAF9-D37A550B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71621-849B-AFAF-36B7-40C8A86E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870D5-6186-0A67-EB13-AE580D8B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F4C32-1117-6684-0F02-24E697AE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2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DF46-2BAB-B642-2392-107026E2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1ABBD-F7D8-6FBD-123C-EA8CE42E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F5A6B-68DE-BB18-CA49-8D3A77F5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DCBE6-3B10-358A-59A2-498DB848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BBCC2-04E8-7D38-5BB7-C579190A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B19D8-651F-C92F-9F08-719C189D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9F2D2-7F8C-F936-E946-9F1D4735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36272-02A8-380B-D63E-B76C3738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4D2A-AB93-28AE-8961-EE00DC7C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2B0BD-DB5C-460F-7CD2-8314EE0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13B3-4E0A-3DC8-D78F-42887F53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76746-B1DC-9879-456C-81F4CFB1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8AF3-127F-C8DE-F332-D59578C8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3C7AF-D5FE-CD60-0E78-98E7D2C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D5F2D-AB98-203E-11E8-29570C2B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D617-08C9-8CEC-7F39-AFFD06E8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7E77E-308B-1D82-B8C5-74CE43C5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AA46F-8159-FB5E-BB85-D41C76C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F89F3-C15E-3D42-E3BB-D0D37BA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79D8D-7788-C1B3-C476-AA73F9FA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BA38-CAA6-C931-2C69-F9F9B1A1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29191-C8B8-0609-871E-188497E93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A2806-F4A8-E16B-EE07-DE6A93FE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A9DAE-D003-F578-7F0B-4D8640B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B344-FD0B-B7D9-A0BA-9876FB72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1AB6-4478-1C79-17B7-6535A34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42DE7-FB6C-72E4-2283-7A281750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A4737-6DD1-13B4-DE75-19051C56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BF967-497D-38D1-A7BE-2FE1E677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BA06B-EBCA-0B2E-C656-15D862F8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C8DE4-85A2-6C09-83CF-385426C5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25D98-20B5-F892-B6FE-4A8C3D6D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4E2F4-E3A2-9EE7-5A26-1ED17FCC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3CAF0-9C2A-49AB-9D36-91784C1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D26B-B4BD-9437-D02B-425C568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9AC7D-509C-59D5-6F3B-4B4FC2E2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C35A3-5A16-AE40-806D-EFC4D0A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248CB-75BD-23CA-19B4-7B2B67C2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81A64-9973-433F-EFE0-BCB0488E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0845F-54C0-176F-932A-561377B1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6374E-E0AB-020B-72A2-C5A7FC7B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989F-E04C-DED1-B541-76A3E16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05B3F-252E-E962-5DAE-33149C10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5AB7D-9FD0-AF73-6D67-8DF57BDF2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248CC-C6A6-FFC2-DA2A-69755098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B8B92-E7FA-2AF6-6872-7A4A9A2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B2BF4-89C3-8654-92C5-87C5AFD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CBB5-080C-6099-1EF4-C06557A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4E059-C95D-371E-813C-D8FD72F89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E1908-348E-3BA0-F4C4-1B179A75A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79203-94B6-D1EE-F392-13414F09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AA94B-8CDD-CE11-966A-10F857D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D1BB0-D141-6756-12AA-1F83DE2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98DF1-09B9-861D-DB31-5C29FDE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460DF-05A2-3FB1-11DC-122F9564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41B3F-B709-2A02-5A4F-96E1A20F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072F-FCEC-145D-F720-C158F5CF2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7AE80-EFA5-1D6B-68F7-E27EF976D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CE7B-A53F-F073-9A99-CC8B9272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01C6E-0E6E-2AD0-22AE-FEC3E325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7739E-99C7-B459-265E-DCD58239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B746B8-B88E-A9F1-ED49-0B183522188B}"/>
              </a:ext>
            </a:extLst>
          </p:cNvPr>
          <p:cNvSpPr txBox="1"/>
          <p:nvPr/>
        </p:nvSpPr>
        <p:spPr>
          <a:xfrm>
            <a:off x="618372" y="1276380"/>
            <a:ext cx="101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Project Demo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82337-E278-5B45-1143-497F09BB7D14}"/>
              </a:ext>
            </a:extLst>
          </p:cNvPr>
          <p:cNvSpPr txBox="1"/>
          <p:nvPr/>
        </p:nvSpPr>
        <p:spPr>
          <a:xfrm>
            <a:off x="6440270" y="2393171"/>
            <a:ext cx="513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user-centric contact management system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6B204E-AA71-2DB6-5691-59F1DEC4F92B}"/>
              </a:ext>
            </a:extLst>
          </p:cNvPr>
          <p:cNvSpPr txBox="1"/>
          <p:nvPr/>
        </p:nvSpPr>
        <p:spPr>
          <a:xfrm>
            <a:off x="4793475" y="4488359"/>
            <a:ext cx="6196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20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AC6539-FB66-33C3-5425-C2BCBE791972}"/>
              </a:ext>
            </a:extLst>
          </p:cNvPr>
          <p:cNvSpPr txBox="1"/>
          <p:nvPr/>
        </p:nvSpPr>
        <p:spPr>
          <a:xfrm>
            <a:off x="1655569" y="5504804"/>
            <a:ext cx="1085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Crombie, Beile Han, Jordi Maldonado, Ryan Ramdihal, Colin Trinh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8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F7212-B919-CF65-0232-494AA8F9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3C86-B6F9-67D4-47F3-38344F6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C2CDD7-3CFE-4992-398C-9B1499B6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B370EE-598E-C7D1-1B0B-DEE2981B0DCF}"/>
              </a:ext>
            </a:extLst>
          </p:cNvPr>
          <p:cNvSpPr/>
          <p:nvPr/>
        </p:nvSpPr>
        <p:spPr>
          <a:xfrm>
            <a:off x="-1" y="1289369"/>
            <a:ext cx="7552024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66C938-FE21-E63D-546E-0905000BEBA2}"/>
              </a:ext>
            </a:extLst>
          </p:cNvPr>
          <p:cNvSpPr txBox="1"/>
          <p:nvPr/>
        </p:nvSpPr>
        <p:spPr>
          <a:xfrm>
            <a:off x="960449" y="365125"/>
            <a:ext cx="5436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6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185D6-D0FD-B377-A87E-E6790121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FA876-5F13-67FE-2DC0-73C8FD0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F28C41-6F52-2C15-C8BF-A558008C6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E4B58C-78B3-65E6-D1E4-69E0E7761253}"/>
              </a:ext>
            </a:extLst>
          </p:cNvPr>
          <p:cNvSpPr/>
          <p:nvPr/>
        </p:nvSpPr>
        <p:spPr>
          <a:xfrm>
            <a:off x="-1" y="1289369"/>
            <a:ext cx="7348093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6A47A-4E3D-8C42-19F2-67DB5448C9AC}"/>
              </a:ext>
            </a:extLst>
          </p:cNvPr>
          <p:cNvSpPr txBox="1"/>
          <p:nvPr/>
        </p:nvSpPr>
        <p:spPr>
          <a:xfrm>
            <a:off x="960449" y="365125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9C75-3498-2671-1F4D-9998D26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15B006-34C9-D040-58EE-44E44EC9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300CA0-0B45-13A2-BE35-7D68589FF760}"/>
              </a:ext>
            </a:extLst>
          </p:cNvPr>
          <p:cNvSpPr txBox="1"/>
          <p:nvPr/>
        </p:nvSpPr>
        <p:spPr>
          <a:xfrm>
            <a:off x="333323" y="706072"/>
            <a:ext cx="20377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43BEF7-ED6D-D0C6-07E6-089D102C9EF8}"/>
              </a:ext>
            </a:extLst>
          </p:cNvPr>
          <p:cNvSpPr txBox="1"/>
          <p:nvPr/>
        </p:nvSpPr>
        <p:spPr>
          <a:xfrm>
            <a:off x="1225779" y="3782036"/>
            <a:ext cx="3328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78EE3C-C24C-DB3B-A2B1-1CD950B863AF}"/>
              </a:ext>
            </a:extLst>
          </p:cNvPr>
          <p:cNvSpPr txBox="1"/>
          <p:nvPr/>
        </p:nvSpPr>
        <p:spPr>
          <a:xfrm>
            <a:off x="4245552" y="682928"/>
            <a:ext cx="4845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29DC71-9E0A-A59C-BFF3-BB61AB16DBD8}"/>
              </a:ext>
            </a:extLst>
          </p:cNvPr>
          <p:cNvSpPr txBox="1"/>
          <p:nvPr/>
        </p:nvSpPr>
        <p:spPr>
          <a:xfrm>
            <a:off x="5621531" y="3728249"/>
            <a:ext cx="5344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5CAAD2-F251-D76A-B438-155E951571A7}"/>
              </a:ext>
            </a:extLst>
          </p:cNvPr>
          <p:cNvSpPr txBox="1"/>
          <p:nvPr/>
        </p:nvSpPr>
        <p:spPr>
          <a:xfrm>
            <a:off x="1732317" y="1990978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671FF5-3637-076B-0193-54050F1FB897}"/>
              </a:ext>
            </a:extLst>
          </p:cNvPr>
          <p:cNvSpPr txBox="1"/>
          <p:nvPr/>
        </p:nvSpPr>
        <p:spPr>
          <a:xfrm>
            <a:off x="8466574" y="198561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Beile 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53D086-6F7A-4603-7301-5446B96C89C3}"/>
              </a:ext>
            </a:extLst>
          </p:cNvPr>
          <p:cNvSpPr txBox="1"/>
          <p:nvPr/>
        </p:nvSpPr>
        <p:spPr>
          <a:xfrm>
            <a:off x="2756357" y="5182034"/>
            <a:ext cx="258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&amp; Ryan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FA634B-6922-BE55-F835-8F2C04A2BBCF}"/>
              </a:ext>
            </a:extLst>
          </p:cNvPr>
          <p:cNvSpPr txBox="1"/>
          <p:nvPr/>
        </p:nvSpPr>
        <p:spPr>
          <a:xfrm>
            <a:off x="9261307" y="5182034"/>
            <a:ext cx="27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 &amp; Jordi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7ECDC-7825-10D7-D080-00CACB38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C25830-44A4-717E-2C8A-70E0FD43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CD64EB8A-05D6-851B-13CE-A8E16F1A4B81}"/>
              </a:ext>
            </a:extLst>
          </p:cNvPr>
          <p:cNvSpPr/>
          <p:nvPr/>
        </p:nvSpPr>
        <p:spPr>
          <a:xfrm>
            <a:off x="675658" y="1039390"/>
            <a:ext cx="11077506" cy="1205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91D4D235-5402-6971-6FBC-D824699A2B49}"/>
              </a:ext>
            </a:extLst>
          </p:cNvPr>
          <p:cNvSpPr/>
          <p:nvPr/>
        </p:nvSpPr>
        <p:spPr>
          <a:xfrm>
            <a:off x="670998" y="2919149"/>
            <a:ext cx="11077506" cy="1205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F4E0C8-D471-B072-2DB2-A611CD1820F4}"/>
              </a:ext>
            </a:extLst>
          </p:cNvPr>
          <p:cNvSpPr txBox="1"/>
          <p:nvPr/>
        </p:nvSpPr>
        <p:spPr>
          <a:xfrm>
            <a:off x="935231" y="1380527"/>
            <a:ext cx="1073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                               API                                         Front End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99B5ED-B2AF-4F07-084E-0F71C9027458}"/>
              </a:ext>
            </a:extLst>
          </p:cNvPr>
          <p:cNvSpPr txBox="1"/>
          <p:nvPr/>
        </p:nvSpPr>
        <p:spPr>
          <a:xfrm>
            <a:off x="935231" y="3236109"/>
            <a:ext cx="105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                Postman            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SwaggerHub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Lighthouse           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71963-8A54-BA3F-8642-C7EB95CA523C}"/>
              </a:ext>
            </a:extLst>
          </p:cNvPr>
          <p:cNvSpPr/>
          <p:nvPr/>
        </p:nvSpPr>
        <p:spPr>
          <a:xfrm>
            <a:off x="669079" y="4798908"/>
            <a:ext cx="11077506" cy="1082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98F59-B0E2-6981-8A83-7159D5CFD582}"/>
              </a:ext>
            </a:extLst>
          </p:cNvPr>
          <p:cNvSpPr txBox="1"/>
          <p:nvPr/>
        </p:nvSpPr>
        <p:spPr>
          <a:xfrm>
            <a:off x="737878" y="5078396"/>
            <a:ext cx="1074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Collaboration                                Discord &amp; github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CCEDC-C7D3-0ADB-ED1F-35DB4302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FF06-1247-23EF-CD9E-DB059224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9DB689-1DFE-E588-3D40-3DDFAEBD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BF3F2D4-D1B0-0AED-BCAB-C12B345C9385}"/>
              </a:ext>
            </a:extLst>
          </p:cNvPr>
          <p:cNvSpPr/>
          <p:nvPr/>
        </p:nvSpPr>
        <p:spPr>
          <a:xfrm>
            <a:off x="-1" y="1289369"/>
            <a:ext cx="7788847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6E05E-96F3-0323-5FB7-2E3B0D5EC12D}"/>
              </a:ext>
            </a:extLst>
          </p:cNvPr>
          <p:cNvSpPr txBox="1"/>
          <p:nvPr/>
        </p:nvSpPr>
        <p:spPr>
          <a:xfrm>
            <a:off x="1124909" y="381363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Lighthouse report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5980C4-67CF-E961-7B01-63EF93772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9" y="1690688"/>
            <a:ext cx="8496360" cy="50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39D3B-672F-96DE-EE52-440D5899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57FE-6A42-FFBC-32D6-DA9143F6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C8AB37-1CD9-59C3-2153-64ACC7895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8F40DB-49CB-CA71-453B-FB84EF569425}"/>
              </a:ext>
            </a:extLst>
          </p:cNvPr>
          <p:cNvSpPr/>
          <p:nvPr/>
        </p:nvSpPr>
        <p:spPr>
          <a:xfrm>
            <a:off x="-1" y="1289369"/>
            <a:ext cx="8690089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E2AC2-7AB2-F65E-5372-3ED4FD5BC2D7}"/>
              </a:ext>
            </a:extLst>
          </p:cNvPr>
          <p:cNvSpPr txBox="1"/>
          <p:nvPr/>
        </p:nvSpPr>
        <p:spPr>
          <a:xfrm>
            <a:off x="1124909" y="381363"/>
            <a:ext cx="620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4B282BBC-C10C-0641-B362-EAB00C3CB813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 was nice and smooth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F8104025-1371-4A63-38B5-5FFA608239A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 Website Setup </a:t>
            </a:r>
            <a:endParaRPr lang="zh-CN" altLang="en-US" dirty="0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7A4EC44C-9E42-76A3-6845-861471668C33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Organization of the Gnatt Chart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89772-8045-4979-7682-EC5944F1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AC0E-B483-659A-BFA9-83FAD565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6F6BB-87F1-098D-9AC7-E1225AAB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96FAE0-51B6-A66D-D2F2-9459797BE254}"/>
              </a:ext>
            </a:extLst>
          </p:cNvPr>
          <p:cNvSpPr/>
          <p:nvPr/>
        </p:nvSpPr>
        <p:spPr>
          <a:xfrm>
            <a:off x="-1" y="1289369"/>
            <a:ext cx="10515600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7BF56-F874-7C95-CD4B-4E4AF43AB503}"/>
              </a:ext>
            </a:extLst>
          </p:cNvPr>
          <p:cNvSpPr txBox="1"/>
          <p:nvPr/>
        </p:nvSpPr>
        <p:spPr>
          <a:xfrm>
            <a:off x="1124909" y="381363"/>
            <a:ext cx="802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didn’t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90EFC8C0-5C50-E9E5-C2E4-1075BB676C69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some time to get members and roles assigned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148AB294-0986-6288-BF65-E3160C538EF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Gnatt Pro Data Issue</a:t>
            </a:r>
            <a:endParaRPr lang="zh-CN" altLang="en-US" dirty="0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522C72FC-5443-7B18-BCD2-C7471818355D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Learning 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5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19294-8C7C-B159-9745-5F20E30F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600B11F-77DD-1A82-CA7A-FD5C471E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3" y="0"/>
            <a:ext cx="12206923" cy="6866394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95CE01-0066-B426-ED51-C71687A93887}"/>
              </a:ext>
            </a:extLst>
          </p:cNvPr>
          <p:cNvSpPr/>
          <p:nvPr/>
        </p:nvSpPr>
        <p:spPr>
          <a:xfrm>
            <a:off x="5001244" y="1212776"/>
            <a:ext cx="2235564" cy="1170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FBCFD80-3AF3-29CD-9FB8-D56480869207}"/>
              </a:ext>
            </a:extLst>
          </p:cNvPr>
          <p:cNvSpPr/>
          <p:nvPr/>
        </p:nvSpPr>
        <p:spPr>
          <a:xfrm>
            <a:off x="1532223" y="3818774"/>
            <a:ext cx="2150046" cy="1091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252DF1-B78E-2509-F698-6EBD9BCE08F0}"/>
              </a:ext>
            </a:extLst>
          </p:cNvPr>
          <p:cNvSpPr/>
          <p:nvPr/>
        </p:nvSpPr>
        <p:spPr>
          <a:xfrm>
            <a:off x="7714292" y="4394110"/>
            <a:ext cx="2150046" cy="10322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4B02D-7BCF-9C5C-D95D-AA55395500D3}"/>
              </a:ext>
            </a:extLst>
          </p:cNvPr>
          <p:cNvSpPr/>
          <p:nvPr/>
        </p:nvSpPr>
        <p:spPr>
          <a:xfrm>
            <a:off x="3448738" y="493416"/>
            <a:ext cx="1879780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BC5CE0-0109-F19A-3DB1-DC6DA72269DB}"/>
              </a:ext>
            </a:extLst>
          </p:cNvPr>
          <p:cNvSpPr/>
          <p:nvPr/>
        </p:nvSpPr>
        <p:spPr>
          <a:xfrm>
            <a:off x="2662617" y="1315626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6E68116-5830-69C6-4908-309155C27EDA}"/>
              </a:ext>
            </a:extLst>
          </p:cNvPr>
          <p:cNvSpPr/>
          <p:nvPr/>
        </p:nvSpPr>
        <p:spPr>
          <a:xfrm>
            <a:off x="7401269" y="365125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CC5E11E-F436-91B6-252D-BF4DC8820810}"/>
              </a:ext>
            </a:extLst>
          </p:cNvPr>
          <p:cNvSpPr/>
          <p:nvPr/>
        </p:nvSpPr>
        <p:spPr>
          <a:xfrm>
            <a:off x="8140789" y="1373473"/>
            <a:ext cx="1647895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ED83A6-DA8A-7F8C-2AE9-DD3117540A9D}"/>
              </a:ext>
            </a:extLst>
          </p:cNvPr>
          <p:cNvSpPr/>
          <p:nvPr/>
        </p:nvSpPr>
        <p:spPr>
          <a:xfrm>
            <a:off x="5392658" y="83704"/>
            <a:ext cx="1844149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8D4F625-992F-F847-9F9B-636766D90FCA}"/>
              </a:ext>
            </a:extLst>
          </p:cNvPr>
          <p:cNvSpPr/>
          <p:nvPr/>
        </p:nvSpPr>
        <p:spPr>
          <a:xfrm>
            <a:off x="144177" y="4993020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401A8C1-23A5-C520-5AF0-971C6F5BD73B}"/>
              </a:ext>
            </a:extLst>
          </p:cNvPr>
          <p:cNvSpPr/>
          <p:nvPr/>
        </p:nvSpPr>
        <p:spPr>
          <a:xfrm>
            <a:off x="1611712" y="5660144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101C39D-E8FF-CEB4-6359-C0A4DAF6E5FF}"/>
              </a:ext>
            </a:extLst>
          </p:cNvPr>
          <p:cNvSpPr/>
          <p:nvPr/>
        </p:nvSpPr>
        <p:spPr>
          <a:xfrm>
            <a:off x="3448737" y="5085117"/>
            <a:ext cx="1807417" cy="7397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0B64CD4-E437-46EF-7A7B-AF010FA0D1BD}"/>
              </a:ext>
            </a:extLst>
          </p:cNvPr>
          <p:cNvSpPr/>
          <p:nvPr/>
        </p:nvSpPr>
        <p:spPr>
          <a:xfrm>
            <a:off x="9117686" y="3076780"/>
            <a:ext cx="1756438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2161B7-D3B2-C88B-35BF-9596196FF2FF}"/>
              </a:ext>
            </a:extLst>
          </p:cNvPr>
          <p:cNvSpPr/>
          <p:nvPr/>
        </p:nvSpPr>
        <p:spPr>
          <a:xfrm>
            <a:off x="10236016" y="3825075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B172B7D-9988-5EDD-D1C1-87CEB75BBA81}"/>
              </a:ext>
            </a:extLst>
          </p:cNvPr>
          <p:cNvSpPr/>
          <p:nvPr/>
        </p:nvSpPr>
        <p:spPr>
          <a:xfrm>
            <a:off x="10659777" y="4762774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3994C15-3ADD-2A58-CA01-E9AE498A677A}"/>
              </a:ext>
            </a:extLst>
          </p:cNvPr>
          <p:cNvSpPr/>
          <p:nvPr/>
        </p:nvSpPr>
        <p:spPr>
          <a:xfrm>
            <a:off x="9497040" y="5643366"/>
            <a:ext cx="1856760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45864C6-5A12-F05E-A611-E0F86967FB06}"/>
              </a:ext>
            </a:extLst>
          </p:cNvPr>
          <p:cNvSpPr/>
          <p:nvPr/>
        </p:nvSpPr>
        <p:spPr>
          <a:xfrm>
            <a:off x="7401269" y="6008659"/>
            <a:ext cx="1897873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3729A8-AD23-CE74-48DB-F2CD0B746FC4}"/>
              </a:ext>
            </a:extLst>
          </p:cNvPr>
          <p:cNvSpPr/>
          <p:nvPr/>
        </p:nvSpPr>
        <p:spPr>
          <a:xfrm>
            <a:off x="5911805" y="5474168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A28B37-5244-6258-0988-F9013F0289B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050663" y="1614944"/>
            <a:ext cx="95058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1E45221-9AC3-DBC7-B01F-A5F8B81A36E1}"/>
              </a:ext>
            </a:extLst>
          </p:cNvPr>
          <p:cNvCxnSpPr>
            <a:cxnSpLocks/>
          </p:cNvCxnSpPr>
          <p:nvPr/>
        </p:nvCxnSpPr>
        <p:spPr>
          <a:xfrm>
            <a:off x="4791205" y="1059549"/>
            <a:ext cx="313151" cy="2050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E3158A0-99A2-D4CE-1036-FF8080700A66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6256751" y="682340"/>
            <a:ext cx="57982" cy="5304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49DAD2-1A67-CED2-23C7-E34282E35DA2}"/>
              </a:ext>
            </a:extLst>
          </p:cNvPr>
          <p:cNvCxnSpPr>
            <a:cxnSpLocks/>
          </p:cNvCxnSpPr>
          <p:nvPr/>
        </p:nvCxnSpPr>
        <p:spPr>
          <a:xfrm flipH="1">
            <a:off x="7152932" y="925116"/>
            <a:ext cx="561360" cy="339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E8B93FA-413A-AB1C-51EF-4AE5178F0EC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>
            <a:off x="7236808" y="1672791"/>
            <a:ext cx="903981" cy="1254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10BF8F3-8DB1-DC89-7817-18E8D23F3781}"/>
              </a:ext>
            </a:extLst>
          </p:cNvPr>
          <p:cNvCxnSpPr>
            <a:cxnSpLocks/>
          </p:cNvCxnSpPr>
          <p:nvPr/>
        </p:nvCxnSpPr>
        <p:spPr>
          <a:xfrm flipH="1">
            <a:off x="3557392" y="2383734"/>
            <a:ext cx="1546964" cy="14350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BA0EAB1-1352-1C2C-DB10-1E6EE935B10A}"/>
              </a:ext>
            </a:extLst>
          </p:cNvPr>
          <p:cNvCxnSpPr>
            <a:cxnSpLocks/>
          </p:cNvCxnSpPr>
          <p:nvPr/>
        </p:nvCxnSpPr>
        <p:spPr>
          <a:xfrm>
            <a:off x="7146354" y="2336666"/>
            <a:ext cx="795147" cy="20574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84DAD25-DC05-DCEC-5B99-B96C7C15E7E3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328948" y="4875706"/>
            <a:ext cx="282764" cy="2049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B1C5F8B-44C4-0756-1AE3-0735C07C1014}"/>
              </a:ext>
            </a:extLst>
          </p:cNvPr>
          <p:cNvCxnSpPr>
            <a:cxnSpLocks/>
          </p:cNvCxnSpPr>
          <p:nvPr/>
        </p:nvCxnSpPr>
        <p:spPr>
          <a:xfrm flipH="1">
            <a:off x="2305735" y="4910241"/>
            <a:ext cx="101416" cy="7331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10F4B3A-6BE7-005C-68A0-FD4F815ECB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356640" y="4910241"/>
            <a:ext cx="356787" cy="2832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A75162-C8A4-2358-B854-8B298CCC3BF9}"/>
              </a:ext>
            </a:extLst>
          </p:cNvPr>
          <p:cNvCxnSpPr>
            <a:stCxn id="22" idx="3"/>
          </p:cNvCxnSpPr>
          <p:nvPr/>
        </p:nvCxnSpPr>
        <p:spPr>
          <a:xfrm flipH="1">
            <a:off x="9062581" y="3587748"/>
            <a:ext cx="312329" cy="8063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C621C37-E96C-0F10-662E-10D954A080D7}"/>
              </a:ext>
            </a:extLst>
          </p:cNvPr>
          <p:cNvCxnSpPr/>
          <p:nvPr/>
        </p:nvCxnSpPr>
        <p:spPr>
          <a:xfrm flipH="1">
            <a:off x="9864338" y="4240060"/>
            <a:ext cx="450846" cy="2630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F519C63-2A5B-0B63-2BD5-DEB1C6916DF2}"/>
              </a:ext>
            </a:extLst>
          </p:cNvPr>
          <p:cNvCxnSpPr>
            <a:cxnSpLocks/>
          </p:cNvCxnSpPr>
          <p:nvPr/>
        </p:nvCxnSpPr>
        <p:spPr>
          <a:xfrm flipH="1">
            <a:off x="9864338" y="5080688"/>
            <a:ext cx="79543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89E4775-3639-095D-2038-A7CB154A682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497040" y="5426373"/>
            <a:ext cx="271916" cy="3046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75E3A7A-BCF6-7E33-916D-ACEF34C6482D}"/>
              </a:ext>
            </a:extLst>
          </p:cNvPr>
          <p:cNvCxnSpPr>
            <a:stCxn id="13" idx="2"/>
          </p:cNvCxnSpPr>
          <p:nvPr/>
        </p:nvCxnSpPr>
        <p:spPr>
          <a:xfrm flipH="1">
            <a:off x="8586592" y="5426373"/>
            <a:ext cx="202723" cy="5822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26D35A6-A532-B5F9-19FE-09BE9596AFC5}"/>
              </a:ext>
            </a:extLst>
          </p:cNvPr>
          <p:cNvCxnSpPr/>
          <p:nvPr/>
        </p:nvCxnSpPr>
        <p:spPr>
          <a:xfrm flipH="1">
            <a:off x="7236807" y="5361410"/>
            <a:ext cx="529330" cy="2819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B47DB65-CBC8-9D81-C415-13ABF652F08F}"/>
              </a:ext>
            </a:extLst>
          </p:cNvPr>
          <p:cNvSpPr txBox="1"/>
          <p:nvPr/>
        </p:nvSpPr>
        <p:spPr>
          <a:xfrm>
            <a:off x="4401355" y="21479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BBEDF06-9657-C26F-7914-CE04BBA52934}"/>
              </a:ext>
            </a:extLst>
          </p:cNvPr>
          <p:cNvSpPr txBox="1"/>
          <p:nvPr/>
        </p:nvSpPr>
        <p:spPr>
          <a:xfrm>
            <a:off x="3278622" y="3090641"/>
            <a:ext cx="51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120A123-F725-4A6E-B833-0C3F0B37EA79}"/>
              </a:ext>
            </a:extLst>
          </p:cNvPr>
          <p:cNvSpPr txBox="1"/>
          <p:nvPr/>
        </p:nvSpPr>
        <p:spPr>
          <a:xfrm>
            <a:off x="7361493" y="2180780"/>
            <a:ext cx="364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C84230A-68CC-4127-4A97-F055A50A4A9D}"/>
              </a:ext>
            </a:extLst>
          </p:cNvPr>
          <p:cNvSpPr txBox="1"/>
          <p:nvPr/>
        </p:nvSpPr>
        <p:spPr>
          <a:xfrm>
            <a:off x="7903560" y="3650728"/>
            <a:ext cx="3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899F2-0C43-6C3C-32FD-196457E0D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EE95-0CBD-2E67-21C9-9EB5FA83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792CB6-B9E4-D771-5640-EEFA6CBE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26" name="Picture 2" descr="enhanced-image">
            <a:extLst>
              <a:ext uri="{FF2B5EF4-FFF2-40B4-BE49-F238E27FC236}">
                <a16:creationId xmlns:a16="http://schemas.microsoft.com/office/drawing/2014/main" id="{FC70A529-CED1-0127-1E59-D34A1B3C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1938"/>
            <a:ext cx="914400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3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17CC-BCE4-3327-D34A-D1A556FA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CE9BA0-22C4-FB59-96D6-D8971D53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371A59-55D1-758B-63DC-1529751F3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46" y="582190"/>
            <a:ext cx="9713307" cy="569362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9B7334-AF08-CECA-B409-DCEA337AB697}"/>
              </a:ext>
            </a:extLst>
          </p:cNvPr>
          <p:cNvCxnSpPr/>
          <p:nvPr/>
        </p:nvCxnSpPr>
        <p:spPr>
          <a:xfrm>
            <a:off x="2355073" y="3236581"/>
            <a:ext cx="0" cy="99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CA00F5-42A5-A839-E3F6-CDD4104C54BB}"/>
              </a:ext>
            </a:extLst>
          </p:cNvPr>
          <p:cNvCxnSpPr/>
          <p:nvPr/>
        </p:nvCxnSpPr>
        <p:spPr>
          <a:xfrm flipH="1">
            <a:off x="2355073" y="4229922"/>
            <a:ext cx="42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126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Beile Han</dc:creator>
  <cp:lastModifiedBy>Colin Trinh</cp:lastModifiedBy>
  <cp:revision>14</cp:revision>
  <dcterms:created xsi:type="dcterms:W3CDTF">2025-05-28T19:40:37Z</dcterms:created>
  <dcterms:modified xsi:type="dcterms:W3CDTF">2025-06-03T17:40:15Z</dcterms:modified>
</cp:coreProperties>
</file>