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93" autoAdjust="0"/>
    <p:restoredTop sz="94652"/>
  </p:normalViewPr>
  <p:slideViewPr>
    <p:cSldViewPr snapToGrid="0">
      <p:cViewPr varScale="1">
        <p:scale>
          <a:sx n="48" d="100"/>
          <a:sy n="48" d="100"/>
        </p:scale>
        <p:origin x="22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swaggerhub.com/apis-docs/group20-12c/CodersInTheWild/1.0.0#/default/post_SearchContacts_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p4331summer2025.xy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Coders In The Wild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6AE77-9063-30CC-530C-9B2C282C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04D31-7813-715E-6E38-7C0FF22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A7FBC9-6C87-6782-8C4E-39AC5CDA3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3CA681-319A-200C-B1E6-4883D16E4DCA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D211C7-37EB-7139-CC78-5F04AE3B0AAD}"/>
              </a:ext>
            </a:extLst>
          </p:cNvPr>
          <p:cNvSpPr txBox="1"/>
          <p:nvPr/>
        </p:nvSpPr>
        <p:spPr>
          <a:xfrm>
            <a:off x="1124909" y="381363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Scripts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00579F21-EEAA-69C2-48FB-88279F34896E}"/>
              </a:ext>
            </a:extLst>
          </p:cNvPr>
          <p:cNvSpPr/>
          <p:nvPr/>
        </p:nvSpPr>
        <p:spPr>
          <a:xfrm>
            <a:off x="1217007" y="1733163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Login.php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CF8617EA-4AC1-901E-09BE-B7B45CFD1BA3}"/>
              </a:ext>
            </a:extLst>
          </p:cNvPr>
          <p:cNvSpPr/>
          <p:nvPr/>
        </p:nvSpPr>
        <p:spPr>
          <a:xfrm>
            <a:off x="1217007" y="241518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SearchContacts.php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F6DA8103-8052-F9FB-77F6-ABF33CE5AD20}"/>
              </a:ext>
            </a:extLst>
          </p:cNvPr>
          <p:cNvSpPr/>
          <p:nvPr/>
        </p:nvSpPr>
        <p:spPr>
          <a:xfrm>
            <a:off x="1217007" y="3960112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DeleteContacts.php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终止 6">
            <a:extLst>
              <a:ext uri="{FF2B5EF4-FFF2-40B4-BE49-F238E27FC236}">
                <a16:creationId xmlns:a16="http://schemas.microsoft.com/office/drawing/2014/main" id="{5A17C8D9-296B-1D08-E3CF-F8479093E941}"/>
              </a:ext>
            </a:extLst>
          </p:cNvPr>
          <p:cNvSpPr/>
          <p:nvPr/>
        </p:nvSpPr>
        <p:spPr>
          <a:xfrm>
            <a:off x="1217007" y="315775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AddContacts.php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流程图: 终止 7">
            <a:extLst>
              <a:ext uri="{FF2B5EF4-FFF2-40B4-BE49-F238E27FC236}">
                <a16:creationId xmlns:a16="http://schemas.microsoft.com/office/drawing/2014/main" id="{5817BDA6-971A-3CA9-E45E-6A63DF2F427E}"/>
              </a:ext>
            </a:extLst>
          </p:cNvPr>
          <p:cNvSpPr/>
          <p:nvPr/>
        </p:nvSpPr>
        <p:spPr>
          <a:xfrm>
            <a:off x="1217007" y="476246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Register.php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5125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01EFE94-18AA-B9E6-CFE5-F58315A6BE77}"/>
              </a:ext>
            </a:extLst>
          </p:cNvPr>
          <p:cNvSpPr/>
          <p:nvPr/>
        </p:nvSpPr>
        <p:spPr>
          <a:xfrm>
            <a:off x="1482635" y="3026840"/>
            <a:ext cx="8915400" cy="124750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https://app.swaggerhub.com/apis-docs/group20-12c/CodersInTheWild/1.0.0#/default/post_SearchContacts_php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4CDB117F-30A3-7410-8F46-702EBE0D32CA}"/>
              </a:ext>
            </a:extLst>
          </p:cNvPr>
          <p:cNvSpPr/>
          <p:nvPr/>
        </p:nvSpPr>
        <p:spPr>
          <a:xfrm>
            <a:off x="3448594" y="3102510"/>
            <a:ext cx="4898571" cy="124750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://cop4331summer2025.xy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http://cop4331summer2025.xyz/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solidFill>
            <a:schemeClr val="bg1"/>
          </a:solidFill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        Postman   SwaggerHub                  Lighthouse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980C4-67CF-E961-7B01-63EF93772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903548"/>
            <a:ext cx="6654840" cy="398827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E02641-FF5E-61FC-D12E-0FB1A6E1DF67}"/>
              </a:ext>
            </a:extLst>
          </p:cNvPr>
          <p:cNvSpPr/>
          <p:nvPr/>
        </p:nvSpPr>
        <p:spPr>
          <a:xfrm>
            <a:off x="8313835" y="843028"/>
            <a:ext cx="3326674" cy="54210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54000"/>
                </a:schemeClr>
              </a:gs>
              <a:gs pos="38000">
                <a:schemeClr val="accent1">
                  <a:alpha val="0"/>
                </a:schemeClr>
              </a:gs>
              <a:gs pos="69000">
                <a:schemeClr val="accent1">
                  <a:alpha val="0"/>
                </a:schemeClr>
              </a:gs>
              <a:gs pos="100000">
                <a:schemeClr val="accent1">
                  <a:alpha val="52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100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Fast load, no delays, stable layout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76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Needs better contrast or labels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 68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outdated code or warnings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SEO: 90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Mostly search-friendly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 forest-themed login screen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  <a:gradFill flip="none" rotWithShape="1">
            <a:gsLst>
              <a:gs pos="62000">
                <a:schemeClr val="accent1">
                  <a:alpha val="0"/>
                </a:schemeClr>
              </a:gs>
              <a:gs pos="44000">
                <a:schemeClr val="accent1">
                  <a:alpha val="0"/>
                </a:schemeClr>
              </a:gs>
              <a:gs pos="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1">
                  <a:alpha val="0"/>
                </a:schemeClr>
              </a:gs>
              <a:gs pos="6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Website Setup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  <a:gradFill flip="none" rotWithShape="1">
            <a:gsLst>
              <a:gs pos="59000">
                <a:srgbClr val="4472C4">
                  <a:alpha val="0"/>
                </a:srgbClr>
              </a:gs>
              <a:gs pos="34000">
                <a:schemeClr val="accent1">
                  <a:alpha val="0"/>
                </a:schemeClr>
              </a:gs>
              <a:gs pos="0">
                <a:schemeClr val="accent1"/>
              </a:gs>
              <a:gs pos="1000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the Gnatt Chart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Gnatt Pro Data Issue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6088538" y="1818000"/>
            <a:ext cx="2235564" cy="117095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2055447" y="3697483"/>
            <a:ext cx="2150046" cy="1032263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5369182" y="338617"/>
            <a:ext cx="1879780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3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4091159" y="1064565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2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9293052" y="112758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808577" y="2536687"/>
            <a:ext cx="1647895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7601463" y="287427"/>
            <a:ext cx="1844149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290981" y="3106506"/>
            <a:ext cx="1756438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6107233" y="4471654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4826775" y="491995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2915955" y="5296547"/>
            <a:ext cx="1856760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8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827540" y="5648482"/>
            <a:ext cx="1897873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3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22466" y="438299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275930" y="1575533"/>
            <a:ext cx="831303" cy="3356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>
            <a:off x="6309072" y="937253"/>
            <a:ext cx="897248" cy="8807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039579" y="886063"/>
            <a:ext cx="483959" cy="930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flipH="1">
            <a:off x="8324102" y="1426898"/>
            <a:ext cx="968950" cy="976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 flipV="1">
            <a:off x="8324102" y="2403479"/>
            <a:ext cx="484475" cy="432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130470" y="2988958"/>
            <a:ext cx="4075850" cy="708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cxnSpLocks/>
          </p:cNvCxnSpPr>
          <p:nvPr/>
        </p:nvCxnSpPr>
        <p:spPr>
          <a:xfrm flipH="1" flipV="1">
            <a:off x="1732979" y="3656257"/>
            <a:ext cx="322468" cy="3124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185948" y="4265842"/>
            <a:ext cx="1921285" cy="5051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 flipV="1">
            <a:off x="4213521" y="4559075"/>
            <a:ext cx="779351" cy="4678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71384" y="4757234"/>
            <a:ext cx="116487" cy="6269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cxnSpLocks/>
          </p:cNvCxnSpPr>
          <p:nvPr/>
        </p:nvCxnSpPr>
        <p:spPr>
          <a:xfrm flipH="1">
            <a:off x="1788347" y="4714430"/>
            <a:ext cx="472923" cy="9081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>
            <a:cxnSpLocks/>
            <a:stCxn id="13" idx="1"/>
            <a:endCxn id="27" idx="6"/>
          </p:cNvCxnSpPr>
          <p:nvPr/>
        </p:nvCxnSpPr>
        <p:spPr>
          <a:xfrm flipH="1">
            <a:off x="1410512" y="4213615"/>
            <a:ext cx="644935" cy="4686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5272021" y="2663529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3688427" y="3085220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enhanced-image">
            <a:extLst>
              <a:ext uri="{FF2B5EF4-FFF2-40B4-BE49-F238E27FC236}">
                <a16:creationId xmlns:a16="http://schemas.microsoft.com/office/drawing/2014/main" id="{FC70A529-CED1-0127-1E59-D34A1B3C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8"/>
            <a:ext cx="9144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204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Ryan Ramdihal</cp:lastModifiedBy>
  <cp:revision>23</cp:revision>
  <dcterms:created xsi:type="dcterms:W3CDTF">2025-05-28T19:40:37Z</dcterms:created>
  <dcterms:modified xsi:type="dcterms:W3CDTF">2025-06-04T22:17:58Z</dcterms:modified>
</cp:coreProperties>
</file>