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7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>
      <p:cViewPr varScale="1">
        <p:scale>
          <a:sx n="118" d="100"/>
          <a:sy n="118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1600199"/>
          </a:xfrm>
        </p:spPr>
        <p:txBody>
          <a:bodyPr>
            <a:normAutofit/>
          </a:bodyPr>
          <a:lstStyle/>
          <a:p>
            <a:r>
              <a:rPr lang="en-US" dirty="0"/>
              <a:t>Python to Playoffs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5486400" cy="48006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By: Justin Larson, Dallin Mortensen, and Jeff </a:t>
            </a:r>
            <a:r>
              <a:rPr lang="en-US" dirty="0" err="1">
                <a:solidFill>
                  <a:schemeClr val="tx1"/>
                </a:solidFill>
              </a:rPr>
              <a:t>Hymas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7645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How it All Came Together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268255"/>
            <a:ext cx="4846320" cy="823912"/>
          </a:xfrm>
        </p:spPr>
        <p:txBody>
          <a:bodyPr/>
          <a:lstStyle/>
          <a:p>
            <a:r>
              <a:rPr lang="en-US" dirty="0"/>
              <a:t>NBA Stats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5589" y="1998433"/>
            <a:ext cx="4846320" cy="1645920"/>
          </a:xfrm>
        </p:spPr>
        <p:txBody>
          <a:bodyPr/>
          <a:lstStyle/>
          <a:p>
            <a:r>
              <a:rPr lang="en-US" dirty="0"/>
              <a:t>Crazy Stat Correlation </a:t>
            </a:r>
          </a:p>
          <a:p>
            <a:r>
              <a:rPr lang="en-US" dirty="0"/>
              <a:t>Chose how different position groups compared to each other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268255"/>
            <a:ext cx="4846320" cy="823912"/>
          </a:xfrm>
        </p:spPr>
        <p:txBody>
          <a:bodyPr/>
          <a:lstStyle/>
          <a:p>
            <a:r>
              <a:rPr lang="en-US" dirty="0"/>
              <a:t>Data Acquisition &amp; Persistence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1989908"/>
            <a:ext cx="4846320" cy="1554480"/>
          </a:xfrm>
        </p:spPr>
        <p:txBody>
          <a:bodyPr/>
          <a:lstStyle/>
          <a:p>
            <a:r>
              <a:rPr lang="en-US" dirty="0"/>
              <a:t>My Sports Feed API</a:t>
            </a:r>
          </a:p>
          <a:p>
            <a:r>
              <a:rPr lang="en-US" dirty="0"/>
              <a:t>Then we pulled up from 3 and sunk the data into SQL Server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26B3D0-A1E8-144A-9892-ECA9249B1F85}"/>
              </a:ext>
            </a:extLst>
          </p:cNvPr>
          <p:cNvSpPr txBox="1">
            <a:spLocks/>
          </p:cNvSpPr>
          <p:nvPr/>
        </p:nvSpPr>
        <p:spPr>
          <a:xfrm>
            <a:off x="1044378" y="3500131"/>
            <a:ext cx="484632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Value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B3CF516-B973-1B46-BA5C-E1C902C258D3}"/>
              </a:ext>
            </a:extLst>
          </p:cNvPr>
          <p:cNvSpPr txBox="1">
            <a:spLocks/>
          </p:cNvSpPr>
          <p:nvPr/>
        </p:nvSpPr>
        <p:spPr>
          <a:xfrm>
            <a:off x="6278880" y="3482475"/>
            <a:ext cx="4846320" cy="797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Exposure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35DEA-23CF-ED4F-8666-CE6B5EAC45C8}"/>
              </a:ext>
            </a:extLst>
          </p:cNvPr>
          <p:cNvSpPr txBox="1"/>
          <p:nvPr/>
        </p:nvSpPr>
        <p:spPr>
          <a:xfrm>
            <a:off x="7979229" y="4506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45893-F2DB-9747-9238-3AF61227D264}"/>
              </a:ext>
            </a:extLst>
          </p:cNvPr>
          <p:cNvSpPr txBox="1"/>
          <p:nvPr/>
        </p:nvSpPr>
        <p:spPr>
          <a:xfrm>
            <a:off x="7826829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9A5B1-FB3B-664B-A2FC-BB9C15E6778B}"/>
              </a:ext>
            </a:extLst>
          </p:cNvPr>
          <p:cNvSpPr txBox="1"/>
          <p:nvPr/>
        </p:nvSpPr>
        <p:spPr>
          <a:xfrm>
            <a:off x="1044703" y="4204254"/>
            <a:ext cx="4343400" cy="188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Cleansed Data of Incorrect Stats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Coaches were players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Analysis of Data in </a:t>
            </a:r>
            <a:r>
              <a:rPr lang="en-US" sz="2400" dirty="0" err="1"/>
              <a:t>PowerBI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B15BB-DA83-9E4E-8033-FACC4A9F5B40}"/>
              </a:ext>
            </a:extLst>
          </p:cNvPr>
          <p:cNvSpPr txBox="1"/>
          <p:nvPr/>
        </p:nvSpPr>
        <p:spPr>
          <a:xfrm>
            <a:off x="6278880" y="4204254"/>
            <a:ext cx="4191000" cy="165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Hosted Data to a local web host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Then imported the data into </a:t>
            </a:r>
            <a:r>
              <a:rPr lang="en-US" sz="2400" dirty="0" err="1"/>
              <a:t>PowerBI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362200"/>
            <a:ext cx="10058400" cy="1752600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+mn-lt"/>
              </a:rPr>
              <a:t>Lets Take a Look at the Visuals </a:t>
            </a:r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DDEFBA-1D7E-4587-9763-EBF5A6740E9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16x9</Template>
  <TotalTime>62</TotalTime>
  <Words>91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Franklin Gothic Medium</vt:lpstr>
      <vt:lpstr>Impact</vt:lpstr>
      <vt:lpstr>Basketball 16x9</vt:lpstr>
      <vt:lpstr>Python to Playoffs</vt:lpstr>
      <vt:lpstr>How it All Came Together </vt:lpstr>
      <vt:lpstr>Lets Take a Look at the Visuals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to Playoffs</dc:title>
  <dc:creator>Microsoft Office User</dc:creator>
  <cp:lastModifiedBy>Microsoft Office User</cp:lastModifiedBy>
  <cp:revision>7</cp:revision>
  <dcterms:created xsi:type="dcterms:W3CDTF">2018-12-12T00:44:29Z</dcterms:created>
  <dcterms:modified xsi:type="dcterms:W3CDTF">2018-12-12T01:50:00Z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