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6"/>
    <p:restoredTop sz="94681"/>
  </p:normalViewPr>
  <p:slideViewPr>
    <p:cSldViewPr snapToGrid="0" snapToObjects="1">
      <p:cViewPr varScale="1">
        <p:scale>
          <a:sx n="107" d="100"/>
          <a:sy n="107" d="100"/>
        </p:scale>
        <p:origin x="7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16600" dirty="0" smtClean="0">
                <a:latin typeface="Phosphate Inline" charset="0"/>
                <a:ea typeface="Phosphate Inline" charset="0"/>
                <a:cs typeface="Phosphate Inline" charset="0"/>
              </a:rPr>
              <a:t> </a:t>
            </a:r>
            <a:r>
              <a:rPr lang="en-US" sz="16600" dirty="0" err="1" smtClean="0">
                <a:latin typeface="Phosphate Inline" charset="0"/>
                <a:ea typeface="Phosphate Inline" charset="0"/>
                <a:cs typeface="Phosphate Inline" charset="0"/>
              </a:rPr>
              <a:t>imedici</a:t>
            </a:r>
            <a:endParaRPr lang="en-US" sz="16600" dirty="0">
              <a:latin typeface="Phosphate Inline" charset="0"/>
              <a:ea typeface="Phosphate Inline" charset="0"/>
              <a:cs typeface="Phosphate Inline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ronak</a:t>
            </a:r>
            <a:r>
              <a:rPr lang="en-US" dirty="0" smtClean="0"/>
              <a:t> shah and </a:t>
            </a:r>
            <a:r>
              <a:rPr lang="en-US" dirty="0" err="1" smtClean="0"/>
              <a:t>robby</a:t>
            </a:r>
            <a:r>
              <a:rPr lang="en-US" dirty="0" smtClean="0"/>
              <a:t> </a:t>
            </a:r>
            <a:r>
              <a:rPr lang="en-US" dirty="0" err="1" smtClean="0"/>
              <a:t>zaheer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618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were the </a:t>
            </a:r>
            <a:r>
              <a:rPr lang="en-US" dirty="0" err="1" smtClean="0"/>
              <a:t>medicis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Prominent Family During the </a:t>
            </a:r>
            <a:r>
              <a:rPr lang="en-US" dirty="0" err="1" smtClean="0"/>
              <a:t>Rennaissance</a:t>
            </a:r>
            <a:endParaRPr lang="en-US" dirty="0" smtClean="0"/>
          </a:p>
          <a:p>
            <a:r>
              <a:rPr lang="en-US" dirty="0" smtClean="0"/>
              <a:t>Fortune initially established by Giovanni de </a:t>
            </a:r>
            <a:r>
              <a:rPr lang="en-US" dirty="0" err="1" smtClean="0"/>
              <a:t>Bicci</a:t>
            </a:r>
            <a:r>
              <a:rPr lang="en-US" dirty="0" smtClean="0"/>
              <a:t> di Medici</a:t>
            </a:r>
          </a:p>
          <a:p>
            <a:r>
              <a:rPr lang="en-US" dirty="0" smtClean="0"/>
              <a:t>Patronage of the Arts flourished during the time of </a:t>
            </a:r>
            <a:r>
              <a:rPr lang="en-US" dirty="0" err="1" smtClean="0"/>
              <a:t>Cosimo</a:t>
            </a:r>
            <a:r>
              <a:rPr lang="en-US" dirty="0" smtClean="0"/>
              <a:t> de Medici</a:t>
            </a:r>
          </a:p>
          <a:p>
            <a:r>
              <a:rPr lang="en-US" dirty="0" smtClean="0"/>
              <a:t>High Point of the </a:t>
            </a:r>
            <a:r>
              <a:rPr lang="en-US" dirty="0" err="1" smtClean="0"/>
              <a:t>Rennaissance</a:t>
            </a:r>
            <a:r>
              <a:rPr lang="en-US" dirty="0" smtClean="0"/>
              <a:t> occurred under Lorenzo the Magnificent, </a:t>
            </a:r>
            <a:r>
              <a:rPr lang="en-US" dirty="0" err="1" smtClean="0"/>
              <a:t>Cosmio’s</a:t>
            </a:r>
            <a:r>
              <a:rPr lang="en-US" dirty="0" smtClean="0"/>
              <a:t> grandson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88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imedici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interactive app that lets you “step into the shoes” of the Medici Family</a:t>
            </a:r>
          </a:p>
          <a:p>
            <a:r>
              <a:rPr lang="en-US" dirty="0" smtClean="0"/>
              <a:t>Spans over 100 years of </a:t>
            </a:r>
            <a:r>
              <a:rPr lang="en-US" dirty="0" err="1" smtClean="0"/>
              <a:t>Rennaissance</a:t>
            </a:r>
            <a:r>
              <a:rPr lang="en-US" dirty="0" smtClean="0"/>
              <a:t> culture</a:t>
            </a:r>
          </a:p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917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Not to be shown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Speaker notes, ltd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076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Developing The Code</a:t>
            </a:r>
          </a:p>
          <a:p>
            <a:r>
              <a:rPr lang="en-US" dirty="0" smtClean="0"/>
              <a:t>Developing The Story</a:t>
            </a:r>
          </a:p>
          <a:p>
            <a:r>
              <a:rPr lang="en-US" dirty="0" smtClean="0"/>
              <a:t>Research</a:t>
            </a:r>
          </a:p>
          <a:p>
            <a:pPr lvl="1"/>
            <a:r>
              <a:rPr lang="en-US" dirty="0" smtClean="0"/>
              <a:t>Every single artist in the story was real, and (if you are on the real life storyline) actually was sponsored by the Medici Family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6908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Medici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were fascinated by the family since </a:t>
            </a:r>
            <a:r>
              <a:rPr lang="en-US" dirty="0" err="1" smtClean="0"/>
              <a:t>apec</a:t>
            </a:r>
            <a:endParaRPr lang="en-US" dirty="0" smtClean="0"/>
          </a:p>
          <a:p>
            <a:r>
              <a:rPr lang="en-US" dirty="0" smtClean="0"/>
              <a:t>We wondered how one family could have so much power</a:t>
            </a:r>
          </a:p>
          <a:p>
            <a:pPr lvl="1"/>
            <a:r>
              <a:rPr lang="en-US" dirty="0" smtClean="0"/>
              <a:t>I love coding, Robby Likes making stories</a:t>
            </a:r>
          </a:p>
          <a:p>
            <a:pPr lvl="1"/>
            <a:r>
              <a:rPr lang="en-US" dirty="0" smtClean="0"/>
              <a:t>We combined our talents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0620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143</TotalTime>
  <Words>156</Words>
  <Application>Microsoft Macintosh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Phosphate Inline</vt:lpstr>
      <vt:lpstr>Trebuchet MS</vt:lpstr>
      <vt:lpstr>Tw Cen MT</vt:lpstr>
      <vt:lpstr>Circuit</vt:lpstr>
      <vt:lpstr> imedici</vt:lpstr>
      <vt:lpstr>Who were the medicis?</vt:lpstr>
      <vt:lpstr>What is imedici?</vt:lpstr>
      <vt:lpstr>Not to be shown</vt:lpstr>
      <vt:lpstr>The process</vt:lpstr>
      <vt:lpstr>WHY Medici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iMe</dc:title>
  <dc:creator>Ronak Shah</dc:creator>
  <cp:lastModifiedBy>Ronak Shah</cp:lastModifiedBy>
  <cp:revision>6</cp:revision>
  <dcterms:created xsi:type="dcterms:W3CDTF">2016-03-10T05:21:56Z</dcterms:created>
  <dcterms:modified xsi:type="dcterms:W3CDTF">2016-03-13T06:24:36Z</dcterms:modified>
</cp:coreProperties>
</file>