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9BB"/>
    <a:srgbClr val="D5F0C1"/>
    <a:srgbClr val="F9F7C9"/>
    <a:srgbClr val="BDE8CA"/>
    <a:srgbClr val="D1FFDF"/>
    <a:srgbClr val="F2F8FC"/>
    <a:srgbClr val="E6F3FA"/>
    <a:srgbClr val="D1E9F6"/>
    <a:srgbClr val="FFD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D716E-604B-4667-8771-AE5A22A68C33}" v="9" dt="2024-11-04T18:56:11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 Delzell" userId="fd2bfb5c-9a10-4e41-8dbe-2e94a0ea0fb8" providerId="ADAL" clId="{F7FD716E-604B-4667-8771-AE5A22A68C33}"/>
    <pc:docChg chg="custSel addSld modSld">
      <pc:chgData name="Anja Delzell" userId="fd2bfb5c-9a10-4e41-8dbe-2e94a0ea0fb8" providerId="ADAL" clId="{F7FD716E-604B-4667-8771-AE5A22A68C33}" dt="2024-11-04T18:59:26.104" v="125" actId="1076"/>
      <pc:docMkLst>
        <pc:docMk/>
      </pc:docMkLst>
      <pc:sldChg chg="addSp modSp mod">
        <pc:chgData name="Anja Delzell" userId="fd2bfb5c-9a10-4e41-8dbe-2e94a0ea0fb8" providerId="ADAL" clId="{F7FD716E-604B-4667-8771-AE5A22A68C33}" dt="2024-11-04T15:17:24.042" v="60" actId="1076"/>
        <pc:sldMkLst>
          <pc:docMk/>
          <pc:sldMk cId="2213777214" sldId="257"/>
        </pc:sldMkLst>
        <pc:spChg chg="add mod">
          <ac:chgData name="Anja Delzell" userId="fd2bfb5c-9a10-4e41-8dbe-2e94a0ea0fb8" providerId="ADAL" clId="{F7FD716E-604B-4667-8771-AE5A22A68C33}" dt="2024-11-04T15:17:24.042" v="60" actId="1076"/>
          <ac:spMkLst>
            <pc:docMk/>
            <pc:sldMk cId="2213777214" sldId="257"/>
            <ac:spMk id="2" creationId="{86BCC2E0-EE0A-CEF9-5728-38C05DA54681}"/>
          </ac:spMkLst>
        </pc:spChg>
        <pc:spChg chg="add mod">
          <ac:chgData name="Anja Delzell" userId="fd2bfb5c-9a10-4e41-8dbe-2e94a0ea0fb8" providerId="ADAL" clId="{F7FD716E-604B-4667-8771-AE5A22A68C33}" dt="2024-11-04T15:16:37.638" v="51"/>
          <ac:spMkLst>
            <pc:docMk/>
            <pc:sldMk cId="2213777214" sldId="257"/>
            <ac:spMk id="7" creationId="{678FC3B7-224A-3FAD-D597-CD85A6516D2A}"/>
          </ac:spMkLst>
        </pc:spChg>
      </pc:sldChg>
      <pc:sldChg chg="addSp delSp modSp mod">
        <pc:chgData name="Anja Delzell" userId="fd2bfb5c-9a10-4e41-8dbe-2e94a0ea0fb8" providerId="ADAL" clId="{F7FD716E-604B-4667-8771-AE5A22A68C33}" dt="2024-11-04T18:59:26.104" v="125" actId="1076"/>
        <pc:sldMkLst>
          <pc:docMk/>
          <pc:sldMk cId="3951400650" sldId="259"/>
        </pc:sldMkLst>
        <pc:spChg chg="add mod">
          <ac:chgData name="Anja Delzell" userId="fd2bfb5c-9a10-4e41-8dbe-2e94a0ea0fb8" providerId="ADAL" clId="{F7FD716E-604B-4667-8771-AE5A22A68C33}" dt="2024-11-04T18:57:21.567" v="118" actId="207"/>
          <ac:spMkLst>
            <pc:docMk/>
            <pc:sldMk cId="3951400650" sldId="259"/>
            <ac:spMk id="3" creationId="{C52FEF2B-D178-777E-154D-90FFA6C7B97E}"/>
          </ac:spMkLst>
        </pc:spChg>
        <pc:spChg chg="mod">
          <ac:chgData name="Anja Delzell" userId="fd2bfb5c-9a10-4e41-8dbe-2e94a0ea0fb8" providerId="ADAL" clId="{F7FD716E-604B-4667-8771-AE5A22A68C33}" dt="2024-11-04T18:59:26.104" v="125" actId="1076"/>
          <ac:spMkLst>
            <pc:docMk/>
            <pc:sldMk cId="3951400650" sldId="259"/>
            <ac:spMk id="4" creationId="{42C38F99-9CE4-1745-9E0B-7AA36E82E04A}"/>
          </ac:spMkLst>
        </pc:spChg>
        <pc:spChg chg="del mod">
          <ac:chgData name="Anja Delzell" userId="fd2bfb5c-9a10-4e41-8dbe-2e94a0ea0fb8" providerId="ADAL" clId="{F7FD716E-604B-4667-8771-AE5A22A68C33}" dt="2024-11-04T18:56:33.106" v="105" actId="478"/>
          <ac:spMkLst>
            <pc:docMk/>
            <pc:sldMk cId="3951400650" sldId="259"/>
            <ac:spMk id="5" creationId="{DCF206D2-4130-BDA1-706B-528EF0920B5F}"/>
          </ac:spMkLst>
        </pc:spChg>
        <pc:spChg chg="del mod">
          <ac:chgData name="Anja Delzell" userId="fd2bfb5c-9a10-4e41-8dbe-2e94a0ea0fb8" providerId="ADAL" clId="{F7FD716E-604B-4667-8771-AE5A22A68C33}" dt="2024-11-04T18:56:37.197" v="107" actId="478"/>
          <ac:spMkLst>
            <pc:docMk/>
            <pc:sldMk cId="3951400650" sldId="259"/>
            <ac:spMk id="6" creationId="{E3FCA500-0375-97AB-B935-A746BC37866D}"/>
          </ac:spMkLst>
        </pc:spChg>
        <pc:spChg chg="del">
          <ac:chgData name="Anja Delzell" userId="fd2bfb5c-9a10-4e41-8dbe-2e94a0ea0fb8" providerId="ADAL" clId="{F7FD716E-604B-4667-8771-AE5A22A68C33}" dt="2024-11-04T18:56:38.934" v="108" actId="478"/>
          <ac:spMkLst>
            <pc:docMk/>
            <pc:sldMk cId="3951400650" sldId="259"/>
            <ac:spMk id="7" creationId="{011E0A1A-079E-787E-B722-D2868B2027A6}"/>
          </ac:spMkLst>
        </pc:spChg>
        <pc:spChg chg="mod">
          <ac:chgData name="Anja Delzell" userId="fd2bfb5c-9a10-4e41-8dbe-2e94a0ea0fb8" providerId="ADAL" clId="{F7FD716E-604B-4667-8771-AE5A22A68C33}" dt="2024-11-04T18:56:49.053" v="112" actId="1076"/>
          <ac:spMkLst>
            <pc:docMk/>
            <pc:sldMk cId="3951400650" sldId="259"/>
            <ac:spMk id="8" creationId="{22196C0D-28AB-C4CE-3954-408CCF3805BF}"/>
          </ac:spMkLst>
        </pc:spChg>
        <pc:spChg chg="mod">
          <ac:chgData name="Anja Delzell" userId="fd2bfb5c-9a10-4e41-8dbe-2e94a0ea0fb8" providerId="ADAL" clId="{F7FD716E-604B-4667-8771-AE5A22A68C33}" dt="2024-11-04T18:56:44.558" v="110" actId="1076"/>
          <ac:spMkLst>
            <pc:docMk/>
            <pc:sldMk cId="3951400650" sldId="259"/>
            <ac:spMk id="9" creationId="{A5595E3F-9703-6D27-EB7B-D6E176275379}"/>
          </ac:spMkLst>
        </pc:spChg>
        <pc:spChg chg="mod">
          <ac:chgData name="Anja Delzell" userId="fd2bfb5c-9a10-4e41-8dbe-2e94a0ea0fb8" providerId="ADAL" clId="{F7FD716E-604B-4667-8771-AE5A22A68C33}" dt="2024-11-04T18:56:46.617" v="111" actId="1076"/>
          <ac:spMkLst>
            <pc:docMk/>
            <pc:sldMk cId="3951400650" sldId="259"/>
            <ac:spMk id="10" creationId="{A06AFACE-71BB-4DDA-0B81-A477CADC2236}"/>
          </ac:spMkLst>
        </pc:spChg>
        <pc:spChg chg="mod">
          <ac:chgData name="Anja Delzell" userId="fd2bfb5c-9a10-4e41-8dbe-2e94a0ea0fb8" providerId="ADAL" clId="{F7FD716E-604B-4667-8771-AE5A22A68C33}" dt="2024-11-04T18:56:54.414" v="114" actId="1076"/>
          <ac:spMkLst>
            <pc:docMk/>
            <pc:sldMk cId="3951400650" sldId="259"/>
            <ac:spMk id="12" creationId="{AFA47344-14C6-9932-907C-CE8132A9A9EF}"/>
          </ac:spMkLst>
        </pc:spChg>
        <pc:spChg chg="mod ord">
          <ac:chgData name="Anja Delzell" userId="fd2bfb5c-9a10-4e41-8dbe-2e94a0ea0fb8" providerId="ADAL" clId="{F7FD716E-604B-4667-8771-AE5A22A68C33}" dt="2024-11-04T18:58:52.523" v="123" actId="167"/>
          <ac:spMkLst>
            <pc:docMk/>
            <pc:sldMk cId="3951400650" sldId="259"/>
            <ac:spMk id="14" creationId="{18C58D53-60FA-556C-2B21-83790E3D9E34}"/>
          </ac:spMkLst>
        </pc:spChg>
      </pc:sldChg>
      <pc:sldChg chg="addSp delSp modSp mod">
        <pc:chgData name="Anja Delzell" userId="fd2bfb5c-9a10-4e41-8dbe-2e94a0ea0fb8" providerId="ADAL" clId="{F7FD716E-604B-4667-8771-AE5A22A68C33}" dt="2024-11-04T15:18:09.468" v="71" actId="1076"/>
        <pc:sldMkLst>
          <pc:docMk/>
          <pc:sldMk cId="3245018451" sldId="260"/>
        </pc:sldMkLst>
        <pc:spChg chg="del">
          <ac:chgData name="Anja Delzell" userId="fd2bfb5c-9a10-4e41-8dbe-2e94a0ea0fb8" providerId="ADAL" clId="{F7FD716E-604B-4667-8771-AE5A22A68C33}" dt="2024-11-04T15:17:16.124" v="58" actId="21"/>
          <ac:spMkLst>
            <pc:docMk/>
            <pc:sldMk cId="3245018451" sldId="260"/>
            <ac:spMk id="2" creationId="{86BCC2E0-EE0A-CEF9-5728-38C05DA54681}"/>
          </ac:spMkLst>
        </pc:spChg>
        <pc:spChg chg="del mod">
          <ac:chgData name="Anja Delzell" userId="fd2bfb5c-9a10-4e41-8dbe-2e94a0ea0fb8" providerId="ADAL" clId="{F7FD716E-604B-4667-8771-AE5A22A68C33}" dt="2024-11-04T15:17:54.425" v="68" actId="478"/>
          <ac:spMkLst>
            <pc:docMk/>
            <pc:sldMk cId="3245018451" sldId="260"/>
            <ac:spMk id="5" creationId="{AD3DC531-056F-6D55-3E10-6E866276E5AA}"/>
          </ac:spMkLst>
        </pc:spChg>
        <pc:spChg chg="del">
          <ac:chgData name="Anja Delzell" userId="fd2bfb5c-9a10-4e41-8dbe-2e94a0ea0fb8" providerId="ADAL" clId="{F7FD716E-604B-4667-8771-AE5A22A68C33}" dt="2024-11-04T15:16:30.806" v="49" actId="21"/>
          <ac:spMkLst>
            <pc:docMk/>
            <pc:sldMk cId="3245018451" sldId="260"/>
            <ac:spMk id="6" creationId="{AB3353E3-7AED-7943-7200-C0E80D81C5E7}"/>
          </ac:spMkLst>
        </pc:spChg>
        <pc:spChg chg="del">
          <ac:chgData name="Anja Delzell" userId="fd2bfb5c-9a10-4e41-8dbe-2e94a0ea0fb8" providerId="ADAL" clId="{F7FD716E-604B-4667-8771-AE5A22A68C33}" dt="2024-11-04T15:16:33.956" v="50" actId="21"/>
          <ac:spMkLst>
            <pc:docMk/>
            <pc:sldMk cId="3245018451" sldId="260"/>
            <ac:spMk id="7" creationId="{678FC3B7-224A-3FAD-D597-CD85A6516D2A}"/>
          </ac:spMkLst>
        </pc:spChg>
        <pc:spChg chg="mod">
          <ac:chgData name="Anja Delzell" userId="fd2bfb5c-9a10-4e41-8dbe-2e94a0ea0fb8" providerId="ADAL" clId="{F7FD716E-604B-4667-8771-AE5A22A68C33}" dt="2024-11-04T15:18:09.468" v="71" actId="1076"/>
          <ac:spMkLst>
            <pc:docMk/>
            <pc:sldMk cId="3245018451" sldId="260"/>
            <ac:spMk id="8" creationId="{14B1DB57-FE84-1A89-C980-FB2A373B9A06}"/>
          </ac:spMkLst>
        </pc:spChg>
        <pc:spChg chg="add mod">
          <ac:chgData name="Anja Delzell" userId="fd2bfb5c-9a10-4e41-8dbe-2e94a0ea0fb8" providerId="ADAL" clId="{F7FD716E-604B-4667-8771-AE5A22A68C33}" dt="2024-11-04T15:14:54.803" v="5" actId="1076"/>
          <ac:spMkLst>
            <pc:docMk/>
            <pc:sldMk cId="3245018451" sldId="260"/>
            <ac:spMk id="9" creationId="{D55C7FA5-1FC6-95CA-5C22-E46CEDDC3F20}"/>
          </ac:spMkLst>
        </pc:spChg>
        <pc:spChg chg="add mod">
          <ac:chgData name="Anja Delzell" userId="fd2bfb5c-9a10-4e41-8dbe-2e94a0ea0fb8" providerId="ADAL" clId="{F7FD716E-604B-4667-8771-AE5A22A68C33}" dt="2024-11-04T15:15:36.609" v="14" actId="1076"/>
          <ac:spMkLst>
            <pc:docMk/>
            <pc:sldMk cId="3245018451" sldId="260"/>
            <ac:spMk id="10" creationId="{9627EE8B-3C31-18CE-24DB-17963CBF7F73}"/>
          </ac:spMkLst>
        </pc:spChg>
        <pc:spChg chg="add mod">
          <ac:chgData name="Anja Delzell" userId="fd2bfb5c-9a10-4e41-8dbe-2e94a0ea0fb8" providerId="ADAL" clId="{F7FD716E-604B-4667-8771-AE5A22A68C33}" dt="2024-11-04T15:16:15.489" v="48" actId="1076"/>
          <ac:spMkLst>
            <pc:docMk/>
            <pc:sldMk cId="3245018451" sldId="260"/>
            <ac:spMk id="11" creationId="{F0AF8477-62D3-F4A4-7A18-D8965DC8DC1F}"/>
          </ac:spMkLst>
        </pc:spChg>
        <pc:spChg chg="add mod">
          <ac:chgData name="Anja Delzell" userId="fd2bfb5c-9a10-4e41-8dbe-2e94a0ea0fb8" providerId="ADAL" clId="{F7FD716E-604B-4667-8771-AE5A22A68C33}" dt="2024-11-04T15:18:04.130" v="70" actId="1076"/>
          <ac:spMkLst>
            <pc:docMk/>
            <pc:sldMk cId="3245018451" sldId="260"/>
            <ac:spMk id="12" creationId="{D1DDEB9F-94D3-79D8-1690-B796D5BE33B7}"/>
          </ac:spMkLst>
        </pc:spChg>
        <pc:spChg chg="add mod">
          <ac:chgData name="Anja Delzell" userId="fd2bfb5c-9a10-4e41-8dbe-2e94a0ea0fb8" providerId="ADAL" clId="{F7FD716E-604B-4667-8771-AE5A22A68C33}" dt="2024-11-04T15:17:49.755" v="65" actId="1076"/>
          <ac:spMkLst>
            <pc:docMk/>
            <pc:sldMk cId="3245018451" sldId="260"/>
            <ac:spMk id="13" creationId="{571D195A-1EE8-A035-DE1A-29C6780F5B54}"/>
          </ac:spMkLst>
        </pc:spChg>
        <pc:spChg chg="add mod">
          <ac:chgData name="Anja Delzell" userId="fd2bfb5c-9a10-4e41-8dbe-2e94a0ea0fb8" providerId="ADAL" clId="{F7FD716E-604B-4667-8771-AE5A22A68C33}" dt="2024-11-04T15:17:35.753" v="62" actId="1076"/>
          <ac:spMkLst>
            <pc:docMk/>
            <pc:sldMk cId="3245018451" sldId="260"/>
            <ac:spMk id="14" creationId="{3B3DB61C-33ED-ABE4-1AF3-59029EB46BAF}"/>
          </ac:spMkLst>
        </pc:spChg>
        <pc:spChg chg="mod">
          <ac:chgData name="Anja Delzell" userId="fd2bfb5c-9a10-4e41-8dbe-2e94a0ea0fb8" providerId="ADAL" clId="{F7FD716E-604B-4667-8771-AE5A22A68C33}" dt="2024-11-04T15:15:30.900" v="13" actId="1076"/>
          <ac:spMkLst>
            <pc:docMk/>
            <pc:sldMk cId="3245018451" sldId="260"/>
            <ac:spMk id="15" creationId="{150456FD-200C-DF4E-468B-E94B5E4D2B5D}"/>
          </ac:spMkLst>
        </pc:spChg>
      </pc:sldChg>
      <pc:sldChg chg="new">
        <pc:chgData name="Anja Delzell" userId="fd2bfb5c-9a10-4e41-8dbe-2e94a0ea0fb8" providerId="ADAL" clId="{F7FD716E-604B-4667-8771-AE5A22A68C33}" dt="2024-11-04T15:18:21.523" v="72" actId="680"/>
        <pc:sldMkLst>
          <pc:docMk/>
          <pc:sldMk cId="73131562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1CFEE-4CFA-4D53-9317-FCF2FFECB7E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B7974-53DD-4CF2-9ABB-131213DCF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C9CF-0516-E468-3DA4-440209CCA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Swatches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58802-2851-2E58-31A7-04AA8B39D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11/1/2024</a:t>
            </a:r>
          </a:p>
        </p:txBody>
      </p:sp>
    </p:spTree>
    <p:extLst>
      <p:ext uri="{BB962C8B-B14F-4D97-AF65-F5344CB8AC3E}">
        <p14:creationId xmlns:p14="http://schemas.microsoft.com/office/powerpoint/2010/main" val="4132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1114FC3-8FBC-1CB5-676A-59A24D4D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3" y="612475"/>
            <a:ext cx="1794987" cy="56330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8FC3B7-224A-3FAD-D597-CD85A6516D2A}"/>
              </a:ext>
            </a:extLst>
          </p:cNvPr>
          <p:cNvSpPr/>
          <p:nvPr/>
        </p:nvSpPr>
        <p:spPr>
          <a:xfrm>
            <a:off x="7604426" y="2353214"/>
            <a:ext cx="1298274" cy="4136486"/>
          </a:xfrm>
          <a:prstGeom prst="rect">
            <a:avLst/>
          </a:prstGeom>
          <a:solidFill>
            <a:srgbClr val="98DED9"/>
          </a:solidFill>
          <a:ln>
            <a:solidFill>
              <a:srgbClr val="98DE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#98DED9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BCC2E0-EE0A-CEF9-5728-38C05DA54681}"/>
              </a:ext>
            </a:extLst>
          </p:cNvPr>
          <p:cNvSpPr/>
          <p:nvPr/>
        </p:nvSpPr>
        <p:spPr>
          <a:xfrm>
            <a:off x="5935715" y="2353214"/>
            <a:ext cx="1298274" cy="4136486"/>
          </a:xfrm>
          <a:prstGeom prst="rect">
            <a:avLst/>
          </a:prstGeom>
          <a:solidFill>
            <a:srgbClr val="AAD9BB"/>
          </a:solidFill>
          <a:ln>
            <a:solidFill>
              <a:srgbClr val="AAD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#AAD9BB</a:t>
            </a:r>
          </a:p>
        </p:txBody>
      </p:sp>
    </p:spTree>
    <p:extLst>
      <p:ext uri="{BB962C8B-B14F-4D97-AF65-F5344CB8AC3E}">
        <p14:creationId xmlns:p14="http://schemas.microsoft.com/office/powerpoint/2010/main" val="22137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B3D03-B15E-4498-6787-C9F4AB037B23}"/>
              </a:ext>
            </a:extLst>
          </p:cNvPr>
          <p:cNvSpPr/>
          <p:nvPr/>
        </p:nvSpPr>
        <p:spPr>
          <a:xfrm>
            <a:off x="1063926" y="2264314"/>
            <a:ext cx="2231366" cy="591095"/>
          </a:xfrm>
          <a:prstGeom prst="rect">
            <a:avLst/>
          </a:prstGeom>
          <a:solidFill>
            <a:srgbClr val="98DED9"/>
          </a:solidFill>
          <a:ln>
            <a:solidFill>
              <a:srgbClr val="98DE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#98DED9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BA444-ECA2-8831-E938-FBBFBDAE3414}"/>
              </a:ext>
            </a:extLst>
          </p:cNvPr>
          <p:cNvSpPr/>
          <p:nvPr/>
        </p:nvSpPr>
        <p:spPr>
          <a:xfrm>
            <a:off x="1063926" y="3053952"/>
            <a:ext cx="2231366" cy="591095"/>
          </a:xfrm>
          <a:prstGeom prst="rect">
            <a:avLst/>
          </a:prstGeom>
          <a:solidFill>
            <a:srgbClr val="C7FFD8"/>
          </a:solidFill>
          <a:ln>
            <a:solidFill>
              <a:srgbClr val="C7FF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#C7FFD8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531CA-3B56-CE35-1DAA-967E49CA1CC4}"/>
              </a:ext>
            </a:extLst>
          </p:cNvPr>
          <p:cNvSpPr/>
          <p:nvPr/>
        </p:nvSpPr>
        <p:spPr>
          <a:xfrm>
            <a:off x="1063926" y="3843590"/>
            <a:ext cx="2231366" cy="591095"/>
          </a:xfrm>
          <a:prstGeom prst="rect">
            <a:avLst/>
          </a:prstGeom>
          <a:solidFill>
            <a:srgbClr val="BDE8CA"/>
          </a:solidFill>
          <a:ln>
            <a:solidFill>
              <a:srgbClr val="BDE8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#BDE8CA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34970-8A90-60D6-4C91-493AA5926F07}"/>
              </a:ext>
            </a:extLst>
          </p:cNvPr>
          <p:cNvSpPr/>
          <p:nvPr/>
        </p:nvSpPr>
        <p:spPr>
          <a:xfrm>
            <a:off x="1063926" y="4633228"/>
            <a:ext cx="2231366" cy="591095"/>
          </a:xfrm>
          <a:prstGeom prst="rect">
            <a:avLst/>
          </a:prstGeom>
          <a:solidFill>
            <a:srgbClr val="D1E9F6"/>
          </a:solidFill>
          <a:ln>
            <a:solidFill>
              <a:srgbClr val="D1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#D1E9F6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21E9-B126-9D48-95D4-5037703EB549}"/>
              </a:ext>
            </a:extLst>
          </p:cNvPr>
          <p:cNvSpPr/>
          <p:nvPr/>
        </p:nvSpPr>
        <p:spPr>
          <a:xfrm>
            <a:off x="3456317" y="3053951"/>
            <a:ext cx="2231366" cy="591095"/>
          </a:xfrm>
          <a:prstGeom prst="rect">
            <a:avLst/>
          </a:prstGeom>
          <a:solidFill>
            <a:srgbClr val="FFEEA9"/>
          </a:solidFill>
          <a:ln>
            <a:solidFill>
              <a:srgbClr val="FFEE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#FFEEA9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91EFD-06FB-BFDB-4C2A-D911180A58EE}"/>
              </a:ext>
            </a:extLst>
          </p:cNvPr>
          <p:cNvSpPr/>
          <p:nvPr/>
        </p:nvSpPr>
        <p:spPr>
          <a:xfrm>
            <a:off x="3456317" y="3843588"/>
            <a:ext cx="2231366" cy="586779"/>
          </a:xfrm>
          <a:prstGeom prst="rect">
            <a:avLst/>
          </a:prstGeom>
          <a:solidFill>
            <a:srgbClr val="FFBF78"/>
          </a:solidFill>
          <a:ln>
            <a:solidFill>
              <a:srgbClr val="FFBF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#FFBF78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71B04-A054-6C94-5D86-196DEC42C3A9}"/>
              </a:ext>
            </a:extLst>
          </p:cNvPr>
          <p:cNvSpPr/>
          <p:nvPr/>
        </p:nvSpPr>
        <p:spPr>
          <a:xfrm>
            <a:off x="3456317" y="4637544"/>
            <a:ext cx="2231366" cy="586779"/>
          </a:xfrm>
          <a:prstGeom prst="rect">
            <a:avLst/>
          </a:prstGeom>
          <a:solidFill>
            <a:srgbClr val="FFA62F"/>
          </a:solidFill>
          <a:ln>
            <a:solidFill>
              <a:srgbClr val="FFA6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#FFA62F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6964-6389-4006-E58C-DF7F254356D4}"/>
              </a:ext>
            </a:extLst>
          </p:cNvPr>
          <p:cNvSpPr/>
          <p:nvPr/>
        </p:nvSpPr>
        <p:spPr>
          <a:xfrm>
            <a:off x="3456317" y="2264314"/>
            <a:ext cx="2231366" cy="591095"/>
          </a:xfrm>
          <a:prstGeom prst="rect">
            <a:avLst/>
          </a:prstGeom>
          <a:solidFill>
            <a:srgbClr val="CAF4FF"/>
          </a:solidFill>
          <a:ln>
            <a:solidFill>
              <a:srgbClr val="CAF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#CAF4FF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1C895-3B3C-1E48-4847-134A314E8FD9}"/>
              </a:ext>
            </a:extLst>
          </p:cNvPr>
          <p:cNvSpPr/>
          <p:nvPr/>
        </p:nvSpPr>
        <p:spPr>
          <a:xfrm>
            <a:off x="5848708" y="2264314"/>
            <a:ext cx="2231366" cy="580809"/>
          </a:xfrm>
          <a:prstGeom prst="rect">
            <a:avLst/>
          </a:prstGeom>
          <a:solidFill>
            <a:srgbClr val="FF8E8F"/>
          </a:solidFill>
          <a:ln>
            <a:solidFill>
              <a:srgbClr val="FF8E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#FF8E8F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E3886-19DA-1530-DE50-000B305F563F}"/>
              </a:ext>
            </a:extLst>
          </p:cNvPr>
          <p:cNvSpPr/>
          <p:nvPr/>
        </p:nvSpPr>
        <p:spPr>
          <a:xfrm>
            <a:off x="5848708" y="3053951"/>
            <a:ext cx="2231366" cy="580809"/>
          </a:xfrm>
          <a:prstGeom prst="rect">
            <a:avLst/>
          </a:prstGeom>
          <a:solidFill>
            <a:srgbClr val="FFC6C6"/>
          </a:solidFill>
          <a:ln>
            <a:solidFill>
              <a:srgbClr val="FFC6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#FFC6C6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24EC41-1967-D290-67B3-F1D9CCE5AC55}"/>
              </a:ext>
            </a:extLst>
          </p:cNvPr>
          <p:cNvSpPr/>
          <p:nvPr/>
        </p:nvSpPr>
        <p:spPr>
          <a:xfrm>
            <a:off x="5848708" y="3843588"/>
            <a:ext cx="2231366" cy="580809"/>
          </a:xfrm>
          <a:prstGeom prst="rect">
            <a:avLst/>
          </a:prstGeom>
          <a:solidFill>
            <a:srgbClr val="FFCFC6"/>
          </a:solidFill>
          <a:ln>
            <a:solidFill>
              <a:srgbClr val="FFC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#FFCFC6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879E1-DF24-7933-7F95-CC1B945CC288}"/>
              </a:ext>
            </a:extLst>
          </p:cNvPr>
          <p:cNvSpPr/>
          <p:nvPr/>
        </p:nvSpPr>
        <p:spPr>
          <a:xfrm>
            <a:off x="5848708" y="4633225"/>
            <a:ext cx="2231366" cy="580809"/>
          </a:xfrm>
          <a:prstGeom prst="rect">
            <a:avLst/>
          </a:prstGeom>
          <a:solidFill>
            <a:srgbClr val="FFDFD6"/>
          </a:solidFill>
          <a:ln>
            <a:solidFill>
              <a:srgbClr val="FFDF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#FFDFD6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19625-18D6-4280-290F-114FC53A590C}"/>
              </a:ext>
            </a:extLst>
          </p:cNvPr>
          <p:cNvSpPr/>
          <p:nvPr/>
        </p:nvSpPr>
        <p:spPr>
          <a:xfrm>
            <a:off x="1063926" y="5565990"/>
            <a:ext cx="2231366" cy="580809"/>
          </a:xfrm>
          <a:prstGeom prst="rect">
            <a:avLst/>
          </a:prstGeom>
          <a:solidFill>
            <a:srgbClr val="D1FFDF"/>
          </a:solidFill>
          <a:ln>
            <a:solidFill>
              <a:srgbClr val="C7FF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#D1FFDF</a:t>
            </a:r>
          </a:p>
        </p:txBody>
      </p:sp>
    </p:spTree>
    <p:extLst>
      <p:ext uri="{BB962C8B-B14F-4D97-AF65-F5344CB8AC3E}">
        <p14:creationId xmlns:p14="http://schemas.microsoft.com/office/powerpoint/2010/main" val="11956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C58D53-60FA-556C-2B21-83790E3D9E34}"/>
              </a:ext>
            </a:extLst>
          </p:cNvPr>
          <p:cNvSpPr/>
          <p:nvPr/>
        </p:nvSpPr>
        <p:spPr>
          <a:xfrm>
            <a:off x="1" y="591095"/>
            <a:ext cx="3519576" cy="6266905"/>
          </a:xfrm>
          <a:prstGeom prst="rect">
            <a:avLst/>
          </a:prstGeom>
          <a:solidFill>
            <a:srgbClr val="FFDFD6"/>
          </a:solidFill>
          <a:ln>
            <a:solidFill>
              <a:srgbClr val="FFDF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#FFDFD6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D0C4-3110-AB7B-5472-90DBB9B5E98D}"/>
              </a:ext>
            </a:extLst>
          </p:cNvPr>
          <p:cNvSpPr/>
          <p:nvPr/>
        </p:nvSpPr>
        <p:spPr>
          <a:xfrm>
            <a:off x="0" y="0"/>
            <a:ext cx="9144000" cy="591095"/>
          </a:xfrm>
          <a:prstGeom prst="rect">
            <a:avLst/>
          </a:prstGeom>
          <a:solidFill>
            <a:srgbClr val="D1E9F6"/>
          </a:solidFill>
          <a:ln>
            <a:solidFill>
              <a:srgbClr val="D1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38F99-9CE4-1745-9E0B-7AA36E82E04A}"/>
              </a:ext>
            </a:extLst>
          </p:cNvPr>
          <p:cNvSpPr/>
          <p:nvPr/>
        </p:nvSpPr>
        <p:spPr>
          <a:xfrm>
            <a:off x="150843" y="2452176"/>
            <a:ext cx="2946400" cy="3695557"/>
          </a:xfrm>
          <a:prstGeom prst="rect">
            <a:avLst/>
          </a:prstGeom>
          <a:solidFill>
            <a:schemeClr val="bg1"/>
          </a:solidFill>
          <a:ln>
            <a:solidFill>
              <a:srgbClr val="D1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96C0D-28AB-C4CE-3954-408CCF3805BF}"/>
              </a:ext>
            </a:extLst>
          </p:cNvPr>
          <p:cNvSpPr/>
          <p:nvPr/>
        </p:nvSpPr>
        <p:spPr>
          <a:xfrm>
            <a:off x="6404633" y="2221228"/>
            <a:ext cx="2231366" cy="2288636"/>
          </a:xfrm>
          <a:prstGeom prst="rect">
            <a:avLst/>
          </a:prstGeom>
          <a:solidFill>
            <a:srgbClr val="CAF4FF"/>
          </a:solidFill>
          <a:ln>
            <a:solidFill>
              <a:srgbClr val="CAF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Fancy Card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95E3F-9703-6D27-EB7B-D6E176275379}"/>
              </a:ext>
            </a:extLst>
          </p:cNvPr>
          <p:cNvSpPr/>
          <p:nvPr/>
        </p:nvSpPr>
        <p:spPr>
          <a:xfrm>
            <a:off x="3780166" y="2227647"/>
            <a:ext cx="2169785" cy="961631"/>
          </a:xfrm>
          <a:prstGeom prst="rect">
            <a:avLst/>
          </a:prstGeom>
          <a:solidFill>
            <a:srgbClr val="FFEEA9"/>
          </a:solidFill>
          <a:ln>
            <a:solidFill>
              <a:srgbClr val="FFEE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6AFACE-71BB-4DDA-0B81-A477CADC2236}"/>
              </a:ext>
            </a:extLst>
          </p:cNvPr>
          <p:cNvSpPr/>
          <p:nvPr/>
        </p:nvSpPr>
        <p:spPr>
          <a:xfrm>
            <a:off x="3779208" y="3548229"/>
            <a:ext cx="2169785" cy="961635"/>
          </a:xfrm>
          <a:prstGeom prst="rect">
            <a:avLst/>
          </a:prstGeom>
          <a:solidFill>
            <a:srgbClr val="FFEEA9"/>
          </a:solidFill>
          <a:ln>
            <a:solidFill>
              <a:srgbClr val="FFEE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47344-14C6-9932-907C-CE8132A9A9EF}"/>
              </a:ext>
            </a:extLst>
          </p:cNvPr>
          <p:cNvSpPr/>
          <p:nvPr/>
        </p:nvSpPr>
        <p:spPr>
          <a:xfrm>
            <a:off x="3779208" y="5054090"/>
            <a:ext cx="4855833" cy="1266035"/>
          </a:xfrm>
          <a:prstGeom prst="rect">
            <a:avLst/>
          </a:prstGeom>
          <a:solidFill>
            <a:srgbClr val="D1E9F6"/>
          </a:solidFill>
          <a:ln>
            <a:solidFill>
              <a:srgbClr val="D1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 Day Weather Forecast Icon with link to 7 day 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FEF2B-D178-777E-154D-90FFA6C7B97E}"/>
              </a:ext>
            </a:extLst>
          </p:cNvPr>
          <p:cNvSpPr/>
          <p:nvPr/>
        </p:nvSpPr>
        <p:spPr>
          <a:xfrm>
            <a:off x="3779208" y="1163975"/>
            <a:ext cx="4855833" cy="513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WEATHER</a:t>
            </a:r>
          </a:p>
        </p:txBody>
      </p:sp>
    </p:spTree>
    <p:extLst>
      <p:ext uri="{BB962C8B-B14F-4D97-AF65-F5344CB8AC3E}">
        <p14:creationId xmlns:p14="http://schemas.microsoft.com/office/powerpoint/2010/main" val="39514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50456FD-200C-DF4E-468B-E94B5E4D2B5D}"/>
              </a:ext>
            </a:extLst>
          </p:cNvPr>
          <p:cNvSpPr/>
          <p:nvPr/>
        </p:nvSpPr>
        <p:spPr>
          <a:xfrm>
            <a:off x="0" y="69012"/>
            <a:ext cx="9144000" cy="6858000"/>
          </a:xfrm>
          <a:prstGeom prst="rect">
            <a:avLst/>
          </a:prstGeom>
          <a:solidFill>
            <a:srgbClr val="D1FFDF"/>
          </a:solidFill>
          <a:ln>
            <a:solidFill>
              <a:srgbClr val="C7FF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E12C8-BE82-A903-62C4-D4A19B5FC93A}"/>
              </a:ext>
            </a:extLst>
          </p:cNvPr>
          <p:cNvSpPr/>
          <p:nvPr/>
        </p:nvSpPr>
        <p:spPr>
          <a:xfrm>
            <a:off x="1686226" y="2353214"/>
            <a:ext cx="1298274" cy="4136486"/>
          </a:xfrm>
          <a:prstGeom prst="rect">
            <a:avLst/>
          </a:prstGeom>
          <a:solidFill>
            <a:srgbClr val="D5F0C1"/>
          </a:solidFill>
          <a:ln>
            <a:solidFill>
              <a:srgbClr val="D5F0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#D5F0C1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7865A-063B-50C4-8BAA-7C10E77F87EA}"/>
              </a:ext>
            </a:extLst>
          </p:cNvPr>
          <p:cNvSpPr/>
          <p:nvPr/>
        </p:nvSpPr>
        <p:spPr>
          <a:xfrm>
            <a:off x="3165776" y="2353214"/>
            <a:ext cx="1298274" cy="4136486"/>
          </a:xfrm>
          <a:prstGeom prst="rect">
            <a:avLst/>
          </a:prstGeom>
          <a:solidFill>
            <a:srgbClr val="F9F7C9"/>
          </a:solidFill>
          <a:ln>
            <a:solidFill>
              <a:srgbClr val="F9F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#F9F7C9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1DB57-FE84-1A89-C980-FB2A373B9A06}"/>
              </a:ext>
            </a:extLst>
          </p:cNvPr>
          <p:cNvSpPr/>
          <p:nvPr/>
        </p:nvSpPr>
        <p:spPr>
          <a:xfrm>
            <a:off x="6099002" y="2353214"/>
            <a:ext cx="1298274" cy="4136486"/>
          </a:xfrm>
          <a:prstGeom prst="rect">
            <a:avLst/>
          </a:prstGeom>
          <a:solidFill>
            <a:srgbClr val="BDE8CA"/>
          </a:solidFill>
          <a:ln>
            <a:solidFill>
              <a:srgbClr val="BDE8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#BDE8CA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C7FA5-1FC6-95CA-5C22-E46CEDDC3F20}"/>
              </a:ext>
            </a:extLst>
          </p:cNvPr>
          <p:cNvSpPr/>
          <p:nvPr/>
        </p:nvSpPr>
        <p:spPr>
          <a:xfrm>
            <a:off x="0" y="0"/>
            <a:ext cx="9144000" cy="534598"/>
          </a:xfrm>
          <a:prstGeom prst="rect">
            <a:avLst/>
          </a:prstGeom>
          <a:solidFill>
            <a:srgbClr val="BDE8CA"/>
          </a:solidFill>
          <a:ln>
            <a:solidFill>
              <a:srgbClr val="BDE8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#BDE8CA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27EE8B-3C31-18CE-24DB-17963CBF7F73}"/>
              </a:ext>
            </a:extLst>
          </p:cNvPr>
          <p:cNvSpPr/>
          <p:nvPr/>
        </p:nvSpPr>
        <p:spPr>
          <a:xfrm>
            <a:off x="353504" y="694067"/>
            <a:ext cx="8436992" cy="1324515"/>
          </a:xfrm>
          <a:prstGeom prst="rect">
            <a:avLst/>
          </a:prstGeom>
          <a:solidFill>
            <a:srgbClr val="98DED9"/>
          </a:solidFill>
          <a:ln>
            <a:solidFill>
              <a:srgbClr val="98DE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#98DED9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F8477-62D3-F4A4-7A18-D8965DC8DC1F}"/>
              </a:ext>
            </a:extLst>
          </p:cNvPr>
          <p:cNvSpPr txBox="1"/>
          <p:nvPr/>
        </p:nvSpPr>
        <p:spPr>
          <a:xfrm>
            <a:off x="1004978" y="1085540"/>
            <a:ext cx="728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SEVEN DAY WEATHER FORECAST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DEB9F-94D3-79D8-1690-B796D5BE33B7}"/>
              </a:ext>
            </a:extLst>
          </p:cNvPr>
          <p:cNvSpPr/>
          <p:nvPr/>
        </p:nvSpPr>
        <p:spPr>
          <a:xfrm>
            <a:off x="7636536" y="2353214"/>
            <a:ext cx="1298274" cy="4136486"/>
          </a:xfrm>
          <a:prstGeom prst="rect">
            <a:avLst/>
          </a:prstGeom>
          <a:solidFill>
            <a:srgbClr val="D5F0C1"/>
          </a:solidFill>
          <a:ln>
            <a:solidFill>
              <a:srgbClr val="D5F0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#D5F0C1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1D195A-1EE8-A035-DE1A-29C6780F5B54}"/>
              </a:ext>
            </a:extLst>
          </p:cNvPr>
          <p:cNvSpPr/>
          <p:nvPr/>
        </p:nvSpPr>
        <p:spPr>
          <a:xfrm>
            <a:off x="4632389" y="2353214"/>
            <a:ext cx="1298274" cy="4136486"/>
          </a:xfrm>
          <a:prstGeom prst="rect">
            <a:avLst/>
          </a:prstGeom>
          <a:solidFill>
            <a:srgbClr val="D5F0C1"/>
          </a:solidFill>
          <a:ln>
            <a:solidFill>
              <a:srgbClr val="D5F0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#D5F0C1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DB61C-33ED-ABE4-1AF3-59029EB46BAF}"/>
              </a:ext>
            </a:extLst>
          </p:cNvPr>
          <p:cNvSpPr/>
          <p:nvPr/>
        </p:nvSpPr>
        <p:spPr>
          <a:xfrm>
            <a:off x="172052" y="2353214"/>
            <a:ext cx="1298274" cy="4136486"/>
          </a:xfrm>
          <a:prstGeom prst="rect">
            <a:avLst/>
          </a:prstGeom>
          <a:solidFill>
            <a:srgbClr val="D5F0C1"/>
          </a:solidFill>
          <a:ln>
            <a:solidFill>
              <a:srgbClr val="D5F0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#D5F0C1</a:t>
            </a:r>
          </a:p>
        </p:txBody>
      </p:sp>
    </p:spTree>
    <p:extLst>
      <p:ext uri="{BB962C8B-B14F-4D97-AF65-F5344CB8AC3E}">
        <p14:creationId xmlns:p14="http://schemas.microsoft.com/office/powerpoint/2010/main" val="324501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31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</TotalTime>
  <Words>75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Color Swatches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 Delzell</dc:creator>
  <cp:lastModifiedBy>Anja Delzell</cp:lastModifiedBy>
  <cp:revision>1</cp:revision>
  <dcterms:created xsi:type="dcterms:W3CDTF">2024-11-01T19:55:28Z</dcterms:created>
  <dcterms:modified xsi:type="dcterms:W3CDTF">2024-11-04T18:59:33Z</dcterms:modified>
</cp:coreProperties>
</file>