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2" r:id="rId6"/>
    <p:sldLayoutId id="2147483888" r:id="rId7"/>
    <p:sldLayoutId id="2147483889" r:id="rId8"/>
    <p:sldLayoutId id="2147483890" r:id="rId9"/>
    <p:sldLayoutId id="2147483891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84">
            <a:extLst>
              <a:ext uri="{FF2B5EF4-FFF2-40B4-BE49-F238E27FC236}">
                <a16:creationId xmlns:a16="http://schemas.microsoft.com/office/drawing/2014/main" id="{D4BB9EAD-82C5-4DBD-BD13-BD52755E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037250F5-2719-46CF-BF94-09CA242B3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4" name="Rectangle 1088">
            <a:extLst>
              <a:ext uri="{FF2B5EF4-FFF2-40B4-BE49-F238E27FC236}">
                <a16:creationId xmlns:a16="http://schemas.microsoft.com/office/drawing/2014/main" id="{C02D1D19-94E7-427D-A80A-D6D9F2DA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328B93-E30C-E895-BD8B-4E1F2BAF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26" y="804876"/>
            <a:ext cx="3830208" cy="1520816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The </a:t>
            </a:r>
            <a:r>
              <a:rPr lang="nl-NL" sz="4800" dirty="0" err="1"/>
              <a:t>Diamond</a:t>
            </a:r>
            <a:r>
              <a:rPr lang="nl-NL" sz="4800" dirty="0"/>
              <a:t> Dashboard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19D87B-8F88-4547-E90E-1C1C2287F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366" y="2936885"/>
            <a:ext cx="3345016" cy="93765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NL" dirty="0"/>
              <a:t>Een honkbal statistieken applicatie</a:t>
            </a:r>
          </a:p>
        </p:txBody>
      </p:sp>
      <p:sp>
        <p:nvSpPr>
          <p:cNvPr id="1096" name="Rectangle 1090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474893" y="695341"/>
            <a:ext cx="230235" cy="5476855"/>
          </a:xfrm>
          <a:prstGeom prst="rect">
            <a:avLst/>
          </a:prstGeom>
          <a:solidFill>
            <a:srgbClr val="91C87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8" name="Picture 4" descr="How to Draw a Baseball Field - Easy Drawing Tutorial For Kids">
            <a:extLst>
              <a:ext uri="{FF2B5EF4-FFF2-40B4-BE49-F238E27FC236}">
                <a16:creationId xmlns:a16="http://schemas.microsoft.com/office/drawing/2014/main" id="{05557565-A9E0-F68F-2B38-0A5FBE091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5225445" y="3452607"/>
            <a:ext cx="2729130" cy="2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93FD53B9-BACB-4F9A-9CF5-DFFABB89E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C8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A33BAA05-2208-445F-893E-D4792BC0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C8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10B03C16-A97E-FBD2-1E44-069FEC20CE3F}"/>
              </a:ext>
            </a:extLst>
          </p:cNvPr>
          <p:cNvSpPr txBox="1"/>
          <p:nvPr/>
        </p:nvSpPr>
        <p:spPr>
          <a:xfrm>
            <a:off x="7193901" y="998376"/>
            <a:ext cx="3433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Sla teams op</a:t>
            </a:r>
          </a:p>
          <a:p>
            <a:pPr marL="285750" indent="-285750">
              <a:buFontTx/>
              <a:buChar char="-"/>
            </a:pPr>
            <a:r>
              <a:rPr lang="nl-NL" dirty="0"/>
              <a:t>Creëer spelers en voeg ze toe aan teams</a:t>
            </a:r>
          </a:p>
          <a:p>
            <a:pPr marL="285750" indent="-285750">
              <a:buFontTx/>
              <a:buChar char="-"/>
            </a:pPr>
            <a:r>
              <a:rPr lang="nl-NL" dirty="0"/>
              <a:t>Krijg inzage in je seizoen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Track </a:t>
            </a:r>
            <a:r>
              <a:rPr lang="nl-NL" dirty="0" err="1"/>
              <a:t>stats</a:t>
            </a:r>
            <a:r>
              <a:rPr lang="nl-NL" dirty="0"/>
              <a:t> per game / totaal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2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2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The Diamond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Diamond Dashboard</dc:title>
  <dc:creator>Bruyenberg,Kian K.</dc:creator>
  <cp:lastModifiedBy>Bruyenberg,Kian K.</cp:lastModifiedBy>
  <cp:revision>2</cp:revision>
  <dcterms:created xsi:type="dcterms:W3CDTF">2023-02-06T12:50:49Z</dcterms:created>
  <dcterms:modified xsi:type="dcterms:W3CDTF">2023-02-08T13:07:24Z</dcterms:modified>
</cp:coreProperties>
</file>