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83" d="100"/>
          <a:sy n="183" d="100"/>
        </p:scale>
        <p:origin x="106" y="-2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C65-D46F-4828-A21D-28B1DA01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9512-023F-41E4-97BC-26D625CCD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FD6A-10D3-42D0-904F-A52A4AB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7EC7-9408-422B-98EB-58A3231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740F-6187-404C-AE70-15F8246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B788-8F51-4B97-A422-EA387AE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272B3-8B12-472E-A4D7-77A983376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BDDE-117A-49DB-8E32-8EB842C9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5380-D3EB-4B73-B93C-D3040580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F528-8ADA-4391-B274-0AEA1028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DDF76-AD55-4728-BF90-C120551C4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0F63D-A25E-4DD3-8FAE-E556C73C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0D6BA-10BB-47FF-B549-8C8EDB43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F506-20C3-4BAC-96CE-E7C847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BFE1-A089-4EC4-BCC7-CDC68E2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993-E98A-48BE-8A50-DDF73F3E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2D99-43DB-4B7E-824D-BE4476A5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ECD82-032D-42DC-B0B6-5612543C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56AA-EEF0-40B2-9AF3-5DF1F40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A279-76EE-4179-AD7B-250A6084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E50-6677-4D8E-9920-5B6611C0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8992-E93E-469F-B5C6-F008C83A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41BD-4C99-4DFA-840E-C948988F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CDE7-4C53-4069-ADFE-79B510BE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934F-5B02-4D4B-B053-E6DF6993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D4F2-04A0-4F87-AE32-0E702B37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1047-B0B5-45F9-A227-1302349F0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14C5D-5086-4321-BB68-629F78E6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727D1-35A9-4F28-84F8-B9D522A7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DFC43-2B9B-4FF6-8B35-CDBA1E9F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2A5A-7399-4879-95CE-A7272392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F847-549D-4812-A48D-66960E8B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A06A-AB73-4626-9938-5E857C93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B6F9-FE15-49C8-85F3-3FECCDCD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33558-2FBC-4CA0-9678-6B12064B5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9B92-13FF-48A2-9DE2-899F98573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7AF5F-2FF5-4996-BD4E-12962AC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7BEE0-B313-4529-B84E-406FFD18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EFFC7-7996-484D-BC38-4679F5E9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E3E4-CAFD-4768-A749-79F19C64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7788C-C5E0-4F6B-B050-3A8EB5CB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DA3F4-BAC5-462E-B4C3-AF1E9C63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843B6-AF59-4C09-9B35-66B8E7EF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AEB55-4C5B-45C1-8DF1-FD84D373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9B06C-83E7-48FA-AA96-C5EC9BE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D0C5-4221-4A3C-A379-3FB9FA32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230D-D820-4079-92EC-3E9876A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853A-9A02-4C68-ABF9-72757DA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03B4A-F709-4AF9-BF63-670B767E2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63E11-E02B-4CD8-A0F0-D326D48F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5D107-6432-4D9C-952A-70BA157E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97A7-275B-4DEF-8C1D-B057416F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97A4-D2FD-49FF-8032-49CD35C8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F7F73-AED5-4751-9594-DEE8E9AA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D028-C701-4C97-84B1-D6E96D19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9DD90-91A6-456C-8C9B-9D1148FA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C1FB7-8926-491E-AEF9-ED57AA3A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8977A-D7BB-44CD-BB3F-E752D65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11CE5-7F81-4136-8C56-D078EA32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2F91-08E1-41BD-9E74-FC764F5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567B-1255-41CC-836B-CB9B69722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0AC4-149A-438B-99DD-22F666C1306E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9BD6-A899-4BDB-B10F-5D4CF97F5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6C2F-034E-4DB7-923A-B9FF57E7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015DA07-26E1-4DCC-87AF-D3DDA899A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FF9285-DAD9-4E63-B32B-CC7CE40ECE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93"/>
          <a:stretch/>
        </p:blipFill>
        <p:spPr>
          <a:xfrm>
            <a:off x="6209855" y="466637"/>
            <a:ext cx="3118563" cy="38238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E69934-A224-4299-A045-DF09F240DDA6}"/>
              </a:ext>
            </a:extLst>
          </p:cNvPr>
          <p:cNvGrpSpPr/>
          <p:nvPr/>
        </p:nvGrpSpPr>
        <p:grpSpPr>
          <a:xfrm>
            <a:off x="1142722" y="3942811"/>
            <a:ext cx="2221915" cy="1125279"/>
            <a:chOff x="4917679" y="2299316"/>
            <a:chExt cx="3801781" cy="19253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A5E06E-6E1C-46B7-AB4C-1F206FC47C46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38AB90F-F617-4400-8DF3-B9037EEF1CDE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EDC50BA-DDC7-49AB-BE49-8DF2EF5A1591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51C6B09A-23B1-45E8-A6C0-76EEA3162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3693386" y="671479"/>
            <a:ext cx="2288761" cy="228876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096DD5-1D71-4FB9-96CB-225C41621C56}"/>
              </a:ext>
            </a:extLst>
          </p:cNvPr>
          <p:cNvGrpSpPr/>
          <p:nvPr/>
        </p:nvGrpSpPr>
        <p:grpSpPr>
          <a:xfrm>
            <a:off x="3693386" y="1964961"/>
            <a:ext cx="2221915" cy="1125279"/>
            <a:chOff x="4917679" y="2299316"/>
            <a:chExt cx="3801781" cy="192539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BF203D-68E3-4558-8C3B-247AA5FD7757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7B727F-78A1-487A-AA37-68675E39F42B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BF797B-FEBE-49BD-816B-F10C9F0ED566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A172E9-2070-4D4F-B43C-6EC8DE98B83E}"/>
              </a:ext>
            </a:extLst>
          </p:cNvPr>
          <p:cNvGrpSpPr/>
          <p:nvPr/>
        </p:nvGrpSpPr>
        <p:grpSpPr>
          <a:xfrm>
            <a:off x="4894993" y="3581735"/>
            <a:ext cx="3892624" cy="2808353"/>
            <a:chOff x="4894993" y="3581735"/>
            <a:chExt cx="3892624" cy="28083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DCD15B-7E05-4CEC-A53F-5262C14A5C6C}"/>
                </a:ext>
              </a:extLst>
            </p:cNvPr>
            <p:cNvSpPr/>
            <p:nvPr/>
          </p:nvSpPr>
          <p:spPr>
            <a:xfrm rot="1475330">
              <a:off x="5112630" y="580896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9B654-A5CB-4339-902C-035355EA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4894993" y="3673455"/>
              <a:ext cx="1792379" cy="14875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EC41658-F1B8-435E-ADE0-12C9C518A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5955" y="3581735"/>
              <a:ext cx="1792379" cy="1487553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77A965-6EE7-4480-9AB8-D2CEC7E217F6}"/>
                </a:ext>
              </a:extLst>
            </p:cNvPr>
            <p:cNvSpPr/>
            <p:nvPr/>
          </p:nvSpPr>
          <p:spPr>
            <a:xfrm rot="1475330">
              <a:off x="5303592" y="571724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417CF01-5282-4BD1-9261-E32E843B42D6}"/>
                </a:ext>
              </a:extLst>
            </p:cNvPr>
            <p:cNvSpPr/>
            <p:nvPr/>
          </p:nvSpPr>
          <p:spPr>
            <a:xfrm rot="21429238">
              <a:off x="5357490" y="4265317"/>
              <a:ext cx="3000724" cy="1574784"/>
            </a:xfrm>
            <a:custGeom>
              <a:avLst/>
              <a:gdLst>
                <a:gd name="connsiteX0" fmla="*/ 0 w 3000724"/>
                <a:gd name="connsiteY0" fmla="*/ 738715 h 1574784"/>
                <a:gd name="connsiteX1" fmla="*/ 738715 w 3000724"/>
                <a:gd name="connsiteY1" fmla="*/ 0 h 1574784"/>
                <a:gd name="connsiteX2" fmla="*/ 1216014 w 3000724"/>
                <a:gd name="connsiteY2" fmla="*/ 0 h 1574784"/>
                <a:gd name="connsiteX3" fmla="*/ 1739011 w 3000724"/>
                <a:gd name="connsiteY3" fmla="*/ 0 h 1574784"/>
                <a:gd name="connsiteX4" fmla="*/ 2262009 w 3000724"/>
                <a:gd name="connsiteY4" fmla="*/ 0 h 1574784"/>
                <a:gd name="connsiteX5" fmla="*/ 3000724 w 3000724"/>
                <a:gd name="connsiteY5" fmla="*/ 738715 h 1574784"/>
                <a:gd name="connsiteX6" fmla="*/ 3000724 w 3000724"/>
                <a:gd name="connsiteY6" fmla="*/ 836069 h 1574784"/>
                <a:gd name="connsiteX7" fmla="*/ 2262009 w 3000724"/>
                <a:gd name="connsiteY7" fmla="*/ 1574784 h 1574784"/>
                <a:gd name="connsiteX8" fmla="*/ 1754244 w 3000724"/>
                <a:gd name="connsiteY8" fmla="*/ 1574784 h 1574784"/>
                <a:gd name="connsiteX9" fmla="*/ 1216014 w 3000724"/>
                <a:gd name="connsiteY9" fmla="*/ 1574784 h 1574784"/>
                <a:gd name="connsiteX10" fmla="*/ 738715 w 3000724"/>
                <a:gd name="connsiteY10" fmla="*/ 1574784 h 1574784"/>
                <a:gd name="connsiteX11" fmla="*/ 0 w 3000724"/>
                <a:gd name="connsiteY11" fmla="*/ 836069 h 1574784"/>
                <a:gd name="connsiteX12" fmla="*/ 0 w 3000724"/>
                <a:gd name="connsiteY12" fmla="*/ 738715 h 15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0724" h="1574784" fill="none" extrusionOk="0">
                  <a:moveTo>
                    <a:pt x="0" y="738715"/>
                  </a:moveTo>
                  <a:cubicBezTo>
                    <a:pt x="-38798" y="321036"/>
                    <a:pt x="387544" y="19621"/>
                    <a:pt x="738715" y="0"/>
                  </a:cubicBezTo>
                  <a:cubicBezTo>
                    <a:pt x="946977" y="-20330"/>
                    <a:pt x="1118648" y="5686"/>
                    <a:pt x="1216014" y="0"/>
                  </a:cubicBezTo>
                  <a:cubicBezTo>
                    <a:pt x="1313380" y="-5686"/>
                    <a:pt x="1592950" y="47740"/>
                    <a:pt x="1739011" y="0"/>
                  </a:cubicBezTo>
                  <a:cubicBezTo>
                    <a:pt x="1885072" y="-47740"/>
                    <a:pt x="2071830" y="19237"/>
                    <a:pt x="2262009" y="0"/>
                  </a:cubicBezTo>
                  <a:cubicBezTo>
                    <a:pt x="2684405" y="-74357"/>
                    <a:pt x="3039533" y="311360"/>
                    <a:pt x="3000724" y="738715"/>
                  </a:cubicBezTo>
                  <a:cubicBezTo>
                    <a:pt x="3012312" y="780269"/>
                    <a:pt x="2994061" y="797142"/>
                    <a:pt x="3000724" y="836069"/>
                  </a:cubicBezTo>
                  <a:cubicBezTo>
                    <a:pt x="3061178" y="1273118"/>
                    <a:pt x="2716695" y="1560239"/>
                    <a:pt x="2262009" y="1574784"/>
                  </a:cubicBezTo>
                  <a:cubicBezTo>
                    <a:pt x="2111362" y="1584732"/>
                    <a:pt x="1967770" y="1569130"/>
                    <a:pt x="1754244" y="1574784"/>
                  </a:cubicBezTo>
                  <a:cubicBezTo>
                    <a:pt x="1540718" y="1580438"/>
                    <a:pt x="1449575" y="1525050"/>
                    <a:pt x="1216014" y="1574784"/>
                  </a:cubicBezTo>
                  <a:cubicBezTo>
                    <a:pt x="982453" y="1624518"/>
                    <a:pt x="879287" y="1541926"/>
                    <a:pt x="738715" y="1574784"/>
                  </a:cubicBezTo>
                  <a:cubicBezTo>
                    <a:pt x="366885" y="1536213"/>
                    <a:pt x="65962" y="1163531"/>
                    <a:pt x="0" y="836069"/>
                  </a:cubicBezTo>
                  <a:cubicBezTo>
                    <a:pt x="-5071" y="795878"/>
                    <a:pt x="8852" y="775731"/>
                    <a:pt x="0" y="738715"/>
                  </a:cubicBezTo>
                  <a:close/>
                </a:path>
                <a:path w="3000724" h="1574784" stroke="0" extrusionOk="0">
                  <a:moveTo>
                    <a:pt x="0" y="738715"/>
                  </a:moveTo>
                  <a:cubicBezTo>
                    <a:pt x="-30905" y="214278"/>
                    <a:pt x="342157" y="-10058"/>
                    <a:pt x="738715" y="0"/>
                  </a:cubicBezTo>
                  <a:cubicBezTo>
                    <a:pt x="900475" y="-46597"/>
                    <a:pt x="1055191" y="28301"/>
                    <a:pt x="1261713" y="0"/>
                  </a:cubicBezTo>
                  <a:cubicBezTo>
                    <a:pt x="1468235" y="-28301"/>
                    <a:pt x="1544038" y="62809"/>
                    <a:pt x="1799943" y="0"/>
                  </a:cubicBezTo>
                  <a:cubicBezTo>
                    <a:pt x="2055848" y="-62809"/>
                    <a:pt x="2126995" y="45358"/>
                    <a:pt x="2262009" y="0"/>
                  </a:cubicBezTo>
                  <a:cubicBezTo>
                    <a:pt x="2692798" y="-29878"/>
                    <a:pt x="2966786" y="358908"/>
                    <a:pt x="3000724" y="738715"/>
                  </a:cubicBezTo>
                  <a:cubicBezTo>
                    <a:pt x="3006102" y="762219"/>
                    <a:pt x="2990059" y="804543"/>
                    <a:pt x="3000724" y="836069"/>
                  </a:cubicBezTo>
                  <a:cubicBezTo>
                    <a:pt x="3023776" y="1209562"/>
                    <a:pt x="2789322" y="1599528"/>
                    <a:pt x="2262009" y="1574784"/>
                  </a:cubicBezTo>
                  <a:cubicBezTo>
                    <a:pt x="2135976" y="1601090"/>
                    <a:pt x="1926758" y="1550492"/>
                    <a:pt x="1754244" y="1574784"/>
                  </a:cubicBezTo>
                  <a:cubicBezTo>
                    <a:pt x="1581731" y="1599076"/>
                    <a:pt x="1356903" y="1527725"/>
                    <a:pt x="1216014" y="1574784"/>
                  </a:cubicBezTo>
                  <a:cubicBezTo>
                    <a:pt x="1075125" y="1621843"/>
                    <a:pt x="946668" y="1539328"/>
                    <a:pt x="738715" y="1574784"/>
                  </a:cubicBezTo>
                  <a:cubicBezTo>
                    <a:pt x="341947" y="1467891"/>
                    <a:pt x="97579" y="1277071"/>
                    <a:pt x="0" y="836069"/>
                  </a:cubicBezTo>
                  <a:cubicBezTo>
                    <a:pt x="-3583" y="789089"/>
                    <a:pt x="1264" y="784596"/>
                    <a:pt x="0" y="7387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586623134">
                    <a:prstGeom prst="roundRect">
                      <a:avLst>
                        <a:gd name="adj" fmla="val 46909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F76F4F6-C6E7-4DED-8F7C-565592549583}"/>
              </a:ext>
            </a:extLst>
          </p:cNvPr>
          <p:cNvSpPr/>
          <p:nvPr/>
        </p:nvSpPr>
        <p:spPr>
          <a:xfrm rot="300000">
            <a:off x="7647165" y="2878596"/>
            <a:ext cx="5816635" cy="1864458"/>
          </a:xfrm>
          <a:custGeom>
            <a:avLst/>
            <a:gdLst>
              <a:gd name="connsiteX0" fmla="*/ 0 w 5816635"/>
              <a:gd name="connsiteY0" fmla="*/ 0 h 1864458"/>
              <a:gd name="connsiteX1" fmla="*/ 523497 w 5816635"/>
              <a:gd name="connsiteY1" fmla="*/ 0 h 1864458"/>
              <a:gd name="connsiteX2" fmla="*/ 1105161 w 5816635"/>
              <a:gd name="connsiteY2" fmla="*/ 0 h 1864458"/>
              <a:gd name="connsiteX3" fmla="*/ 1803157 w 5816635"/>
              <a:gd name="connsiteY3" fmla="*/ 0 h 1864458"/>
              <a:gd name="connsiteX4" fmla="*/ 2268488 w 5816635"/>
              <a:gd name="connsiteY4" fmla="*/ 0 h 1864458"/>
              <a:gd name="connsiteX5" fmla="*/ 2675652 w 5816635"/>
              <a:gd name="connsiteY5" fmla="*/ 0 h 1864458"/>
              <a:gd name="connsiteX6" fmla="*/ 3199149 w 5816635"/>
              <a:gd name="connsiteY6" fmla="*/ 0 h 1864458"/>
              <a:gd name="connsiteX7" fmla="*/ 3722646 w 5816635"/>
              <a:gd name="connsiteY7" fmla="*/ 0 h 1864458"/>
              <a:gd name="connsiteX8" fmla="*/ 4187977 w 5816635"/>
              <a:gd name="connsiteY8" fmla="*/ 0 h 1864458"/>
              <a:gd name="connsiteX9" fmla="*/ 4827807 w 5816635"/>
              <a:gd name="connsiteY9" fmla="*/ 0 h 1864458"/>
              <a:gd name="connsiteX10" fmla="*/ 5816635 w 5816635"/>
              <a:gd name="connsiteY10" fmla="*/ 0 h 1864458"/>
              <a:gd name="connsiteX11" fmla="*/ 5816635 w 5816635"/>
              <a:gd name="connsiteY11" fmla="*/ 447470 h 1864458"/>
              <a:gd name="connsiteX12" fmla="*/ 5816635 w 5816635"/>
              <a:gd name="connsiteY12" fmla="*/ 913584 h 1864458"/>
              <a:gd name="connsiteX13" fmla="*/ 5816635 w 5816635"/>
              <a:gd name="connsiteY13" fmla="*/ 1323765 h 1864458"/>
              <a:gd name="connsiteX14" fmla="*/ 5816635 w 5816635"/>
              <a:gd name="connsiteY14" fmla="*/ 1864458 h 1864458"/>
              <a:gd name="connsiteX15" fmla="*/ 5176805 w 5816635"/>
              <a:gd name="connsiteY15" fmla="*/ 1864458 h 1864458"/>
              <a:gd name="connsiteX16" fmla="*/ 4478809 w 5816635"/>
              <a:gd name="connsiteY16" fmla="*/ 1864458 h 1864458"/>
              <a:gd name="connsiteX17" fmla="*/ 3838979 w 5816635"/>
              <a:gd name="connsiteY17" fmla="*/ 1864458 h 1864458"/>
              <a:gd name="connsiteX18" fmla="*/ 3315482 w 5816635"/>
              <a:gd name="connsiteY18" fmla="*/ 1864458 h 1864458"/>
              <a:gd name="connsiteX19" fmla="*/ 2850151 w 5816635"/>
              <a:gd name="connsiteY19" fmla="*/ 1864458 h 1864458"/>
              <a:gd name="connsiteX20" fmla="*/ 2326654 w 5816635"/>
              <a:gd name="connsiteY20" fmla="*/ 1864458 h 1864458"/>
              <a:gd name="connsiteX21" fmla="*/ 1919490 w 5816635"/>
              <a:gd name="connsiteY21" fmla="*/ 1864458 h 1864458"/>
              <a:gd name="connsiteX22" fmla="*/ 1395992 w 5816635"/>
              <a:gd name="connsiteY22" fmla="*/ 1864458 h 1864458"/>
              <a:gd name="connsiteX23" fmla="*/ 872495 w 5816635"/>
              <a:gd name="connsiteY23" fmla="*/ 1864458 h 1864458"/>
              <a:gd name="connsiteX24" fmla="*/ 0 w 5816635"/>
              <a:gd name="connsiteY24" fmla="*/ 1864458 h 1864458"/>
              <a:gd name="connsiteX25" fmla="*/ 0 w 5816635"/>
              <a:gd name="connsiteY25" fmla="*/ 1454277 h 1864458"/>
              <a:gd name="connsiteX26" fmla="*/ 0 w 5816635"/>
              <a:gd name="connsiteY26" fmla="*/ 988163 h 1864458"/>
              <a:gd name="connsiteX27" fmla="*/ 0 w 5816635"/>
              <a:gd name="connsiteY27" fmla="*/ 577982 h 1864458"/>
              <a:gd name="connsiteX28" fmla="*/ 0 w 5816635"/>
              <a:gd name="connsiteY28" fmla="*/ 0 h 186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816635" h="1864458" fill="none" extrusionOk="0">
                <a:moveTo>
                  <a:pt x="0" y="0"/>
                </a:moveTo>
                <a:cubicBezTo>
                  <a:pt x="238561" y="-57148"/>
                  <a:pt x="342151" y="26602"/>
                  <a:pt x="523497" y="0"/>
                </a:cubicBezTo>
                <a:cubicBezTo>
                  <a:pt x="704843" y="-26602"/>
                  <a:pt x="946376" y="59318"/>
                  <a:pt x="1105161" y="0"/>
                </a:cubicBezTo>
                <a:cubicBezTo>
                  <a:pt x="1263946" y="-59318"/>
                  <a:pt x="1487487" y="21167"/>
                  <a:pt x="1803157" y="0"/>
                </a:cubicBezTo>
                <a:cubicBezTo>
                  <a:pt x="2118827" y="-21167"/>
                  <a:pt x="2108691" y="38436"/>
                  <a:pt x="2268488" y="0"/>
                </a:cubicBezTo>
                <a:cubicBezTo>
                  <a:pt x="2428285" y="-38436"/>
                  <a:pt x="2562156" y="47455"/>
                  <a:pt x="2675652" y="0"/>
                </a:cubicBezTo>
                <a:cubicBezTo>
                  <a:pt x="2789148" y="-47455"/>
                  <a:pt x="3080214" y="34261"/>
                  <a:pt x="3199149" y="0"/>
                </a:cubicBezTo>
                <a:cubicBezTo>
                  <a:pt x="3318084" y="-34261"/>
                  <a:pt x="3499962" y="7720"/>
                  <a:pt x="3722646" y="0"/>
                </a:cubicBezTo>
                <a:cubicBezTo>
                  <a:pt x="3945330" y="-7720"/>
                  <a:pt x="3985942" y="31401"/>
                  <a:pt x="4187977" y="0"/>
                </a:cubicBezTo>
                <a:cubicBezTo>
                  <a:pt x="4390012" y="-31401"/>
                  <a:pt x="4605822" y="24186"/>
                  <a:pt x="4827807" y="0"/>
                </a:cubicBezTo>
                <a:cubicBezTo>
                  <a:pt x="5049792" y="-24186"/>
                  <a:pt x="5427684" y="72617"/>
                  <a:pt x="5816635" y="0"/>
                </a:cubicBezTo>
                <a:cubicBezTo>
                  <a:pt x="5843181" y="92012"/>
                  <a:pt x="5781745" y="289691"/>
                  <a:pt x="5816635" y="447470"/>
                </a:cubicBezTo>
                <a:cubicBezTo>
                  <a:pt x="5851525" y="605249"/>
                  <a:pt x="5795905" y="685674"/>
                  <a:pt x="5816635" y="913584"/>
                </a:cubicBezTo>
                <a:cubicBezTo>
                  <a:pt x="5837365" y="1141494"/>
                  <a:pt x="5802575" y="1169417"/>
                  <a:pt x="5816635" y="1323765"/>
                </a:cubicBezTo>
                <a:cubicBezTo>
                  <a:pt x="5830695" y="1478113"/>
                  <a:pt x="5760000" y="1606869"/>
                  <a:pt x="5816635" y="1864458"/>
                </a:cubicBezTo>
                <a:cubicBezTo>
                  <a:pt x="5686854" y="1886581"/>
                  <a:pt x="5476489" y="1862405"/>
                  <a:pt x="5176805" y="1864458"/>
                </a:cubicBezTo>
                <a:cubicBezTo>
                  <a:pt x="4877121" y="1866511"/>
                  <a:pt x="4669361" y="1802200"/>
                  <a:pt x="4478809" y="1864458"/>
                </a:cubicBezTo>
                <a:cubicBezTo>
                  <a:pt x="4288257" y="1926716"/>
                  <a:pt x="4007856" y="1829572"/>
                  <a:pt x="3838979" y="1864458"/>
                </a:cubicBezTo>
                <a:cubicBezTo>
                  <a:pt x="3670102" y="1899344"/>
                  <a:pt x="3462233" y="1826492"/>
                  <a:pt x="3315482" y="1864458"/>
                </a:cubicBezTo>
                <a:cubicBezTo>
                  <a:pt x="3168731" y="1902424"/>
                  <a:pt x="3046308" y="1836835"/>
                  <a:pt x="2850151" y="1864458"/>
                </a:cubicBezTo>
                <a:cubicBezTo>
                  <a:pt x="2653994" y="1892081"/>
                  <a:pt x="2446911" y="1852339"/>
                  <a:pt x="2326654" y="1864458"/>
                </a:cubicBezTo>
                <a:cubicBezTo>
                  <a:pt x="2206397" y="1876577"/>
                  <a:pt x="2026824" y="1852159"/>
                  <a:pt x="1919490" y="1864458"/>
                </a:cubicBezTo>
                <a:cubicBezTo>
                  <a:pt x="1812156" y="1876757"/>
                  <a:pt x="1521046" y="1839706"/>
                  <a:pt x="1395992" y="1864458"/>
                </a:cubicBezTo>
                <a:cubicBezTo>
                  <a:pt x="1270938" y="1889210"/>
                  <a:pt x="979239" y="1862781"/>
                  <a:pt x="872495" y="1864458"/>
                </a:cubicBezTo>
                <a:cubicBezTo>
                  <a:pt x="765751" y="1866135"/>
                  <a:pt x="322935" y="1836530"/>
                  <a:pt x="0" y="1864458"/>
                </a:cubicBezTo>
                <a:cubicBezTo>
                  <a:pt x="-48165" y="1733846"/>
                  <a:pt x="27372" y="1579415"/>
                  <a:pt x="0" y="1454277"/>
                </a:cubicBezTo>
                <a:cubicBezTo>
                  <a:pt x="-27372" y="1329139"/>
                  <a:pt x="45150" y="1167508"/>
                  <a:pt x="0" y="988163"/>
                </a:cubicBezTo>
                <a:cubicBezTo>
                  <a:pt x="-45150" y="808818"/>
                  <a:pt x="5885" y="774926"/>
                  <a:pt x="0" y="577982"/>
                </a:cubicBezTo>
                <a:cubicBezTo>
                  <a:pt x="-5885" y="381038"/>
                  <a:pt x="63009" y="241799"/>
                  <a:pt x="0" y="0"/>
                </a:cubicBezTo>
                <a:close/>
              </a:path>
              <a:path w="5816635" h="1864458" stroke="0" extrusionOk="0">
                <a:moveTo>
                  <a:pt x="0" y="0"/>
                </a:moveTo>
                <a:cubicBezTo>
                  <a:pt x="162414" y="-8056"/>
                  <a:pt x="449027" y="53607"/>
                  <a:pt x="581664" y="0"/>
                </a:cubicBezTo>
                <a:cubicBezTo>
                  <a:pt x="714301" y="-53607"/>
                  <a:pt x="973891" y="27709"/>
                  <a:pt x="1163327" y="0"/>
                </a:cubicBezTo>
                <a:cubicBezTo>
                  <a:pt x="1352763" y="-27709"/>
                  <a:pt x="1530777" y="51802"/>
                  <a:pt x="1803157" y="0"/>
                </a:cubicBezTo>
                <a:cubicBezTo>
                  <a:pt x="2075537" y="-51802"/>
                  <a:pt x="2046811" y="7774"/>
                  <a:pt x="2210321" y="0"/>
                </a:cubicBezTo>
                <a:cubicBezTo>
                  <a:pt x="2373831" y="-7774"/>
                  <a:pt x="2557769" y="34228"/>
                  <a:pt x="2791985" y="0"/>
                </a:cubicBezTo>
                <a:cubicBezTo>
                  <a:pt x="3026201" y="-34228"/>
                  <a:pt x="3250288" y="51854"/>
                  <a:pt x="3373648" y="0"/>
                </a:cubicBezTo>
                <a:cubicBezTo>
                  <a:pt x="3497008" y="-51854"/>
                  <a:pt x="3778248" y="19985"/>
                  <a:pt x="3955312" y="0"/>
                </a:cubicBezTo>
                <a:cubicBezTo>
                  <a:pt x="4132376" y="-19985"/>
                  <a:pt x="4226643" y="58730"/>
                  <a:pt x="4478809" y="0"/>
                </a:cubicBezTo>
                <a:cubicBezTo>
                  <a:pt x="4730975" y="-58730"/>
                  <a:pt x="4885318" y="28336"/>
                  <a:pt x="5002306" y="0"/>
                </a:cubicBezTo>
                <a:cubicBezTo>
                  <a:pt x="5119294" y="-28336"/>
                  <a:pt x="5628033" y="38329"/>
                  <a:pt x="5816635" y="0"/>
                </a:cubicBezTo>
                <a:cubicBezTo>
                  <a:pt x="5838897" y="224927"/>
                  <a:pt x="5761864" y="247974"/>
                  <a:pt x="5816635" y="466115"/>
                </a:cubicBezTo>
                <a:cubicBezTo>
                  <a:pt x="5871406" y="684256"/>
                  <a:pt x="5772356" y="835394"/>
                  <a:pt x="5816635" y="950874"/>
                </a:cubicBezTo>
                <a:cubicBezTo>
                  <a:pt x="5860914" y="1066354"/>
                  <a:pt x="5812461" y="1287903"/>
                  <a:pt x="5816635" y="1416988"/>
                </a:cubicBezTo>
                <a:cubicBezTo>
                  <a:pt x="5820809" y="1546073"/>
                  <a:pt x="5772010" y="1732162"/>
                  <a:pt x="5816635" y="1864458"/>
                </a:cubicBezTo>
                <a:cubicBezTo>
                  <a:pt x="5689523" y="1919573"/>
                  <a:pt x="5403290" y="1830348"/>
                  <a:pt x="5293138" y="1864458"/>
                </a:cubicBezTo>
                <a:cubicBezTo>
                  <a:pt x="5182986" y="1898568"/>
                  <a:pt x="4970188" y="1837637"/>
                  <a:pt x="4885973" y="1864458"/>
                </a:cubicBezTo>
                <a:cubicBezTo>
                  <a:pt x="4801759" y="1891279"/>
                  <a:pt x="4561115" y="1845275"/>
                  <a:pt x="4478809" y="1864458"/>
                </a:cubicBezTo>
                <a:cubicBezTo>
                  <a:pt x="4396503" y="1883641"/>
                  <a:pt x="4204400" y="1853029"/>
                  <a:pt x="3955312" y="1864458"/>
                </a:cubicBezTo>
                <a:cubicBezTo>
                  <a:pt x="3706224" y="1875887"/>
                  <a:pt x="3690903" y="1823323"/>
                  <a:pt x="3548147" y="1864458"/>
                </a:cubicBezTo>
                <a:cubicBezTo>
                  <a:pt x="3405392" y="1905593"/>
                  <a:pt x="3184999" y="1858555"/>
                  <a:pt x="3024650" y="1864458"/>
                </a:cubicBezTo>
                <a:cubicBezTo>
                  <a:pt x="2864301" y="1870361"/>
                  <a:pt x="2521864" y="1858093"/>
                  <a:pt x="2384820" y="1864458"/>
                </a:cubicBezTo>
                <a:cubicBezTo>
                  <a:pt x="2247776" y="1870823"/>
                  <a:pt x="2140342" y="1853071"/>
                  <a:pt x="1977656" y="1864458"/>
                </a:cubicBezTo>
                <a:cubicBezTo>
                  <a:pt x="1814970" y="1875845"/>
                  <a:pt x="1670869" y="1862012"/>
                  <a:pt x="1395992" y="1864458"/>
                </a:cubicBezTo>
                <a:cubicBezTo>
                  <a:pt x="1121115" y="1866904"/>
                  <a:pt x="985837" y="1838816"/>
                  <a:pt x="872495" y="1864458"/>
                </a:cubicBezTo>
                <a:cubicBezTo>
                  <a:pt x="759153" y="1890100"/>
                  <a:pt x="414394" y="1786975"/>
                  <a:pt x="0" y="1864458"/>
                </a:cubicBezTo>
                <a:cubicBezTo>
                  <a:pt x="-42978" y="1669103"/>
                  <a:pt x="17073" y="1587203"/>
                  <a:pt x="0" y="1416988"/>
                </a:cubicBezTo>
                <a:cubicBezTo>
                  <a:pt x="-17073" y="1246773"/>
                  <a:pt x="46205" y="1157282"/>
                  <a:pt x="0" y="1006807"/>
                </a:cubicBezTo>
                <a:cubicBezTo>
                  <a:pt x="-46205" y="856332"/>
                  <a:pt x="17906" y="705546"/>
                  <a:pt x="0" y="596627"/>
                </a:cubicBezTo>
                <a:cubicBezTo>
                  <a:pt x="-17906" y="487708"/>
                  <a:pt x="31863" y="196515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93000"/>
            </a:schemeClr>
          </a:solidFill>
          <a:ln w="76200" cmpd="tri">
            <a:solidFill>
              <a:schemeClr val="tx1">
                <a:lumMod val="75000"/>
                <a:lumOff val="25000"/>
                <a:alpha val="93000"/>
              </a:schemeClr>
            </a:solidFill>
            <a:extLst>
              <a:ext uri="{C807C97D-BFC1-408E-A445-0C87EB9F89A2}">
                <ask:lineSketchStyleProps xmlns:ask="http://schemas.microsoft.com/office/drawing/2018/sketchyshapes" sd="38562694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9DEDC966-ED12-495A-BE4A-1A66C624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547204-5CD2-460E-822E-666FDC1B1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1142720" y="1611760"/>
            <a:ext cx="2288761" cy="3634480"/>
          </a:xfrm>
          <a:prstGeom prst="rect">
            <a:avLst/>
          </a:prstGeom>
        </p:spPr>
      </p:pic>
      <p:pic>
        <p:nvPicPr>
          <p:cNvPr id="23" name="Picture 2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B20A203E-2716-4D91-9B71-6191DA2A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4052265" y="674240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F3485C-5485-4CEC-82A1-67CE6C99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3789958" y="754510"/>
            <a:ext cx="3118563" cy="221922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A6B23C2-AF76-4D20-8C6D-AA1127AEFC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94" b="27254"/>
          <a:stretch/>
        </p:blipFill>
        <p:spPr>
          <a:xfrm>
            <a:off x="1035485" y="3505559"/>
            <a:ext cx="2657591" cy="174068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8860EE0-3053-4AB6-A175-AB0AD07D3900}"/>
              </a:ext>
            </a:extLst>
          </p:cNvPr>
          <p:cNvGrpSpPr/>
          <p:nvPr/>
        </p:nvGrpSpPr>
        <p:grpSpPr>
          <a:xfrm>
            <a:off x="4052265" y="1611760"/>
            <a:ext cx="2550356" cy="1361971"/>
            <a:chOff x="1142720" y="3505559"/>
            <a:chExt cx="2550356" cy="136197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597A823-9797-4F57-A13D-9041A85BC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73" b="43081"/>
            <a:stretch/>
          </p:blipFill>
          <p:spPr>
            <a:xfrm>
              <a:off x="1142720" y="3505559"/>
              <a:ext cx="2550356" cy="1361971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ACDBA9-61F8-435C-954C-41CBAE33316E}"/>
                </a:ext>
              </a:extLst>
            </p:cNvPr>
            <p:cNvGrpSpPr/>
            <p:nvPr/>
          </p:nvGrpSpPr>
          <p:grpSpPr>
            <a:xfrm>
              <a:off x="1213782" y="3691084"/>
              <a:ext cx="1999873" cy="1118542"/>
              <a:chOff x="1213782" y="3691084"/>
              <a:chExt cx="1999873" cy="111854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AC462F-3D0D-4167-9526-918969D59F05}"/>
                  </a:ext>
                </a:extLst>
              </p:cNvPr>
              <p:cNvSpPr txBox="1"/>
              <p:nvPr/>
            </p:nvSpPr>
            <p:spPr>
              <a:xfrm rot="1400196">
                <a:off x="1213782" y="3691084"/>
                <a:ext cx="753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FOT-Slump Std DB" panose="02020700000000000000" pitchFamily="18" charset="-128"/>
                    <a:ea typeface="FOT-Slump Std DB" panose="02020700000000000000" pitchFamily="18" charset="-128"/>
                  </a:rPr>
                  <a:t>Name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8F3DE87-D33E-4E06-B48E-89FF54225BF2}"/>
                  </a:ext>
                </a:extLst>
              </p:cNvPr>
              <p:cNvSpPr txBox="1"/>
              <p:nvPr/>
            </p:nvSpPr>
            <p:spPr>
              <a:xfrm rot="21338728">
                <a:off x="1659175" y="4040185"/>
                <a:ext cx="15544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Asdfasdfasdfsad asdf asdfasdf asdf asd fasdf asdfsadf sadf sadf sadf asdf </a:t>
                </a:r>
              </a:p>
            </p:txBody>
          </p:sp>
        </p:grpSp>
      </p:grpSp>
      <p:pic>
        <p:nvPicPr>
          <p:cNvPr id="50" name="Picture 49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AF6567E4-1F5D-48F2-AA35-00CC8F601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7066558" y="75451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F00425A-0967-4F67-B137-C8E2C48F9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7066558" y="1692030"/>
            <a:ext cx="2288761" cy="363448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769A06C-8A2A-4174-990E-BF951781B4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30808"/>
          <a:stretch/>
        </p:blipFill>
        <p:spPr>
          <a:xfrm>
            <a:off x="7066557" y="3626535"/>
            <a:ext cx="2288761" cy="169997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62F15E7-F720-4C4C-B9E1-56C4A0DC7897}"/>
              </a:ext>
            </a:extLst>
          </p:cNvPr>
          <p:cNvSpPr txBox="1"/>
          <p:nvPr/>
        </p:nvSpPr>
        <p:spPr>
          <a:xfrm rot="243139">
            <a:off x="7188896" y="399117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cant’ I stop talking</a:t>
            </a:r>
          </a:p>
        </p:txBody>
      </p:sp>
      <p:pic>
        <p:nvPicPr>
          <p:cNvPr id="59" name="Picture 58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4B1D4D1A-38DB-476B-8093-75ACE39BE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9723846" y="760355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36AEF6-30B0-46FB-BBE7-0B824B3D8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9461539" y="840625"/>
            <a:ext cx="3118563" cy="221922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F003FF-1AAE-4545-8B93-FA3F4DCBBC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49386"/>
          <a:stretch/>
        </p:blipFill>
        <p:spPr>
          <a:xfrm>
            <a:off x="9723846" y="1805585"/>
            <a:ext cx="2288761" cy="12435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792868B-7531-4EA8-A755-F37EB9A5405E}"/>
              </a:ext>
            </a:extLst>
          </p:cNvPr>
          <p:cNvSpPr txBox="1"/>
          <p:nvPr/>
        </p:nvSpPr>
        <p:spPr>
          <a:xfrm rot="243139">
            <a:off x="9859949" y="214103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can’t I stop talking?</a:t>
            </a:r>
          </a:p>
        </p:txBody>
      </p:sp>
    </p:spTree>
    <p:extLst>
      <p:ext uri="{BB962C8B-B14F-4D97-AF65-F5344CB8AC3E}">
        <p14:creationId xmlns:p14="http://schemas.microsoft.com/office/powerpoint/2010/main" val="6295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137F61F-80BF-4576-9C6C-6F0DD8156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3631617" y="246196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D3DFDF-9A04-4C91-B6BF-D46C00578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3631616" y="3118221"/>
            <a:ext cx="2288761" cy="1699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8CDA48-89ED-4261-9191-00645C81460F}"/>
              </a:ext>
            </a:extLst>
          </p:cNvPr>
          <p:cNvSpPr txBox="1"/>
          <p:nvPr/>
        </p:nvSpPr>
        <p:spPr>
          <a:xfrm rot="243139">
            <a:off x="3753956" y="3442617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44CEAF-8736-4A51-ADB6-68319E1251C4}"/>
              </a:ext>
            </a:extLst>
          </p:cNvPr>
          <p:cNvGrpSpPr/>
          <p:nvPr/>
        </p:nvGrpSpPr>
        <p:grpSpPr>
          <a:xfrm>
            <a:off x="-1023009" y="253592"/>
            <a:ext cx="3500466" cy="1363202"/>
            <a:chOff x="2234414" y="1043835"/>
            <a:chExt cx="3500466" cy="136320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8A7D-9EF6-48BC-9DB1-59BB8736A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09143AE-E402-4CBE-85B7-0F70E74EC551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FD8DE4-BC08-400F-B4E7-51D2DE03B50A}"/>
              </a:ext>
            </a:extLst>
          </p:cNvPr>
          <p:cNvGrpSpPr/>
          <p:nvPr/>
        </p:nvGrpSpPr>
        <p:grpSpPr>
          <a:xfrm>
            <a:off x="-837246" y="1816838"/>
            <a:ext cx="3481118" cy="1359526"/>
            <a:chOff x="1173587" y="2162622"/>
            <a:chExt cx="3481118" cy="13595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82AE835-DAB0-4F8A-B3DF-F8F0F115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9E10A5-B2F2-4556-A705-92EC5BF190DC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00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AD96236-34BC-49C2-B1D2-B1ED44F0EA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10"/>
          <a:stretch/>
        </p:blipFill>
        <p:spPr>
          <a:xfrm>
            <a:off x="3631615" y="1555081"/>
            <a:ext cx="2288762" cy="14509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21BE0B-297C-4CD9-9CBB-EC76D113CC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384"/>
          <a:stretch/>
        </p:blipFill>
        <p:spPr>
          <a:xfrm>
            <a:off x="3631616" y="426879"/>
            <a:ext cx="2288761" cy="14631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65E048-C669-4ED0-8235-09769E9262AF}"/>
              </a:ext>
            </a:extLst>
          </p:cNvPr>
          <p:cNvSpPr txBox="1"/>
          <p:nvPr/>
        </p:nvSpPr>
        <p:spPr>
          <a:xfrm rot="21338728">
            <a:off x="4572759" y="2056672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42B72-CFEA-4EAA-BF32-B954C654D37C}"/>
              </a:ext>
            </a:extLst>
          </p:cNvPr>
          <p:cNvSpPr txBox="1"/>
          <p:nvPr/>
        </p:nvSpPr>
        <p:spPr>
          <a:xfrm rot="180691">
            <a:off x="3909105" y="960125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pic>
        <p:nvPicPr>
          <p:cNvPr id="35" name="Picture 34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C8B34845-1440-415A-A4A7-25AC016A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6190855" y="196731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1A424E-DEAD-4E9F-A394-A05CE1B4A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6190854" y="3068756"/>
            <a:ext cx="2288761" cy="16999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F986AA2-AF1B-4A7F-8F80-338C2AE352FC}"/>
              </a:ext>
            </a:extLst>
          </p:cNvPr>
          <p:cNvSpPr txBox="1"/>
          <p:nvPr/>
        </p:nvSpPr>
        <p:spPr>
          <a:xfrm rot="243139">
            <a:off x="6313194" y="3393152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892F8D-2D8B-48B9-8C0F-3CD55E06D74B}"/>
              </a:ext>
            </a:extLst>
          </p:cNvPr>
          <p:cNvGrpSpPr/>
          <p:nvPr/>
        </p:nvGrpSpPr>
        <p:grpSpPr>
          <a:xfrm rot="20950698">
            <a:off x="-394147" y="3197432"/>
            <a:ext cx="3500466" cy="1363202"/>
            <a:chOff x="2234414" y="1043835"/>
            <a:chExt cx="3500466" cy="136320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F3C68E7-98E7-499F-AA6C-6B781883F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919B99B5-FD43-4E54-A58A-5B06DB28B4AA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3F61B8-7B23-40D6-9273-F1F20A28A5A4}"/>
              </a:ext>
            </a:extLst>
          </p:cNvPr>
          <p:cNvGrpSpPr/>
          <p:nvPr/>
        </p:nvGrpSpPr>
        <p:grpSpPr>
          <a:xfrm rot="676544">
            <a:off x="74041" y="4364245"/>
            <a:ext cx="3481118" cy="1359526"/>
            <a:chOff x="1173587" y="2162622"/>
            <a:chExt cx="3481118" cy="135952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0D08C6F-E1B4-470D-9FE9-16DCD498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E6A90D75-6E4E-407D-B72D-DFB6B3147BDA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F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5CCFE5B6-99C0-4924-86E2-E1AA03E7D2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6570"/>
          <a:stretch/>
        </p:blipFill>
        <p:spPr>
          <a:xfrm>
            <a:off x="6096000" y="1637708"/>
            <a:ext cx="2383614" cy="17603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3FAB1A0-5FB6-45DD-B4FF-BE49F99730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010" r="26822"/>
          <a:stretch/>
        </p:blipFill>
        <p:spPr>
          <a:xfrm>
            <a:off x="6190853" y="196730"/>
            <a:ext cx="2288761" cy="1188479"/>
          </a:xfrm>
          <a:prstGeom prst="rect">
            <a:avLst/>
          </a:prstGeom>
        </p:spPr>
      </p:pic>
      <p:pic>
        <p:nvPicPr>
          <p:cNvPr id="62" name="Picture 61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08465D67-DC77-4506-9E5D-A5C6B34D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8948063" y="217357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FC661D3-07C4-4868-9C9A-DEA678CB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8948062" y="3089382"/>
            <a:ext cx="2288761" cy="169997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F858938-25F1-4D28-BB3B-B2F97A55F40D}"/>
              </a:ext>
            </a:extLst>
          </p:cNvPr>
          <p:cNvSpPr txBox="1"/>
          <p:nvPr/>
        </p:nvSpPr>
        <p:spPr>
          <a:xfrm rot="243139">
            <a:off x="9070402" y="3413778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D18EE74-7099-4F8F-BB6E-97EAA9E432F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929"/>
          <a:stretch/>
        </p:blipFill>
        <p:spPr>
          <a:xfrm>
            <a:off x="8948061" y="2192324"/>
            <a:ext cx="2347827" cy="136773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F021EF-DC5E-4B60-9FAF-9B72DD81B1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782"/>
          <a:stretch/>
        </p:blipFill>
        <p:spPr>
          <a:xfrm>
            <a:off x="8875006" y="1463835"/>
            <a:ext cx="2355612" cy="135580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0E546F8-E090-45F8-B63D-09047173F3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92" r="5247" b="1"/>
          <a:stretch/>
        </p:blipFill>
        <p:spPr>
          <a:xfrm>
            <a:off x="8948061" y="217356"/>
            <a:ext cx="2282557" cy="93048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CD527E4-E28F-4888-8EE6-30C1C43B3F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98"/>
          <a:stretch/>
        </p:blipFill>
        <p:spPr>
          <a:xfrm>
            <a:off x="8941858" y="919503"/>
            <a:ext cx="2288761" cy="986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9569B86-D27C-454C-BBFA-C2607F56F5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79"/>
          <a:stretch/>
        </p:blipFill>
        <p:spPr>
          <a:xfrm>
            <a:off x="6190851" y="1014026"/>
            <a:ext cx="2232418" cy="128120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6E8213-9A49-4D5F-8482-19017FDFA5A7}"/>
              </a:ext>
            </a:extLst>
          </p:cNvPr>
          <p:cNvSpPr txBox="1"/>
          <p:nvPr/>
        </p:nvSpPr>
        <p:spPr>
          <a:xfrm rot="21338728">
            <a:off x="9967720" y="120273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16B152-F561-4A81-9964-10E5D84E1744}"/>
              </a:ext>
            </a:extLst>
          </p:cNvPr>
          <p:cNvSpPr txBox="1"/>
          <p:nvPr/>
        </p:nvSpPr>
        <p:spPr>
          <a:xfrm rot="180691">
            <a:off x="9127280" y="479587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2FB592-A06A-4A12-8B54-C58318FE4A84}"/>
              </a:ext>
            </a:extLst>
          </p:cNvPr>
          <p:cNvSpPr txBox="1"/>
          <p:nvPr/>
        </p:nvSpPr>
        <p:spPr>
          <a:xfrm rot="21243082">
            <a:off x="9124850" y="197881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C4E30F-5DD3-4A83-8ABA-2306F754653F}"/>
              </a:ext>
            </a:extLst>
          </p:cNvPr>
          <p:cNvSpPr txBox="1"/>
          <p:nvPr/>
        </p:nvSpPr>
        <p:spPr>
          <a:xfrm rot="620265">
            <a:off x="9973278" y="2781304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CC8EC3-3D7B-4F3D-9364-9C86E79F383F}"/>
              </a:ext>
            </a:extLst>
          </p:cNvPr>
          <p:cNvSpPr txBox="1"/>
          <p:nvPr/>
        </p:nvSpPr>
        <p:spPr>
          <a:xfrm rot="21338728">
            <a:off x="7186166" y="147146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74775E-201A-4CD4-B4A5-5240B01EA9F5}"/>
              </a:ext>
            </a:extLst>
          </p:cNvPr>
          <p:cNvSpPr txBox="1"/>
          <p:nvPr/>
        </p:nvSpPr>
        <p:spPr>
          <a:xfrm rot="180691">
            <a:off x="6401915" y="53627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A40AD0-C23B-4A43-BF67-67CEE99F8D9E}"/>
              </a:ext>
            </a:extLst>
          </p:cNvPr>
          <p:cNvSpPr txBox="1"/>
          <p:nvPr/>
        </p:nvSpPr>
        <p:spPr>
          <a:xfrm rot="21243082">
            <a:off x="6324065" y="240268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</p:spTree>
    <p:extLst>
      <p:ext uri="{BB962C8B-B14F-4D97-AF65-F5344CB8AC3E}">
        <p14:creationId xmlns:p14="http://schemas.microsoft.com/office/powerpoint/2010/main" val="38725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5F78-2480-4993-A891-65290FC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2A8D-1B7D-4956-A239-0CA69131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A2AF7-6430-4983-9427-6C4E1DD37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" r="7997" b="27254"/>
          <a:stretch/>
        </p:blipFill>
        <p:spPr>
          <a:xfrm>
            <a:off x="1142720" y="3505559"/>
            <a:ext cx="2339516" cy="17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FOT-Slump Std DB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Ellis</dc:creator>
  <cp:lastModifiedBy>Alana Reyes</cp:lastModifiedBy>
  <cp:revision>17</cp:revision>
  <dcterms:created xsi:type="dcterms:W3CDTF">2020-02-13T22:37:57Z</dcterms:created>
  <dcterms:modified xsi:type="dcterms:W3CDTF">2020-02-18T14:29:15Z</dcterms:modified>
</cp:coreProperties>
</file>