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56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306C-0B1A-4F40-9217-02B468ED2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B331-08CD-4029-9DC1-A1913FD1C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49E0-4C02-4EE9-AFA2-AE414CAB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9E511-5D50-42FC-A6C0-6B675D52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384B2-671C-40FA-B1A6-019C40C4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6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5120-A9DE-465A-9CAD-CF0469FD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8A546-6663-4DA8-8FE7-8B4382CA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23FCD-5C5F-4AF8-89F8-7EE250E6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D43B0-D241-4B4A-8A29-EFB6D684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5EB6E-8D00-4376-9288-59811CD9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1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6FC11-6DD6-4A1D-BF51-BED8A21CF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F3316-53A9-40D0-BCBC-F108B8A16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9FB15-4377-40FC-A051-7C29029A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6C569-2BF5-415F-8167-25D9D8C2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692DB-3C62-4AA3-BB98-9A012942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9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D2EA-563C-4FBB-A6FE-9BF3FA9D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C1D1-7EFC-4F0E-93C6-970B77D85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5C3B-FFC6-466A-B07A-5ABD7667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AA5A0-AF1D-4F5D-900F-6BDE3546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BCEA2-28C5-439A-86BC-15BBBA3E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8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E3B1-3838-4554-BFA3-9AC017D3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C651A-BAEC-42C1-AB9E-690DF847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EDC22-DEE2-4167-B91C-CF98CEBD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5178-130E-40B2-81AF-3DD3BFF3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45A96-1296-4DA5-A490-91056775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B40B-0F0B-46D0-965C-B2E52B4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AD35-B376-480C-B775-85DBD1AA7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DC5C4-719B-4700-AC9A-903FB4630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50754-CE4B-485A-8DDA-88745FE7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2BA37-38F3-433A-ABB5-28A4E764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415FF-42BC-4E20-B927-530EC55E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7F1A-5236-42D7-A41C-E529F0C0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8E19D-5AA9-43D6-9F5D-C398FCE85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F6CAE-BACB-4314-A11F-D3F2350F3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43EC1-FE93-4852-9CE8-B411FE6F4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8C914-99A8-420F-9590-016720AAB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78D4D-F73D-41CE-B504-95098102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F830B-26F6-4ABF-8A3F-A56B2410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71CFF-D589-4182-A2BB-3222AB7A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4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89F2-B53A-449B-8EB2-A1E7EEBE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25E04-D72C-4453-BE32-E530ABF4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B20D2-E165-4966-9C80-62200207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98888-31FA-4221-B88C-0645495A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6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1751D-D0DB-4E58-80C0-9C4C87D2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9363B-88C9-434F-A426-BA72FB3F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262B7-D179-4B41-AD57-AB658FD3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6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F321-C3C7-45F3-8C98-FDEBEFF7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C07F5-DDF3-49E3-88F4-CA72D337E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2DDDE-271A-4FB6-8B5D-E5D9E5769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CED50-BD13-482C-9CC3-6C0E89ED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1E93C-2EFE-4065-87C7-2B5C8E47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919A-7111-4BD8-B253-7C61EFE0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7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DC23-62FF-4A72-93E9-9DD098F8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359F6-D136-4AC6-BB3F-955BB698C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2D48B-1908-4FAB-80CF-7C379C961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E76B4-28FE-4A58-8D88-D9E9AE37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BA13A-974F-4707-8CE1-5E401FC0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35666-EF4A-407A-96D9-5A6E52F3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2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7F362-19E4-4839-848E-4DFD3657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733B5-00C2-4EBB-A62E-D85F66083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44439-DF3F-4A29-8016-30B7CB67C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EDD86-D860-41A6-B7AB-643C4F4DF28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37EBB-817F-4841-83B4-10B46B435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E963-973C-475E-8E22-1BAFC6B42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6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CA260CA-F726-4902-BB19-8B5EED821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90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6DF781B-5AA5-4575-872B-1D6A958FF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20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E4A5895-204F-432D-B961-25C359C4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33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0BD0170-E514-4D6B-B530-322F4040B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03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067A1A3-CD75-4D7C-BDE9-9AE98991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0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5E8D646-6AD1-4F62-BD63-FBFC43739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04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Ellis</dc:creator>
  <cp:lastModifiedBy>Brandon Ellis</cp:lastModifiedBy>
  <cp:revision>2</cp:revision>
  <dcterms:created xsi:type="dcterms:W3CDTF">2020-03-16T01:20:29Z</dcterms:created>
  <dcterms:modified xsi:type="dcterms:W3CDTF">2020-03-16T01:35:33Z</dcterms:modified>
</cp:coreProperties>
</file>