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8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7DFB-78DC-4666-9356-42511D8B5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B61A6-47C4-46CC-A4EE-BA070F5D1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F224-2940-4AD3-9BB0-0E55286D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8740-C4C0-4266-989D-0FA9C68E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AB87-CC67-4E85-BDB0-452FDD69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356E-8C24-4406-945D-290EBA55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C6199-6DE2-4230-9B67-5D1EFD22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BB63-FD97-4536-94CD-C19D0BB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1034-CA64-41E3-AE80-D0612E4D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62C8-2AE3-4170-B480-B747A28C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7E1AD-6926-469A-A02B-827C5254C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A6057-44B6-4C61-AB70-BAA9A828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FB736-A4EB-4E38-92D2-BE114639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877C-8AA3-4EF1-AB14-63760A8D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6D4DC-0650-42D8-A1B4-5D472ADD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7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8DF9-C4A5-46A1-A471-EBB4B48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45B4-1655-4555-8A64-AA6CE0D5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8D5A-019D-41CB-8ECA-811D7DB0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1013-1FA8-4DB7-B6F0-EA78DD9B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94956-3803-4F4F-B45A-C56337C8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A0A4-6435-45F0-A098-F6A61525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355B-68A3-41D0-971D-1C7BF2B9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F78EA-5083-4868-88E0-23DF949D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D7631-403A-4570-960C-EC7BE7B2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70C1F-928B-4F82-B403-A269EF66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5ABF-3281-432E-8134-4D5F6049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3DCB-F15F-476B-86E2-42EFCC964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40302-47E6-4798-B536-0AB4D6302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7F934-046D-4478-918F-2DF7F717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75B2-592C-475A-BA4E-C74E16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472D-C6E6-4830-ADA5-505322B8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32C6-1D6E-487A-8B91-60D5C0BB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B2B73-1FA2-4CAB-8FF3-019007DD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7E62D-BB4D-44A8-A5B8-F30EF496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B95D-F1A5-4646-A5FA-C4A6AF40E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34BF4-A00C-4514-9E56-93CE9ABE8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5464A-7864-4F7D-B0D5-3B88677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32F39-50A0-4D85-98D0-F011214E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05AAF-8B82-497B-AF82-0C464053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86B5-C33C-457D-8B8C-4CE7060D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7661C-BAD9-42FC-90BE-9AB1F413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1F87C-F2A2-4C07-9BBF-81D49767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4A9E9-F184-4DD8-A360-D4745B53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12D04-9AFC-46B4-95B5-BFCD08EC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1D2B6-2488-4FC9-9195-2507A2EC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264D4-2DD8-4BEA-A9D3-2B8C9A0D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D3A2-BC21-49E6-8183-8D3CD4E4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B63B-B98F-44C3-8B48-AC3DD696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E8A78-CBF0-4F8D-A0C9-E73111B3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50A6B-72AE-44BB-BE36-C87CCC92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1B03E-2C9A-4CAA-A269-397377FE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931CE-2B2E-4597-90AD-606D1335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01E7-956A-4921-816B-BD4E8A9A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50329-B6E7-4F4D-9782-B90FF9B66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2E107-320A-4FEC-9864-1FD8B9106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699C7-A9D4-4ECC-83B8-C1A25606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31258-230E-4234-8114-A8FCD1CC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E572-D2FB-4A11-AED3-9D47DFE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CD673-533B-438C-B2ED-80DF82F9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F0CC-3F4D-4A71-9DA3-5FA6B7D7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51B0-4AA2-4D94-B7F6-31A743AC7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1753-C389-4472-A00A-2B42EBC01A3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4ADA-A83F-4691-AB14-04C0DC0D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6B94-E81E-4CB9-8D31-3599E53CF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8D3F-67E9-4008-B0E6-A1992F6C8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E26368-2A13-4558-93E1-40BA9C7E0A16}"/>
              </a:ext>
            </a:extLst>
          </p:cNvPr>
          <p:cNvSpPr/>
          <p:nvPr/>
        </p:nvSpPr>
        <p:spPr>
          <a:xfrm>
            <a:off x="4993005" y="146685"/>
            <a:ext cx="4848225" cy="46386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B54550-B5C9-4E8B-BD07-956954B06C53}"/>
              </a:ext>
            </a:extLst>
          </p:cNvPr>
          <p:cNvSpPr/>
          <p:nvPr/>
        </p:nvSpPr>
        <p:spPr>
          <a:xfrm>
            <a:off x="3937000" y="1502841"/>
            <a:ext cx="3934460" cy="4638675"/>
          </a:xfrm>
          <a:prstGeom prst="roundRect">
            <a:avLst>
              <a:gd name="adj" fmla="val 5867"/>
            </a:avLst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42347F-96FE-4978-98F3-CF0B03005659}"/>
              </a:ext>
            </a:extLst>
          </p:cNvPr>
          <p:cNvGrpSpPr/>
          <p:nvPr/>
        </p:nvGrpSpPr>
        <p:grpSpPr>
          <a:xfrm>
            <a:off x="5293310" y="1579305"/>
            <a:ext cx="3117141" cy="509928"/>
            <a:chOff x="6852285" y="1666875"/>
            <a:chExt cx="721995" cy="118110"/>
          </a:xfrm>
          <a:solidFill>
            <a:schemeClr val="bg1"/>
          </a:solidFill>
        </p:grpSpPr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0BA9632C-93B6-4F7D-9C98-59111667F1BB}"/>
                </a:ext>
              </a:extLst>
            </p:cNvPr>
            <p:cNvSpPr/>
            <p:nvPr/>
          </p:nvSpPr>
          <p:spPr>
            <a:xfrm>
              <a:off x="6970395" y="1668780"/>
              <a:ext cx="603885" cy="116205"/>
            </a:xfrm>
            <a:prstGeom prst="snip1Rect">
              <a:avLst>
                <a:gd name="adj" fmla="val 49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2EEDAA4-9EB0-49D9-9C9E-EACEBE8A2781}"/>
                </a:ext>
              </a:extLst>
            </p:cNvPr>
            <p:cNvSpPr/>
            <p:nvPr/>
          </p:nvSpPr>
          <p:spPr>
            <a:xfrm flipH="1">
              <a:off x="6852285" y="1666875"/>
              <a:ext cx="118110" cy="11811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Hexagon 10">
            <a:extLst>
              <a:ext uri="{FF2B5EF4-FFF2-40B4-BE49-F238E27FC236}">
                <a16:creationId xmlns:a16="http://schemas.microsoft.com/office/drawing/2014/main" id="{122ED4FC-5895-4FEB-B539-1D858579472F}"/>
              </a:ext>
            </a:extLst>
          </p:cNvPr>
          <p:cNvSpPr/>
          <p:nvPr/>
        </p:nvSpPr>
        <p:spPr>
          <a:xfrm>
            <a:off x="5293310" y="427990"/>
            <a:ext cx="1078384" cy="92964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 prstMaterial="plastic">
            <a:bevelT w="95250" h="5715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1CC3F0DC-96BC-42BB-965A-2E2DA0E5D27C}"/>
              </a:ext>
            </a:extLst>
          </p:cNvPr>
          <p:cNvSpPr/>
          <p:nvPr/>
        </p:nvSpPr>
        <p:spPr>
          <a:xfrm flipH="1">
            <a:off x="6427736" y="1502841"/>
            <a:ext cx="837934" cy="662856"/>
          </a:xfrm>
          <a:prstGeom prst="snip2DiagRect">
            <a:avLst>
              <a:gd name="adj1" fmla="val 0"/>
              <a:gd name="adj2" fmla="val 26471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15C568-8CB8-4AC6-BB2B-56219EB18CC6}"/>
              </a:ext>
            </a:extLst>
          </p:cNvPr>
          <p:cNvSpPr/>
          <p:nvPr/>
        </p:nvSpPr>
        <p:spPr>
          <a:xfrm>
            <a:off x="6615069" y="2424543"/>
            <a:ext cx="969001" cy="78442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01FA5-4415-41C0-B373-2A91ABA24D4B}"/>
              </a:ext>
            </a:extLst>
          </p:cNvPr>
          <p:cNvSpPr/>
          <p:nvPr/>
        </p:nvSpPr>
        <p:spPr>
          <a:xfrm>
            <a:off x="2473960" y="1752600"/>
            <a:ext cx="1463040" cy="131572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 descr="Dark horizontal">
            <a:extLst>
              <a:ext uri="{FF2B5EF4-FFF2-40B4-BE49-F238E27FC236}">
                <a16:creationId xmlns:a16="http://schemas.microsoft.com/office/drawing/2014/main" id="{195AFF10-CED2-4582-963D-3C4AB646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266" y="2359557"/>
            <a:ext cx="457200" cy="457200"/>
          </a:xfrm>
          <a:prstGeom prst="rect">
            <a:avLst/>
          </a:prstGeom>
          <a:pattFill prst="dkUpDiag">
            <a:fgClr>
              <a:schemeClr val="bg1">
                <a:alpha val="80000"/>
              </a:schemeClr>
            </a:fgClr>
            <a:bgClr>
              <a:schemeClr val="bg1">
                <a:alpha val="80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ECBBF1-1EBC-48A3-A0CE-1C372CBF296F}"/>
              </a:ext>
            </a:extLst>
          </p:cNvPr>
          <p:cNvGrpSpPr/>
          <p:nvPr/>
        </p:nvGrpSpPr>
        <p:grpSpPr>
          <a:xfrm>
            <a:off x="5174713" y="4865705"/>
            <a:ext cx="3071396" cy="509929"/>
            <a:chOff x="5174713" y="4865705"/>
            <a:chExt cx="3071396" cy="50992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C739B3-BE4A-46D9-A172-85E5491C145A}"/>
                </a:ext>
              </a:extLst>
            </p:cNvPr>
            <p:cNvGrpSpPr/>
            <p:nvPr/>
          </p:nvGrpSpPr>
          <p:grpSpPr>
            <a:xfrm rot="10800000">
              <a:off x="5187668" y="4865706"/>
              <a:ext cx="3058441" cy="509928"/>
              <a:chOff x="6852285" y="1666875"/>
              <a:chExt cx="721995" cy="118110"/>
            </a:xfrm>
            <a:solidFill>
              <a:schemeClr val="tx1"/>
            </a:solidFill>
          </p:grpSpPr>
          <p:sp>
            <p:nvSpPr>
              <p:cNvPr id="19" name="Rectangle: Single Corner Snipped 18">
                <a:extLst>
                  <a:ext uri="{FF2B5EF4-FFF2-40B4-BE49-F238E27FC236}">
                    <a16:creationId xmlns:a16="http://schemas.microsoft.com/office/drawing/2014/main" id="{3F0EE772-F21C-4F8A-9FEA-C3BFD605B86F}"/>
                  </a:ext>
                </a:extLst>
              </p:cNvPr>
              <p:cNvSpPr/>
              <p:nvPr/>
            </p:nvSpPr>
            <p:spPr>
              <a:xfrm>
                <a:off x="6970395" y="1668780"/>
                <a:ext cx="603885" cy="116205"/>
              </a:xfrm>
              <a:prstGeom prst="snip1Rect">
                <a:avLst>
                  <a:gd name="adj" fmla="val 49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AE8B9B0C-85A6-4E28-AA4E-2246BA975E4A}"/>
                  </a:ext>
                </a:extLst>
              </p:cNvPr>
              <p:cNvSpPr/>
              <p:nvPr/>
            </p:nvSpPr>
            <p:spPr>
              <a:xfrm flipH="1">
                <a:off x="6852285" y="1666875"/>
                <a:ext cx="118110" cy="11811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FCC3F03-8112-49D7-AE1F-13AD10F48EEA}"/>
                </a:ext>
              </a:extLst>
            </p:cNvPr>
            <p:cNvGrpSpPr/>
            <p:nvPr/>
          </p:nvGrpSpPr>
          <p:grpSpPr>
            <a:xfrm rot="10800000">
              <a:off x="5174715" y="4865706"/>
              <a:ext cx="2993036" cy="489626"/>
              <a:chOff x="6852285" y="1666875"/>
              <a:chExt cx="721995" cy="118110"/>
            </a:xfrm>
            <a:solidFill>
              <a:schemeClr val="bg1"/>
            </a:solidFill>
          </p:grpSpPr>
          <p:sp>
            <p:nvSpPr>
              <p:cNvPr id="24" name="Rectangle: Single Corner Snipped 23">
                <a:extLst>
                  <a:ext uri="{FF2B5EF4-FFF2-40B4-BE49-F238E27FC236}">
                    <a16:creationId xmlns:a16="http://schemas.microsoft.com/office/drawing/2014/main" id="{299C7A44-7326-4DDD-B330-E0F36615F8A9}"/>
                  </a:ext>
                </a:extLst>
              </p:cNvPr>
              <p:cNvSpPr/>
              <p:nvPr/>
            </p:nvSpPr>
            <p:spPr>
              <a:xfrm>
                <a:off x="6970395" y="1668780"/>
                <a:ext cx="603885" cy="116205"/>
              </a:xfrm>
              <a:prstGeom prst="snip1Rect">
                <a:avLst>
                  <a:gd name="adj" fmla="val 49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0B30C95A-968B-4DC2-85ED-E1491C535B4F}"/>
                  </a:ext>
                </a:extLst>
              </p:cNvPr>
              <p:cNvSpPr/>
              <p:nvPr/>
            </p:nvSpPr>
            <p:spPr>
              <a:xfrm flipH="1">
                <a:off x="6852285" y="1666875"/>
                <a:ext cx="118110" cy="11811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4B6AD46-C08E-41D8-8F74-F7D520B353CB}"/>
                </a:ext>
              </a:extLst>
            </p:cNvPr>
            <p:cNvGrpSpPr/>
            <p:nvPr/>
          </p:nvGrpSpPr>
          <p:grpSpPr>
            <a:xfrm rot="10800000">
              <a:off x="5174713" y="4865705"/>
              <a:ext cx="2930045" cy="459293"/>
              <a:chOff x="6852285" y="1666875"/>
              <a:chExt cx="646511" cy="118110"/>
            </a:xfrm>
            <a:solidFill>
              <a:schemeClr val="tx1"/>
            </a:solidFill>
          </p:grpSpPr>
          <p:sp>
            <p:nvSpPr>
              <p:cNvPr id="36" name="Rectangle: Single Corner Snipped 35">
                <a:extLst>
                  <a:ext uri="{FF2B5EF4-FFF2-40B4-BE49-F238E27FC236}">
                    <a16:creationId xmlns:a16="http://schemas.microsoft.com/office/drawing/2014/main" id="{2A4DDDB2-3B22-482A-B17A-A272F330314E}"/>
                  </a:ext>
                </a:extLst>
              </p:cNvPr>
              <p:cNvSpPr/>
              <p:nvPr/>
            </p:nvSpPr>
            <p:spPr>
              <a:xfrm>
                <a:off x="6970395" y="1668780"/>
                <a:ext cx="528401" cy="116205"/>
              </a:xfrm>
              <a:prstGeom prst="snip1Rect">
                <a:avLst>
                  <a:gd name="adj" fmla="val 49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569E4DDE-14A7-41C9-9E35-A234EA5E86C2}"/>
                  </a:ext>
                </a:extLst>
              </p:cNvPr>
              <p:cNvSpPr/>
              <p:nvPr/>
            </p:nvSpPr>
            <p:spPr>
              <a:xfrm flipH="1">
                <a:off x="6852285" y="1666875"/>
                <a:ext cx="118110" cy="118110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61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5CB49C7-511D-494B-A728-FC68346F498A}"/>
              </a:ext>
            </a:extLst>
          </p:cNvPr>
          <p:cNvSpPr/>
          <p:nvPr/>
        </p:nvSpPr>
        <p:spPr>
          <a:xfrm>
            <a:off x="2870523" y="451411"/>
            <a:ext cx="2199190" cy="219919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11000">
                <a:schemeClr val="accent3">
                  <a:lumMod val="75000"/>
                </a:schemeClr>
              </a:gs>
              <a:gs pos="97000">
                <a:schemeClr val="tx1">
                  <a:lumMod val="95000"/>
                  <a:lumOff val="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7E5391-920D-4D1A-95F1-50D9390DCDDF}"/>
              </a:ext>
            </a:extLst>
          </p:cNvPr>
          <p:cNvSpPr/>
          <p:nvPr/>
        </p:nvSpPr>
        <p:spPr>
          <a:xfrm>
            <a:off x="4682926" y="375208"/>
            <a:ext cx="773573" cy="773573"/>
          </a:xfrm>
          <a:prstGeom prst="ellipse">
            <a:avLst/>
          </a:prstGeom>
          <a:gradFill flip="none" rotWithShape="1">
            <a:gsLst>
              <a:gs pos="57000">
                <a:schemeClr val="bg1"/>
              </a:gs>
              <a:gs pos="0">
                <a:schemeClr val="bg1">
                  <a:lumMod val="50000"/>
                </a:schemeClr>
              </a:gs>
              <a:gs pos="97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9B0CC-E1F0-4507-8FE0-0E64A18DE59D}"/>
              </a:ext>
            </a:extLst>
          </p:cNvPr>
          <p:cNvSpPr/>
          <p:nvPr/>
        </p:nvSpPr>
        <p:spPr>
          <a:xfrm>
            <a:off x="7631577" y="983846"/>
            <a:ext cx="773573" cy="773573"/>
          </a:xfrm>
          <a:prstGeom prst="ellipse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07BDA0-F7A2-4B98-A617-1AB64DC2C913}"/>
              </a:ext>
            </a:extLst>
          </p:cNvPr>
          <p:cNvGrpSpPr/>
          <p:nvPr/>
        </p:nvGrpSpPr>
        <p:grpSpPr>
          <a:xfrm>
            <a:off x="8018362" y="3287209"/>
            <a:ext cx="1828800" cy="1828800"/>
            <a:chOff x="8018362" y="3287209"/>
            <a:chExt cx="1828800" cy="1828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AA52F8-2AC5-4FFC-ABA0-882BCAF5CBFD}"/>
                </a:ext>
              </a:extLst>
            </p:cNvPr>
            <p:cNvSpPr/>
            <p:nvPr/>
          </p:nvSpPr>
          <p:spPr>
            <a:xfrm>
              <a:off x="8134114" y="3414542"/>
              <a:ext cx="1597296" cy="1597296"/>
            </a:xfrm>
            <a:custGeom>
              <a:avLst/>
              <a:gdLst>
                <a:gd name="connsiteX0" fmla="*/ 928874 w 1828810"/>
                <a:gd name="connsiteY0" fmla="*/ 231493 h 1828810"/>
                <a:gd name="connsiteX1" fmla="*/ 718555 w 1828810"/>
                <a:gd name="connsiteY1" fmla="*/ 502011 h 1828810"/>
                <a:gd name="connsiteX2" fmla="*/ 381224 w 1828810"/>
                <a:gd name="connsiteY2" fmla="*/ 502010 h 1828810"/>
                <a:gd name="connsiteX3" fmla="*/ 456286 w 1828810"/>
                <a:gd name="connsiteY3" fmla="*/ 839341 h 1828810"/>
                <a:gd name="connsiteX4" fmla="*/ 245963 w 1828810"/>
                <a:gd name="connsiteY4" fmla="*/ 1109856 h 1828810"/>
                <a:gd name="connsiteX5" fmla="*/ 549889 w 1828810"/>
                <a:gd name="connsiteY5" fmla="*/ 1259982 h 1828810"/>
                <a:gd name="connsiteX6" fmla="*/ 624953 w 1828810"/>
                <a:gd name="connsiteY6" fmla="*/ 1597313 h 1828810"/>
                <a:gd name="connsiteX7" fmla="*/ 928874 w 1828810"/>
                <a:gd name="connsiteY7" fmla="*/ 1447186 h 1828810"/>
                <a:gd name="connsiteX8" fmla="*/ 1232794 w 1828810"/>
                <a:gd name="connsiteY8" fmla="*/ 1597313 h 1828810"/>
                <a:gd name="connsiteX9" fmla="*/ 1307858 w 1828810"/>
                <a:gd name="connsiteY9" fmla="*/ 1259982 h 1828810"/>
                <a:gd name="connsiteX10" fmla="*/ 1611784 w 1828810"/>
                <a:gd name="connsiteY10" fmla="*/ 1109856 h 1828810"/>
                <a:gd name="connsiteX11" fmla="*/ 1401461 w 1828810"/>
                <a:gd name="connsiteY11" fmla="*/ 839341 h 1828810"/>
                <a:gd name="connsiteX12" fmla="*/ 1476523 w 1828810"/>
                <a:gd name="connsiteY12" fmla="*/ 502010 h 1828810"/>
                <a:gd name="connsiteX13" fmla="*/ 1139192 w 1828810"/>
                <a:gd name="connsiteY13" fmla="*/ 502011 h 1828810"/>
                <a:gd name="connsiteX14" fmla="*/ 914405 w 1828810"/>
                <a:gd name="connsiteY14" fmla="*/ 0 h 1828810"/>
                <a:gd name="connsiteX15" fmla="*/ 1196018 w 1828810"/>
                <a:gd name="connsiteY15" fmla="*/ 362218 h 1828810"/>
                <a:gd name="connsiteX16" fmla="*/ 1647698 w 1828810"/>
                <a:gd name="connsiteY16" fmla="*/ 362218 h 1828810"/>
                <a:gd name="connsiteX17" fmla="*/ 1547191 w 1828810"/>
                <a:gd name="connsiteY17" fmla="*/ 813897 h 1828810"/>
                <a:gd name="connsiteX18" fmla="*/ 1828810 w 1828810"/>
                <a:gd name="connsiteY18" fmla="*/ 1176113 h 1828810"/>
                <a:gd name="connsiteX19" fmla="*/ 1421858 w 1828810"/>
                <a:gd name="connsiteY19" fmla="*/ 1377129 h 1828810"/>
                <a:gd name="connsiteX20" fmla="*/ 1321349 w 1828810"/>
                <a:gd name="connsiteY20" fmla="*/ 1828810 h 1828810"/>
                <a:gd name="connsiteX21" fmla="*/ 914405 w 1828810"/>
                <a:gd name="connsiteY21" fmla="*/ 1627791 h 1828810"/>
                <a:gd name="connsiteX22" fmla="*/ 507461 w 1828810"/>
                <a:gd name="connsiteY22" fmla="*/ 1828810 h 1828810"/>
                <a:gd name="connsiteX23" fmla="*/ 406952 w 1828810"/>
                <a:gd name="connsiteY23" fmla="*/ 1377129 h 1828810"/>
                <a:gd name="connsiteX24" fmla="*/ 0 w 1828810"/>
                <a:gd name="connsiteY24" fmla="*/ 1176113 h 1828810"/>
                <a:gd name="connsiteX25" fmla="*/ 281619 w 1828810"/>
                <a:gd name="connsiteY25" fmla="*/ 813897 h 1828810"/>
                <a:gd name="connsiteX26" fmla="*/ 181112 w 1828810"/>
                <a:gd name="connsiteY26" fmla="*/ 362218 h 1828810"/>
                <a:gd name="connsiteX27" fmla="*/ 632792 w 1828810"/>
                <a:gd name="connsiteY27" fmla="*/ 362218 h 182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28810" h="1828810">
                  <a:moveTo>
                    <a:pt x="928874" y="231493"/>
                  </a:moveTo>
                  <a:lnTo>
                    <a:pt x="718555" y="502011"/>
                  </a:lnTo>
                  <a:lnTo>
                    <a:pt x="381224" y="502010"/>
                  </a:lnTo>
                  <a:lnTo>
                    <a:pt x="456286" y="839341"/>
                  </a:lnTo>
                  <a:lnTo>
                    <a:pt x="245963" y="1109856"/>
                  </a:lnTo>
                  <a:lnTo>
                    <a:pt x="549889" y="1259982"/>
                  </a:lnTo>
                  <a:lnTo>
                    <a:pt x="624953" y="1597313"/>
                  </a:lnTo>
                  <a:lnTo>
                    <a:pt x="928874" y="1447186"/>
                  </a:lnTo>
                  <a:lnTo>
                    <a:pt x="1232794" y="1597313"/>
                  </a:lnTo>
                  <a:lnTo>
                    <a:pt x="1307858" y="1259982"/>
                  </a:lnTo>
                  <a:lnTo>
                    <a:pt x="1611784" y="1109856"/>
                  </a:lnTo>
                  <a:lnTo>
                    <a:pt x="1401461" y="839341"/>
                  </a:lnTo>
                  <a:lnTo>
                    <a:pt x="1476523" y="502010"/>
                  </a:lnTo>
                  <a:lnTo>
                    <a:pt x="1139192" y="502011"/>
                  </a:lnTo>
                  <a:close/>
                  <a:moveTo>
                    <a:pt x="914405" y="0"/>
                  </a:moveTo>
                  <a:lnTo>
                    <a:pt x="1196018" y="362218"/>
                  </a:lnTo>
                  <a:lnTo>
                    <a:pt x="1647698" y="362218"/>
                  </a:lnTo>
                  <a:lnTo>
                    <a:pt x="1547191" y="813897"/>
                  </a:lnTo>
                  <a:lnTo>
                    <a:pt x="1828810" y="1176113"/>
                  </a:lnTo>
                  <a:lnTo>
                    <a:pt x="1421858" y="1377129"/>
                  </a:lnTo>
                  <a:lnTo>
                    <a:pt x="1321349" y="1828810"/>
                  </a:lnTo>
                  <a:lnTo>
                    <a:pt x="914405" y="1627791"/>
                  </a:lnTo>
                  <a:lnTo>
                    <a:pt x="507461" y="1828810"/>
                  </a:lnTo>
                  <a:lnTo>
                    <a:pt x="406952" y="1377129"/>
                  </a:lnTo>
                  <a:lnTo>
                    <a:pt x="0" y="1176113"/>
                  </a:lnTo>
                  <a:lnTo>
                    <a:pt x="281619" y="813897"/>
                  </a:lnTo>
                  <a:lnTo>
                    <a:pt x="181112" y="362218"/>
                  </a:lnTo>
                  <a:lnTo>
                    <a:pt x="632792" y="36221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C4677BED-04F9-43F5-8A8B-E25640E47F17}"/>
                </a:ext>
              </a:extLst>
            </p:cNvPr>
            <p:cNvSpPr/>
            <p:nvPr/>
          </p:nvSpPr>
          <p:spPr>
            <a:xfrm>
              <a:off x="8018362" y="3287209"/>
              <a:ext cx="1828800" cy="1828800"/>
            </a:xfrm>
            <a:prstGeom prst="flowChartAlternateProcess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E1CC140C-15EC-46B6-848F-EBDC9182CD7F}"/>
                </a:ext>
              </a:extLst>
            </p:cNvPr>
            <p:cNvSpPr/>
            <p:nvPr/>
          </p:nvSpPr>
          <p:spPr>
            <a:xfrm>
              <a:off x="8666544" y="3935391"/>
              <a:ext cx="532436" cy="532436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F66A7F-503E-4693-9D10-9A54C4935892}"/>
              </a:ext>
            </a:extLst>
          </p:cNvPr>
          <p:cNvGrpSpPr/>
          <p:nvPr/>
        </p:nvGrpSpPr>
        <p:grpSpPr>
          <a:xfrm>
            <a:off x="10057435" y="3287209"/>
            <a:ext cx="1828800" cy="1840381"/>
            <a:chOff x="10057435" y="3287209"/>
            <a:chExt cx="1828800" cy="1840381"/>
          </a:xfrm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0E053F6A-7B34-478D-B673-8D096E6456DD}"/>
                </a:ext>
              </a:extLst>
            </p:cNvPr>
            <p:cNvSpPr/>
            <p:nvPr/>
          </p:nvSpPr>
          <p:spPr>
            <a:xfrm>
              <a:off x="10057435" y="3287209"/>
              <a:ext cx="1828800" cy="1828800"/>
            </a:xfrm>
            <a:prstGeom prst="flowChartAlternateProcess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Circular 18">
              <a:extLst>
                <a:ext uri="{FF2B5EF4-FFF2-40B4-BE49-F238E27FC236}">
                  <a16:creationId xmlns:a16="http://schemas.microsoft.com/office/drawing/2014/main" id="{66D212E7-6EFF-4073-B313-A6A5DD3236BC}"/>
                </a:ext>
              </a:extLst>
            </p:cNvPr>
            <p:cNvSpPr/>
            <p:nvPr/>
          </p:nvSpPr>
          <p:spPr>
            <a:xfrm>
              <a:off x="10057435" y="3298790"/>
              <a:ext cx="1828800" cy="1828800"/>
            </a:xfrm>
            <a:prstGeom prst="circularArrow">
              <a:avLst>
                <a:gd name="adj1" fmla="val 11943"/>
                <a:gd name="adj2" fmla="val 1814518"/>
                <a:gd name="adj3" fmla="val 20560604"/>
                <a:gd name="adj4" fmla="val 6469696"/>
                <a:gd name="adj5" fmla="val 187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EC91BCC-1992-429F-BBDC-A109B70F18C1}"/>
              </a:ext>
            </a:extLst>
          </p:cNvPr>
          <p:cNvGrpSpPr/>
          <p:nvPr/>
        </p:nvGrpSpPr>
        <p:grpSpPr>
          <a:xfrm>
            <a:off x="5979289" y="3271781"/>
            <a:ext cx="1828800" cy="1828800"/>
            <a:chOff x="5979289" y="3271781"/>
            <a:chExt cx="1828800" cy="1828800"/>
          </a:xfrm>
        </p:grpSpPr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850A953F-FAEB-48FC-B496-7928B4AEFF63}"/>
                </a:ext>
              </a:extLst>
            </p:cNvPr>
            <p:cNvSpPr/>
            <p:nvPr/>
          </p:nvSpPr>
          <p:spPr>
            <a:xfrm>
              <a:off x="5979289" y="3271781"/>
              <a:ext cx="1828800" cy="1828800"/>
            </a:xfrm>
            <a:prstGeom prst="flowChartAlternateProcess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DBC420-EBFE-4B50-8DF4-EE0AEAF2BF39}"/>
                </a:ext>
              </a:extLst>
            </p:cNvPr>
            <p:cNvGrpSpPr/>
            <p:nvPr/>
          </p:nvGrpSpPr>
          <p:grpSpPr>
            <a:xfrm>
              <a:off x="6547413" y="3448099"/>
              <a:ext cx="692551" cy="1537706"/>
              <a:chOff x="6576350" y="3452159"/>
              <a:chExt cx="634678" cy="1409208"/>
            </a:xfrm>
            <a:solidFill>
              <a:schemeClr val="tx1"/>
            </a:solidFill>
          </p:grpSpPr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7145EE0B-34DC-4D63-94F5-0EF10697676A}"/>
                  </a:ext>
                </a:extLst>
              </p:cNvPr>
              <p:cNvSpPr/>
              <p:nvPr/>
            </p:nvSpPr>
            <p:spPr>
              <a:xfrm>
                <a:off x="6709460" y="4583574"/>
                <a:ext cx="368458" cy="277793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AC96DD03-440E-4EB5-8C11-222EAB6EF558}"/>
                  </a:ext>
                </a:extLst>
              </p:cNvPr>
              <p:cNvSpPr/>
              <p:nvPr/>
            </p:nvSpPr>
            <p:spPr>
              <a:xfrm rot="10800000">
                <a:off x="6576350" y="3452159"/>
                <a:ext cx="634678" cy="915360"/>
              </a:xfrm>
              <a:prstGeom prst="trapezoid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CD1778-AEE9-4F06-97A9-7A0D7C3006A7}"/>
              </a:ext>
            </a:extLst>
          </p:cNvPr>
          <p:cNvGrpSpPr/>
          <p:nvPr/>
        </p:nvGrpSpPr>
        <p:grpSpPr>
          <a:xfrm>
            <a:off x="3793803" y="3287209"/>
            <a:ext cx="1828800" cy="1828800"/>
            <a:chOff x="3729943" y="3298790"/>
            <a:chExt cx="1828800" cy="1828800"/>
          </a:xfrm>
        </p:grpSpPr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DE3441DE-86E9-4F10-83AF-34FD714363FD}"/>
                </a:ext>
              </a:extLst>
            </p:cNvPr>
            <p:cNvSpPr/>
            <p:nvPr/>
          </p:nvSpPr>
          <p:spPr>
            <a:xfrm>
              <a:off x="3729943" y="3298790"/>
              <a:ext cx="1828800" cy="1828800"/>
            </a:xfrm>
            <a:prstGeom prst="flowChartAlternateProcess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0C15B00E-2DFC-469B-96DD-0B9F1D4F7688}"/>
                </a:ext>
              </a:extLst>
            </p:cNvPr>
            <p:cNvSpPr/>
            <p:nvPr/>
          </p:nvSpPr>
          <p:spPr>
            <a:xfrm>
              <a:off x="3847611" y="3386557"/>
              <a:ext cx="1599248" cy="1599248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E9112A3-60D9-49E3-A95D-3D1CCCB4F936}"/>
              </a:ext>
            </a:extLst>
          </p:cNvPr>
          <p:cNvSpPr/>
          <p:nvPr/>
        </p:nvSpPr>
        <p:spPr>
          <a:xfrm>
            <a:off x="974220" y="4834243"/>
            <a:ext cx="2689350" cy="1171279"/>
          </a:xfrm>
          <a:custGeom>
            <a:avLst/>
            <a:gdLst>
              <a:gd name="connsiteX0" fmla="*/ 1344675 w 2689350"/>
              <a:gd name="connsiteY0" fmla="*/ 0 h 1171279"/>
              <a:gd name="connsiteX1" fmla="*/ 2676219 w 2689350"/>
              <a:gd name="connsiteY1" fmla="*/ 1085240 h 1171279"/>
              <a:gd name="connsiteX2" fmla="*/ 2689350 w 2689350"/>
              <a:gd name="connsiteY2" fmla="*/ 1171279 h 1171279"/>
              <a:gd name="connsiteX3" fmla="*/ 0 w 2689350"/>
              <a:gd name="connsiteY3" fmla="*/ 1171279 h 1171279"/>
              <a:gd name="connsiteX4" fmla="*/ 13131 w 2689350"/>
              <a:gd name="connsiteY4" fmla="*/ 1085240 h 1171279"/>
              <a:gd name="connsiteX5" fmla="*/ 1344675 w 2689350"/>
              <a:gd name="connsiteY5" fmla="*/ 0 h 117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9350" h="1171279">
                <a:moveTo>
                  <a:pt x="1344675" y="0"/>
                </a:moveTo>
                <a:cubicBezTo>
                  <a:pt x="2001487" y="0"/>
                  <a:pt x="2549483" y="465895"/>
                  <a:pt x="2676219" y="1085240"/>
                </a:cubicBezTo>
                <a:lnTo>
                  <a:pt x="2689350" y="1171279"/>
                </a:lnTo>
                <a:lnTo>
                  <a:pt x="0" y="1171279"/>
                </a:lnTo>
                <a:lnTo>
                  <a:pt x="13131" y="1085240"/>
                </a:lnTo>
                <a:cubicBezTo>
                  <a:pt x="139868" y="465895"/>
                  <a:pt x="687863" y="0"/>
                  <a:pt x="13446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D7F71E-16F3-4D66-A2A9-CEDD56EFE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0" r="21393"/>
          <a:stretch/>
        </p:blipFill>
        <p:spPr bwMode="auto">
          <a:xfrm>
            <a:off x="-1158239" y="3825437"/>
            <a:ext cx="51283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44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Ellis</dc:creator>
  <cp:lastModifiedBy>Brandon Ellis</cp:lastModifiedBy>
  <cp:revision>20</cp:revision>
  <dcterms:created xsi:type="dcterms:W3CDTF">2020-09-20T15:25:44Z</dcterms:created>
  <dcterms:modified xsi:type="dcterms:W3CDTF">2020-09-21T23:47:31Z</dcterms:modified>
</cp:coreProperties>
</file>