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2810B-7AEC-1610-1155-082ECDF82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16F1C-E016-226E-3A11-2EC98375D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986786-27CF-E20B-D93F-83E6CCCA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890420-22E7-D588-62BB-9F1B1E6B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89C483-DF4B-549E-8F66-25BB270F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53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0439A-6325-BC8C-87FF-BDB1B1D4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16A731-5050-646C-FFC7-5C1AE1FA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B6961B-41C3-9EFE-71D5-11D4660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DFA31A-3F51-1F87-6C18-FEB44F49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3552CB-D20F-015A-B2CC-A6DCACD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8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A5BB6-E523-A650-FA19-C38B6725E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CCB8D10-2D1E-C2C8-2AC6-9C2ACC75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23B7F2-75C5-52A6-177E-FF44555E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BE9F45-4776-49A5-0A24-0CE33B4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BBB805-328C-FB78-3362-B7E05CDC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3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3C141-B13E-CB22-771E-636714DA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BDB98B-436A-3E40-4FB9-CAF55C75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CB710F-B80B-6975-EC9F-F2F71DB4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7DE664-B47A-0200-8CA1-DF104B8A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A706DF-7E5C-FFFF-4A2D-7289983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98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1113-E4A9-28D8-A45B-805E1A0B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96D85D9-3841-32AC-A964-11CD3E6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7DC45B-5A0D-A209-9A9E-5C686BDA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22B133-F8AB-0546-A1E8-FEEECEB0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900F24-B620-3BE9-B0A3-750530C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45C28-E85E-B2CD-1B19-2B5FD24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187A5D-E1E5-E9F9-BEFF-B641370A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744F41-88EA-1014-AA26-FE61117B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3319C6-8F75-95C1-301B-4D4FCE9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BE8BC4-185E-D3D1-9AE0-453836D5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9E67DF-9192-90C0-007B-7322E8F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11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61FA-0356-EF2E-C454-4DE5B78E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782839-FE8B-14EA-12DD-FFD9A582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0114E6-3144-79E4-24E4-D11E3595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8D0095B-4BC2-32CA-610B-5C30B45D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50E682-02BD-4A2A-51E1-06DEC17D8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D1C31F2-14E3-9D86-E49A-52A0007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4A7C4A1-E80B-C228-08ED-DDF3916A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1215C94-C91F-FC78-5E4E-9200110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6471-ED9F-3543-4FBB-F1F275A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21FEC6B-7C2D-A012-4B54-C95D058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0084F02-B684-ECF4-87B8-E7E5ED1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B3B365-24DC-2727-CA37-CAD61C0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9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D2A615-BC2D-D92C-C7AB-C1E1F7C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45C0B13-FC30-1A4B-C92A-CF217BF8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587A1B-C8E6-2DCC-8930-F0DEE59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932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01F7A-D77F-AA34-FA86-E34FE923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9F5BB-790F-6B05-2135-4670186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46042A-3F19-C328-323C-44B3E0F4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8DAFC28-D9AC-ABD2-A27C-41E11F55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358F764-1142-9355-CE5A-20452C2B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A13ACC-45AE-DABC-8057-0B127D81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8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FF066-2C77-AC92-B3D6-673AB1C9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7A152DF-92EA-BE0D-99A1-D04EA590D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DC50AD4-4E7B-5E13-7474-1965F7E4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AA8B12-9A76-6281-B7FB-E9A69A50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34D964-A5DE-4DC3-F9A8-86F40063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B47F7F-A8F2-C4C8-872F-C6FFDCCC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9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9ACBDE-C4E8-EC5C-A040-9273BFDA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8AE9EF-8D1B-B001-7486-0294DB1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A37909-03DB-AB78-76AD-F3F8C71C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2AF6-CCA6-4F6F-AA00-49C464CE9456}" type="datetimeFigureOut">
              <a:rPr lang="pt-PT" smtClean="0"/>
              <a:t>20/06/2024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2AED87-0439-AB95-D604-02767D58C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8915D6-AF0E-E24D-5CEC-25892C88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BADE-7827-4209-B256-FB0B87CF66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29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25EB-1BD4-43F5-B577-B4A0AA62C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Regressão Linear – </a:t>
            </a:r>
            <a:br>
              <a:rPr lang="pt-PT" dirty="0"/>
            </a:br>
            <a:r>
              <a:rPr lang="pt-PT" dirty="0"/>
              <a:t>Seguro Saúde dos EUA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5A53E-D780-785D-EC22-E7387C6FC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Guilherme Oliveira - 200100084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858F89-84DD-FA76-B866-70EE2BDB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38" y="323091"/>
            <a:ext cx="5401524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68D6F-324D-7940-71B1-68700FBF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DADADF-F61D-97E2-4179-2FA57418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Dimensão Aplicativa</a:t>
            </a:r>
          </a:p>
          <a:p>
            <a:r>
              <a:rPr lang="pt-PT" dirty="0"/>
              <a:t>Dimensão dos Dados</a:t>
            </a:r>
          </a:p>
          <a:p>
            <a:r>
              <a:rPr lang="pt-PT" dirty="0"/>
              <a:t>Dimensão Pedagógica</a:t>
            </a:r>
          </a:p>
          <a:p>
            <a:r>
              <a:rPr lang="pt-PT" dirty="0"/>
              <a:t>Dimensão da autodescoberta</a:t>
            </a:r>
          </a:p>
          <a:p>
            <a:r>
              <a:rPr lang="pt-PT" dirty="0"/>
              <a:t>Dimensão Comparativa</a:t>
            </a:r>
          </a:p>
        </p:txBody>
      </p:sp>
    </p:spTree>
    <p:extLst>
      <p:ext uri="{BB962C8B-B14F-4D97-AF65-F5344CB8AC3E}">
        <p14:creationId xmlns:p14="http://schemas.microsoft.com/office/powerpoint/2010/main" val="32120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7C6F9-D002-8B38-83E9-D5857F46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Dimensão Aplicativa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BAE67E-5B2A-7B48-B39D-F6D1A0A7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Construção de 4 modelos de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273961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81E0-08D1-DDE3-A366-07A56180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Dimensão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346CBD-156D-2ADD-D008-FB0C623A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Conjunto de dados de seguro saúde dos EUA retirado do </a:t>
            </a:r>
            <a:r>
              <a:rPr lang="pt-PT" dirty="0" err="1"/>
              <a:t>Kaggle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8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9A404-CB0B-7050-F415-99FE4AC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Dimensão Pedagógica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22B5B3-BA09-8EDA-41A7-9E6AEE8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Regressão linear</a:t>
            </a:r>
          </a:p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Regressor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13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B35DD-F533-76F1-3DD1-B0ED2ABB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Dimensão da autodescoberta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EE817D-914B-FD7D-733E-9C76FF49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Regressão Linear Lasso</a:t>
            </a:r>
          </a:p>
          <a:p>
            <a:r>
              <a:rPr lang="pt-PT" dirty="0"/>
              <a:t>Regressão Linear </a:t>
            </a:r>
            <a:r>
              <a:rPr lang="pt-PT" dirty="0" err="1"/>
              <a:t>Ridge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0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6662F-2206-62A8-186B-8F704A4E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Dimensão Comparativa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485A-8325-C47F-1155-387F50CF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Comparação dos resultados da Análise, através do MSE, MAE, R^2, </a:t>
            </a:r>
          </a:p>
        </p:txBody>
      </p:sp>
    </p:spTree>
    <p:extLst>
      <p:ext uri="{BB962C8B-B14F-4D97-AF65-F5344CB8AC3E}">
        <p14:creationId xmlns:p14="http://schemas.microsoft.com/office/powerpoint/2010/main" val="1565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Ecrã Panorâmico</PresentationFormat>
  <Paragraphs>20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Regressão Linear –  Seguro Saúde dos EUA  </vt:lpstr>
      <vt:lpstr>Índice</vt:lpstr>
      <vt:lpstr>Dimensão Aplicativa</vt:lpstr>
      <vt:lpstr>Dimensão de Dados</vt:lpstr>
      <vt:lpstr>Dimensão Pedagógica</vt:lpstr>
      <vt:lpstr>Dimensão da autodescoberta</vt:lpstr>
      <vt:lpstr>Dimensão Comparativa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Oliveira</dc:creator>
  <cp:lastModifiedBy>Guilherme Oliveira</cp:lastModifiedBy>
  <cp:revision>1</cp:revision>
  <dcterms:created xsi:type="dcterms:W3CDTF">2024-06-20T17:51:17Z</dcterms:created>
  <dcterms:modified xsi:type="dcterms:W3CDTF">2024-06-20T18:12:10Z</dcterms:modified>
</cp:coreProperties>
</file>