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2"/>
    <p:restoredTop sz="94681"/>
  </p:normalViewPr>
  <p:slideViewPr>
    <p:cSldViewPr snapToGrid="0" snapToObjects="1">
      <p:cViewPr>
        <p:scale>
          <a:sx n="123" d="100"/>
          <a:sy n="123" d="100"/>
        </p:scale>
        <p:origin x="49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3B03-89CA-DF46-9B5F-1DFB71EA4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1D0EA-C5BC-1E45-865A-D51A05C4D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146A-5739-F64C-A97C-EFEBE38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B366-DDE7-1147-9390-BC67609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4C3F-49ED-2947-96BA-74300FA0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1A95-136A-554C-8D6F-927344EE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970D4-6815-BC41-80DF-199CDC7AF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431F-74DF-C84F-89C6-20925F45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7575-4C1C-B742-A429-6D874954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CDD5-344B-1F4F-BAAA-9AFBEEE1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EB32-7C76-6240-A8F4-FF4AB39BA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4F06B-7A34-9D49-AB64-4ACCBA35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B5DF-218D-6F4B-8D3D-5DA54593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F8D1-6BAF-8B44-B53B-A1B2236E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F343-0A54-F940-9180-CC7397E6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5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542D-0358-804C-82B6-A372960B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EA10-37C1-884D-BD10-74BB8235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0215-FFC8-E54E-8849-F3EDA13B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69E44-7B51-8842-B514-653EF811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3D35-F4D8-434E-9669-695232EB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EC67-43DB-224B-97F4-B17466B2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C8BD-C979-1F4B-A8C3-1B654B3D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2EEC-8790-354F-9E74-F17B7B90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417-FCBC-CE4F-85D4-D1EE928A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35A7-2FFC-FB43-B502-41C80857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5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6636-AF05-3F43-926E-0F730375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7496-DCEC-1A44-93B3-DE2E41B07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0CF99-E428-D842-8E3C-ED173170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0C70A-6B38-9245-A7F4-DA435878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7C271-F16F-0448-BA54-EDA4711E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426C-DB0D-B74A-B0E2-B9493F7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4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F17F-CB73-5A4E-B050-9E7D4D6F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E596-426A-AA46-A7AA-D8F5C0BE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4165-457D-A243-9120-D2F9E5C9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116A6-30A1-1344-AC79-A0A001020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2ECD-9B2C-2340-B17A-41F05B39A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D989C-319C-E445-9E4F-BEEDB262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E2530-78AF-474E-84C1-ED4D148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41D56-C691-B547-9B02-15099DD0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19DB-66F6-E647-9D97-17F40A37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F0689-F9BB-2940-9143-CA056C5C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E5C82-B240-D24D-BB24-A5368ADF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6E69-D46D-4541-AA10-3835A75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7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A2429-5A3B-244F-BA95-A9EB98B0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C8C4B-CCB6-474E-A209-904BC123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E5911-CA14-C142-9A81-F931B95C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5B04-009A-ED46-9ABF-851C1664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55FF-69AD-F540-9263-C66F1E00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DCA8-E89D-3644-A698-6EE180202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19DB-8E08-0146-AFEC-FC5036D8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C423D-F6D1-054B-8D91-49542E96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0B0AB-085E-1A4C-8436-11AFD8B4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18F-E3C9-EE4A-88BA-86AD6E49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90AEA-9F17-5245-A771-D28E1F997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AF2EA-815D-C74E-9D69-3878B77E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F9DB6-C1D7-3D4A-99DE-599D97E5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611AB-F092-7649-B4AA-EA1C5FC5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D1F7-7D15-9743-9688-45962227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2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7BF15-F58F-FF4B-8BE0-4A44BE97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E7ED-FFE5-5346-AD90-2DE64C4C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696D-0F49-7741-869E-B1F719660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CE66-3A7E-4E4A-9F19-730267C373F4}" type="datetimeFigureOut">
              <a:rPr lang="en-US" smtClean="0"/>
              <a:t>3/10/19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670A-4369-4B47-B2E2-BE09FCD2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A10B-43C8-5340-935E-5C0E89AD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3D49-1628-D043-BD0A-7C7AC2B69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3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FD9ADA-766A-7644-ACB3-413D326FC18F}"/>
              </a:ext>
            </a:extLst>
          </p:cNvPr>
          <p:cNvSpPr/>
          <p:nvPr/>
        </p:nvSpPr>
        <p:spPr>
          <a:xfrm>
            <a:off x="312006" y="2613497"/>
            <a:ext cx="1651591" cy="37213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48E0C-D0A3-084A-8BBE-579D4071CF50}"/>
              </a:ext>
            </a:extLst>
          </p:cNvPr>
          <p:cNvSpPr/>
          <p:nvPr/>
        </p:nvSpPr>
        <p:spPr>
          <a:xfrm>
            <a:off x="8753692" y="4311821"/>
            <a:ext cx="1772094" cy="37213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Company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0F6B3-7914-D64A-857D-A4D63F108D1C}"/>
              </a:ext>
            </a:extLst>
          </p:cNvPr>
          <p:cNvSpPr/>
          <p:nvPr/>
        </p:nvSpPr>
        <p:spPr>
          <a:xfrm>
            <a:off x="4385341" y="2621891"/>
            <a:ext cx="1651591" cy="37213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5B6F9-289D-7340-9B4C-E7461ADDA193}"/>
              </a:ext>
            </a:extLst>
          </p:cNvPr>
          <p:cNvSpPr/>
          <p:nvPr/>
        </p:nvSpPr>
        <p:spPr>
          <a:xfrm>
            <a:off x="8818617" y="1883868"/>
            <a:ext cx="1651591" cy="37213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Flight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9664E4-F956-CF4B-BBC5-AC8868541381}"/>
              </a:ext>
            </a:extLst>
          </p:cNvPr>
          <p:cNvSpPr/>
          <p:nvPr/>
        </p:nvSpPr>
        <p:spPr>
          <a:xfrm>
            <a:off x="168488" y="2200496"/>
            <a:ext cx="1341502" cy="28822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OffiNumber</a:t>
            </a:r>
            <a:endParaRPr lang="en-US" sz="1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0125E6D-61DF-164B-954D-775B3C3B6B87}"/>
              </a:ext>
            </a:extLst>
          </p:cNvPr>
          <p:cNvSpPr/>
          <p:nvPr/>
        </p:nvSpPr>
        <p:spPr>
          <a:xfrm>
            <a:off x="6697600" y="1765246"/>
            <a:ext cx="1743740" cy="616689"/>
          </a:xfrm>
          <a:prstGeom prst="diamond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B0ED77-E4FB-C24D-B242-D0F47E8004FA}"/>
              </a:ext>
            </a:extLst>
          </p:cNvPr>
          <p:cNvSpPr/>
          <p:nvPr/>
        </p:nvSpPr>
        <p:spPr>
          <a:xfrm>
            <a:off x="287732" y="3110334"/>
            <a:ext cx="1044835" cy="28822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Address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52999-5D23-3A4C-83FD-95AAFB1A8CE8}"/>
              </a:ext>
            </a:extLst>
          </p:cNvPr>
          <p:cNvSpPr/>
          <p:nvPr/>
        </p:nvSpPr>
        <p:spPr>
          <a:xfrm>
            <a:off x="4377485" y="1843873"/>
            <a:ext cx="1651591" cy="37213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People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50E92F-A5D0-5343-8A05-54B4BC13FC00}"/>
              </a:ext>
            </a:extLst>
          </p:cNvPr>
          <p:cNvSpPr/>
          <p:nvPr/>
        </p:nvSpPr>
        <p:spPr>
          <a:xfrm>
            <a:off x="4076935" y="1534257"/>
            <a:ext cx="526549" cy="213243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endParaRPr lang="en-US" sz="1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FFE8DD-8792-BA4D-BA03-B0193A348465}"/>
              </a:ext>
            </a:extLst>
          </p:cNvPr>
          <p:cNvSpPr/>
          <p:nvPr/>
        </p:nvSpPr>
        <p:spPr>
          <a:xfrm>
            <a:off x="4659893" y="1514646"/>
            <a:ext cx="811439" cy="25171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B3A6FA-01D2-A243-9CB8-D2FA3FC68923}"/>
              </a:ext>
            </a:extLst>
          </p:cNvPr>
          <p:cNvSpPr/>
          <p:nvPr/>
        </p:nvSpPr>
        <p:spPr>
          <a:xfrm>
            <a:off x="3334372" y="1766357"/>
            <a:ext cx="987781" cy="213469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Address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EE5AEB-2A71-6E43-90F2-3D999457DE4D}"/>
              </a:ext>
            </a:extLst>
          </p:cNvPr>
          <p:cNvSpPr/>
          <p:nvPr/>
        </p:nvSpPr>
        <p:spPr>
          <a:xfrm>
            <a:off x="5527741" y="1515587"/>
            <a:ext cx="1361612" cy="23707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HomePhone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DBA3-D1C8-4449-BA13-46F707C4E869}"/>
              </a:ext>
            </a:extLst>
          </p:cNvPr>
          <p:cNvSpPr/>
          <p:nvPr/>
        </p:nvSpPr>
        <p:spPr>
          <a:xfrm>
            <a:off x="5471332" y="2307519"/>
            <a:ext cx="1226268" cy="23707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BusiPhone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0D4812-B0B0-C647-8DA7-A858908E7CA0}"/>
              </a:ext>
            </a:extLst>
          </p:cNvPr>
          <p:cNvSpPr/>
          <p:nvPr/>
        </p:nvSpPr>
        <p:spPr>
          <a:xfrm>
            <a:off x="5401244" y="3114546"/>
            <a:ext cx="693802" cy="157233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3A32-CAE0-CF42-AA8A-0152CCD37060}"/>
              </a:ext>
            </a:extLst>
          </p:cNvPr>
          <p:cNvSpPr/>
          <p:nvPr/>
        </p:nvSpPr>
        <p:spPr>
          <a:xfrm>
            <a:off x="2873040" y="3891757"/>
            <a:ext cx="1651591" cy="37213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BE4F2B-E49C-AC43-B91C-836ED259AFA1}"/>
              </a:ext>
            </a:extLst>
          </p:cNvPr>
          <p:cNvSpPr/>
          <p:nvPr/>
        </p:nvSpPr>
        <p:spPr>
          <a:xfrm>
            <a:off x="2163732" y="4395404"/>
            <a:ext cx="1436638" cy="258919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Qualification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B4A7A7-5AA8-1C4D-92E0-E91187C92332}"/>
              </a:ext>
            </a:extLst>
          </p:cNvPr>
          <p:cNvSpPr/>
          <p:nvPr/>
        </p:nvSpPr>
        <p:spPr>
          <a:xfrm>
            <a:off x="3659165" y="4387431"/>
            <a:ext cx="1436639" cy="258919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AnnualSalary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33579-80EC-0145-8772-B765338D163A}"/>
              </a:ext>
            </a:extLst>
          </p:cNvPr>
          <p:cNvSpPr/>
          <p:nvPr/>
        </p:nvSpPr>
        <p:spPr>
          <a:xfrm>
            <a:off x="5226867" y="4323802"/>
            <a:ext cx="1651591" cy="37213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CA09B3-42B7-E043-BE57-03E3209AA7ED}"/>
              </a:ext>
            </a:extLst>
          </p:cNvPr>
          <p:cNvSpPr/>
          <p:nvPr/>
        </p:nvSpPr>
        <p:spPr>
          <a:xfrm>
            <a:off x="5375704" y="4817809"/>
            <a:ext cx="1438683" cy="24539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HourlySalary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C9DF1E-2118-B841-A1F5-6A862951B157}"/>
              </a:ext>
            </a:extLst>
          </p:cNvPr>
          <p:cNvSpPr/>
          <p:nvPr/>
        </p:nvSpPr>
        <p:spPr>
          <a:xfrm>
            <a:off x="8783286" y="1419781"/>
            <a:ext cx="1016773" cy="341066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FlightNo</a:t>
            </a:r>
            <a:endParaRPr lang="en-US" sz="1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37CB24-197B-804B-BAAE-DE54A6D083A1}"/>
              </a:ext>
            </a:extLst>
          </p:cNvPr>
          <p:cNvSpPr/>
          <p:nvPr/>
        </p:nvSpPr>
        <p:spPr>
          <a:xfrm>
            <a:off x="9852493" y="1512495"/>
            <a:ext cx="1346586" cy="29571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AirportCode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3C0014-EF42-1D4F-8639-188B0E4EE4B6}"/>
              </a:ext>
            </a:extLst>
          </p:cNvPr>
          <p:cNvSpPr/>
          <p:nvPr/>
        </p:nvSpPr>
        <p:spPr>
          <a:xfrm>
            <a:off x="10516157" y="2243929"/>
            <a:ext cx="1346586" cy="277764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DepartDate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742F39-522A-3D43-95C7-01326B99FD8A}"/>
              </a:ext>
            </a:extLst>
          </p:cNvPr>
          <p:cNvSpPr/>
          <p:nvPr/>
        </p:nvSpPr>
        <p:spPr>
          <a:xfrm>
            <a:off x="10702786" y="1882086"/>
            <a:ext cx="1346586" cy="295712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Destination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89EE94-CF0E-1949-8A67-248C4081605F}"/>
              </a:ext>
            </a:extLst>
          </p:cNvPr>
          <p:cNvSpPr/>
          <p:nvPr/>
        </p:nvSpPr>
        <p:spPr>
          <a:xfrm>
            <a:off x="7182443" y="1434698"/>
            <a:ext cx="1205453" cy="25171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BookDate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98DF19-2A21-C247-813A-1B5B346825FF}"/>
              </a:ext>
            </a:extLst>
          </p:cNvPr>
          <p:cNvSpPr/>
          <p:nvPr/>
        </p:nvSpPr>
        <p:spPr>
          <a:xfrm>
            <a:off x="7788467" y="2343330"/>
            <a:ext cx="768294" cy="218212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Price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F97ADC-4DBE-C94B-ABF3-D9A68B06936F}"/>
              </a:ext>
            </a:extLst>
          </p:cNvPr>
          <p:cNvSpPr/>
          <p:nvPr/>
        </p:nvSpPr>
        <p:spPr>
          <a:xfrm>
            <a:off x="8169995" y="4874389"/>
            <a:ext cx="1015886" cy="308342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AirCode</a:t>
            </a:r>
            <a:endParaRPr lang="en-US" sz="1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95B502-F258-8941-9F6B-CF9006A360B0}"/>
              </a:ext>
            </a:extLst>
          </p:cNvPr>
          <p:cNvSpPr/>
          <p:nvPr/>
        </p:nvSpPr>
        <p:spPr>
          <a:xfrm>
            <a:off x="9277045" y="4911934"/>
            <a:ext cx="836599" cy="308342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6B83B5-EF9A-8843-8A72-A0F043513010}"/>
              </a:ext>
            </a:extLst>
          </p:cNvPr>
          <p:cNvSpPr/>
          <p:nvPr/>
        </p:nvSpPr>
        <p:spPr>
          <a:xfrm>
            <a:off x="10242741" y="4839920"/>
            <a:ext cx="836599" cy="34281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Phone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29C6DF-976B-B542-A054-0FCAB55AF6A9}"/>
              </a:ext>
            </a:extLst>
          </p:cNvPr>
          <p:cNvSpPr/>
          <p:nvPr/>
        </p:nvSpPr>
        <p:spPr>
          <a:xfrm>
            <a:off x="10772412" y="4412335"/>
            <a:ext cx="1276960" cy="343749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B40695-4556-074B-B3FE-0315109A9A80}"/>
              </a:ext>
            </a:extLst>
          </p:cNvPr>
          <p:cNvGrpSpPr/>
          <p:nvPr/>
        </p:nvGrpSpPr>
        <p:grpSpPr>
          <a:xfrm>
            <a:off x="5005146" y="2176719"/>
            <a:ext cx="376859" cy="436778"/>
            <a:chOff x="4015216" y="1934449"/>
            <a:chExt cx="376859" cy="436778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AA311F1-8DD5-EA46-B9D5-E13D806CB4F2}"/>
                </a:ext>
              </a:extLst>
            </p:cNvPr>
            <p:cNvSpPr/>
            <p:nvPr/>
          </p:nvSpPr>
          <p:spPr>
            <a:xfrm rot="8079660">
              <a:off x="4024663" y="1925002"/>
              <a:ext cx="357966" cy="376859"/>
            </a:xfrm>
            <a:prstGeom prst="arc">
              <a:avLst>
                <a:gd name="adj1" fmla="val 13920514"/>
                <a:gd name="adj2" fmla="val 2207304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CA45F3-B61F-0C4F-95D9-6EF6F647DFF5}"/>
                </a:ext>
              </a:extLst>
            </p:cNvPr>
            <p:cNvCxnSpPr>
              <a:cxnSpLocks/>
            </p:cNvCxnSpPr>
            <p:nvPr/>
          </p:nvCxnSpPr>
          <p:spPr>
            <a:xfrm>
              <a:off x="4203646" y="1976845"/>
              <a:ext cx="0" cy="39438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101DF9-4C00-AA4E-ADBB-C2F4C48C1545}"/>
              </a:ext>
            </a:extLst>
          </p:cNvPr>
          <p:cNvCxnSpPr>
            <a:cxnSpLocks/>
          </p:cNvCxnSpPr>
          <p:nvPr/>
        </p:nvCxnSpPr>
        <p:spPr>
          <a:xfrm>
            <a:off x="5203281" y="3003094"/>
            <a:ext cx="0" cy="19719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CDB004-4E83-3443-AA73-2BD2D838D8BF}"/>
              </a:ext>
            </a:extLst>
          </p:cNvPr>
          <p:cNvGrpSpPr/>
          <p:nvPr/>
        </p:nvGrpSpPr>
        <p:grpSpPr>
          <a:xfrm rot="3606612">
            <a:off x="4347540" y="3157693"/>
            <a:ext cx="532078" cy="925694"/>
            <a:chOff x="3929393" y="1693454"/>
            <a:chExt cx="532078" cy="925694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91781A49-6C66-1545-AB61-2F039480F468}"/>
                </a:ext>
              </a:extLst>
            </p:cNvPr>
            <p:cNvSpPr/>
            <p:nvPr/>
          </p:nvSpPr>
          <p:spPr>
            <a:xfrm rot="8079660">
              <a:off x="4024663" y="1925002"/>
              <a:ext cx="357966" cy="376859"/>
            </a:xfrm>
            <a:prstGeom prst="arc">
              <a:avLst>
                <a:gd name="adj1" fmla="val 13920514"/>
                <a:gd name="adj2" fmla="val 2207304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F402C0-699F-9247-AA3D-8456532979DA}"/>
                </a:ext>
              </a:extLst>
            </p:cNvPr>
            <p:cNvCxnSpPr>
              <a:cxnSpLocks/>
            </p:cNvCxnSpPr>
            <p:nvPr/>
          </p:nvCxnSpPr>
          <p:spPr>
            <a:xfrm rot="17993388" flipH="1">
              <a:off x="3732585" y="1890262"/>
              <a:ext cx="925694" cy="532078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EBE2FD45-5314-FF48-B053-A180EA267D81}"/>
              </a:ext>
            </a:extLst>
          </p:cNvPr>
          <p:cNvSpPr/>
          <p:nvPr/>
        </p:nvSpPr>
        <p:spPr>
          <a:xfrm>
            <a:off x="5073537" y="3209349"/>
            <a:ext cx="258919" cy="258919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F9A9C0-E4FB-164A-AC3F-5A1AEE3546EF}"/>
              </a:ext>
            </a:extLst>
          </p:cNvPr>
          <p:cNvGrpSpPr/>
          <p:nvPr/>
        </p:nvGrpSpPr>
        <p:grpSpPr>
          <a:xfrm rot="19577448">
            <a:off x="5323735" y="3424326"/>
            <a:ext cx="532078" cy="925694"/>
            <a:chOff x="3929393" y="1693454"/>
            <a:chExt cx="532078" cy="925694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2F53AB8-1D08-FE4C-A518-CE7070CE2906}"/>
                </a:ext>
              </a:extLst>
            </p:cNvPr>
            <p:cNvSpPr/>
            <p:nvPr/>
          </p:nvSpPr>
          <p:spPr>
            <a:xfrm rot="8079660">
              <a:off x="4024663" y="1925002"/>
              <a:ext cx="357966" cy="376859"/>
            </a:xfrm>
            <a:prstGeom prst="arc">
              <a:avLst>
                <a:gd name="adj1" fmla="val 13920514"/>
                <a:gd name="adj2" fmla="val 2207304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3EEAE6-E7E1-3143-AF6D-8C83B246BA33}"/>
                </a:ext>
              </a:extLst>
            </p:cNvPr>
            <p:cNvCxnSpPr>
              <a:cxnSpLocks/>
            </p:cNvCxnSpPr>
            <p:nvPr/>
          </p:nvCxnSpPr>
          <p:spPr>
            <a:xfrm rot="17993388" flipH="1">
              <a:off x="3732585" y="1890262"/>
              <a:ext cx="925694" cy="532078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00D461-59A0-3C40-B0CE-BD9F64789DD3}"/>
              </a:ext>
            </a:extLst>
          </p:cNvPr>
          <p:cNvCxnSpPr>
            <a:cxnSpLocks/>
          </p:cNvCxnSpPr>
          <p:nvPr/>
        </p:nvCxnSpPr>
        <p:spPr>
          <a:xfrm flipH="1">
            <a:off x="5831310" y="2540059"/>
            <a:ext cx="94236" cy="818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13EE9B-F04F-124F-83ED-627E7DDCC33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748145" y="2988517"/>
            <a:ext cx="43672" cy="1260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CCFE8C-ECC1-5943-B9C6-0352CF2A23E2}"/>
              </a:ext>
            </a:extLst>
          </p:cNvPr>
          <p:cNvCxnSpPr>
            <a:cxnSpLocks/>
          </p:cNvCxnSpPr>
          <p:nvPr/>
        </p:nvCxnSpPr>
        <p:spPr>
          <a:xfrm>
            <a:off x="4524631" y="1723283"/>
            <a:ext cx="49378" cy="12788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95AE8E-F3A8-F14C-9463-F0116A65873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90831" y="1902058"/>
            <a:ext cx="86654" cy="1278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861A4D-B515-614D-BFB1-1980C54D43DD}"/>
              </a:ext>
            </a:extLst>
          </p:cNvPr>
          <p:cNvCxnSpPr>
            <a:cxnSpLocks/>
          </p:cNvCxnSpPr>
          <p:nvPr/>
        </p:nvCxnSpPr>
        <p:spPr>
          <a:xfrm flipH="1">
            <a:off x="5065612" y="1765246"/>
            <a:ext cx="15010" cy="8592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7B2469-F077-5F48-9675-EAB5618C54C0}"/>
              </a:ext>
            </a:extLst>
          </p:cNvPr>
          <p:cNvCxnSpPr>
            <a:cxnSpLocks/>
          </p:cNvCxnSpPr>
          <p:nvPr/>
        </p:nvCxnSpPr>
        <p:spPr>
          <a:xfrm flipH="1">
            <a:off x="5866989" y="1734663"/>
            <a:ext cx="24513" cy="11650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1655CA-8300-BA45-8D3B-4906B1683A20}"/>
              </a:ext>
            </a:extLst>
          </p:cNvPr>
          <p:cNvCxnSpPr>
            <a:cxnSpLocks/>
          </p:cNvCxnSpPr>
          <p:nvPr/>
        </p:nvCxnSpPr>
        <p:spPr>
          <a:xfrm>
            <a:off x="4107405" y="4266044"/>
            <a:ext cx="86654" cy="1278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497DED-9DFA-3746-829A-85B5379F1262}"/>
              </a:ext>
            </a:extLst>
          </p:cNvPr>
          <p:cNvCxnSpPr>
            <a:cxnSpLocks/>
          </p:cNvCxnSpPr>
          <p:nvPr/>
        </p:nvCxnSpPr>
        <p:spPr>
          <a:xfrm flipH="1">
            <a:off x="3007970" y="4269074"/>
            <a:ext cx="90154" cy="12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FB8409-DF92-7D44-8705-32DEA9BEC13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84466" y="4689924"/>
            <a:ext cx="10580" cy="1278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81C0522-63A6-A047-9B4D-DCDE0242DE57}"/>
              </a:ext>
            </a:extLst>
          </p:cNvPr>
          <p:cNvCxnSpPr>
            <a:cxnSpLocks/>
          </p:cNvCxnSpPr>
          <p:nvPr/>
        </p:nvCxnSpPr>
        <p:spPr>
          <a:xfrm flipH="1">
            <a:off x="719995" y="2985558"/>
            <a:ext cx="90154" cy="12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1790E4-A82F-BF4E-BA69-5B647157BD7B}"/>
              </a:ext>
            </a:extLst>
          </p:cNvPr>
          <p:cNvCxnSpPr>
            <a:cxnSpLocks/>
          </p:cNvCxnSpPr>
          <p:nvPr/>
        </p:nvCxnSpPr>
        <p:spPr>
          <a:xfrm>
            <a:off x="765072" y="2488721"/>
            <a:ext cx="148334" cy="12819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78E2AFD1-545B-1442-811E-2873AEDD898A}"/>
              </a:ext>
            </a:extLst>
          </p:cNvPr>
          <p:cNvSpPr/>
          <p:nvPr/>
        </p:nvSpPr>
        <p:spPr>
          <a:xfrm>
            <a:off x="2160064" y="2529442"/>
            <a:ext cx="2028099" cy="544383"/>
          </a:xfrm>
          <a:prstGeom prst="diamond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1A923E0-5018-6749-A645-BE0F511B7313}"/>
              </a:ext>
            </a:extLst>
          </p:cNvPr>
          <p:cNvCxnSpPr>
            <a:cxnSpLocks/>
            <a:stCxn id="77" idx="3"/>
            <a:endCxn id="6" idx="1"/>
          </p:cNvCxnSpPr>
          <p:nvPr/>
        </p:nvCxnSpPr>
        <p:spPr>
          <a:xfrm>
            <a:off x="4188163" y="2801634"/>
            <a:ext cx="197178" cy="632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BDC902-549F-7540-A8A4-CD72354D6D19}"/>
              </a:ext>
            </a:extLst>
          </p:cNvPr>
          <p:cNvCxnSpPr>
            <a:cxnSpLocks/>
          </p:cNvCxnSpPr>
          <p:nvPr/>
        </p:nvCxnSpPr>
        <p:spPr>
          <a:xfrm>
            <a:off x="1968768" y="2793239"/>
            <a:ext cx="197178" cy="632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0EB5C43-F28A-2F41-B23A-5D391FCD1464}"/>
              </a:ext>
            </a:extLst>
          </p:cNvPr>
          <p:cNvSpPr txBox="1"/>
          <p:nvPr/>
        </p:nvSpPr>
        <p:spPr>
          <a:xfrm>
            <a:off x="1946047" y="2462596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2C27DF-94F0-0043-B3C8-4D7B04F7DBC8}"/>
              </a:ext>
            </a:extLst>
          </p:cNvPr>
          <p:cNvSpPr txBox="1"/>
          <p:nvPr/>
        </p:nvSpPr>
        <p:spPr>
          <a:xfrm>
            <a:off x="4105284" y="2494697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6BC9DB54-8095-534F-8F6E-D0ECDBF87CC7}"/>
              </a:ext>
            </a:extLst>
          </p:cNvPr>
          <p:cNvSpPr/>
          <p:nvPr/>
        </p:nvSpPr>
        <p:spPr>
          <a:xfrm>
            <a:off x="430153" y="3807066"/>
            <a:ext cx="2028099" cy="544383"/>
          </a:xfrm>
          <a:prstGeom prst="diamond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3014750-1D42-114C-A13A-283E05250DC9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1444202" y="2994030"/>
            <a:ext cx="1" cy="81303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D226CE-6C70-BF46-A24D-CA1098A489A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58252" y="4077256"/>
            <a:ext cx="414788" cy="57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CF967AC-B9D1-744A-B49D-3A27F3EC26BC}"/>
              </a:ext>
            </a:extLst>
          </p:cNvPr>
          <p:cNvSpPr txBox="1"/>
          <p:nvPr/>
        </p:nvSpPr>
        <p:spPr>
          <a:xfrm>
            <a:off x="2589913" y="3764773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CCA3D2-4AF4-934A-AB64-37AA62F0B293}"/>
              </a:ext>
            </a:extLst>
          </p:cNvPr>
          <p:cNvSpPr txBox="1"/>
          <p:nvPr/>
        </p:nvSpPr>
        <p:spPr>
          <a:xfrm>
            <a:off x="1405023" y="2961989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588545-557B-B742-8492-5BCE9271DB0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35775" y="2069938"/>
            <a:ext cx="661825" cy="365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49A68F1-617D-EE4B-B914-FFADCC7A6E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41340" y="2073591"/>
            <a:ext cx="37727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03F193-8AEF-1849-86E3-82FC69CE673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622398" y="2381935"/>
            <a:ext cx="947072" cy="194805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F8CFB65-B9E2-AF44-8E22-05E4BFD63F25}"/>
              </a:ext>
            </a:extLst>
          </p:cNvPr>
          <p:cNvSpPr txBox="1"/>
          <p:nvPr/>
        </p:nvSpPr>
        <p:spPr>
          <a:xfrm>
            <a:off x="6019103" y="1763765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B9EF9-F0CF-554D-86D4-00746503175B}"/>
              </a:ext>
            </a:extLst>
          </p:cNvPr>
          <p:cNvSpPr txBox="1"/>
          <p:nvPr/>
        </p:nvSpPr>
        <p:spPr>
          <a:xfrm>
            <a:off x="8479840" y="1762500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A78B4B-AB5F-BA42-924D-054608B12763}"/>
              </a:ext>
            </a:extLst>
          </p:cNvPr>
          <p:cNvSpPr txBox="1"/>
          <p:nvPr/>
        </p:nvSpPr>
        <p:spPr>
          <a:xfrm>
            <a:off x="6339776" y="4014084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A2BCCB6-7870-4248-83E5-627B937F4FDF}"/>
              </a:ext>
            </a:extLst>
          </p:cNvPr>
          <p:cNvCxnSpPr>
            <a:cxnSpLocks/>
          </p:cNvCxnSpPr>
          <p:nvPr/>
        </p:nvCxnSpPr>
        <p:spPr>
          <a:xfrm flipH="1">
            <a:off x="7715209" y="1684471"/>
            <a:ext cx="24514" cy="12373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41A9BD-5370-2C40-A194-9972B2370F95}"/>
              </a:ext>
            </a:extLst>
          </p:cNvPr>
          <p:cNvCxnSpPr>
            <a:cxnSpLocks/>
          </p:cNvCxnSpPr>
          <p:nvPr/>
        </p:nvCxnSpPr>
        <p:spPr>
          <a:xfrm>
            <a:off x="7966303" y="2236267"/>
            <a:ext cx="83042" cy="10706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CA1A06A1-70D4-764C-8B3D-BF28A8BCFA96}"/>
              </a:ext>
            </a:extLst>
          </p:cNvPr>
          <p:cNvSpPr/>
          <p:nvPr/>
        </p:nvSpPr>
        <p:spPr>
          <a:xfrm>
            <a:off x="6760850" y="1120685"/>
            <a:ext cx="1205453" cy="25171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BookID</a:t>
            </a:r>
            <a:endParaRPr lang="en-US" sz="1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541B2F-D2BD-3847-B55A-E36137E8D845}"/>
              </a:ext>
            </a:extLst>
          </p:cNvPr>
          <p:cNvCxnSpPr>
            <a:cxnSpLocks/>
          </p:cNvCxnSpPr>
          <p:nvPr/>
        </p:nvCxnSpPr>
        <p:spPr>
          <a:xfrm>
            <a:off x="7120448" y="1369771"/>
            <a:ext cx="61995" cy="53228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66CC58-F62A-9C4E-9981-68844DD83854}"/>
              </a:ext>
            </a:extLst>
          </p:cNvPr>
          <p:cNvCxnSpPr>
            <a:cxnSpLocks/>
          </p:cNvCxnSpPr>
          <p:nvPr/>
        </p:nvCxnSpPr>
        <p:spPr>
          <a:xfrm>
            <a:off x="9429448" y="1750936"/>
            <a:ext cx="55455" cy="13115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30D30D0-12DA-1747-B93C-3FACFBFA73D6}"/>
              </a:ext>
            </a:extLst>
          </p:cNvPr>
          <p:cNvCxnSpPr>
            <a:cxnSpLocks/>
          </p:cNvCxnSpPr>
          <p:nvPr/>
        </p:nvCxnSpPr>
        <p:spPr>
          <a:xfrm flipH="1">
            <a:off x="10183499" y="1799315"/>
            <a:ext cx="110619" cy="8277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1B5F1C-171D-9A4E-8F97-1061EB448D9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0470208" y="2029942"/>
            <a:ext cx="232580" cy="3999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6AF670B-531C-4B4D-8994-99E5678D48E2}"/>
              </a:ext>
            </a:extLst>
          </p:cNvPr>
          <p:cNvCxnSpPr>
            <a:cxnSpLocks/>
          </p:cNvCxnSpPr>
          <p:nvPr/>
        </p:nvCxnSpPr>
        <p:spPr>
          <a:xfrm flipH="1" flipV="1">
            <a:off x="10470208" y="2244829"/>
            <a:ext cx="149521" cy="6269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95112A-1569-1647-BDE2-8C88E765BFDD}"/>
              </a:ext>
            </a:extLst>
          </p:cNvPr>
          <p:cNvCxnSpPr>
            <a:cxnSpLocks/>
          </p:cNvCxnSpPr>
          <p:nvPr/>
        </p:nvCxnSpPr>
        <p:spPr>
          <a:xfrm flipH="1">
            <a:off x="8783286" y="4683391"/>
            <a:ext cx="101653" cy="19156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22D2E2-7D25-1641-B17E-A4121A023BCC}"/>
              </a:ext>
            </a:extLst>
          </p:cNvPr>
          <p:cNvCxnSpPr>
            <a:cxnSpLocks/>
          </p:cNvCxnSpPr>
          <p:nvPr/>
        </p:nvCxnSpPr>
        <p:spPr>
          <a:xfrm>
            <a:off x="9695345" y="4689924"/>
            <a:ext cx="0" cy="22815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3FFBD0-2DFD-3445-AB52-5A517743A571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10525786" y="4497891"/>
            <a:ext cx="135255" cy="3420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35642E0-20B7-1D43-A02D-24665AF44929}"/>
              </a:ext>
            </a:extLst>
          </p:cNvPr>
          <p:cNvCxnSpPr>
            <a:cxnSpLocks/>
          </p:cNvCxnSpPr>
          <p:nvPr/>
        </p:nvCxnSpPr>
        <p:spPr>
          <a:xfrm flipV="1">
            <a:off x="10811283" y="4748174"/>
            <a:ext cx="405129" cy="10396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iamond 131">
            <a:extLst>
              <a:ext uri="{FF2B5EF4-FFF2-40B4-BE49-F238E27FC236}">
                <a16:creationId xmlns:a16="http://schemas.microsoft.com/office/drawing/2014/main" id="{AA07BFF3-312C-C144-B0E1-58354C424AA6}"/>
              </a:ext>
            </a:extLst>
          </p:cNvPr>
          <p:cNvSpPr/>
          <p:nvPr/>
        </p:nvSpPr>
        <p:spPr>
          <a:xfrm>
            <a:off x="8723479" y="3011231"/>
            <a:ext cx="1836443" cy="616689"/>
          </a:xfrm>
          <a:prstGeom prst="diamond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D66DB75-4316-6549-AFCA-871789B52AE3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9641701" y="3627920"/>
            <a:ext cx="4524" cy="67748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CFBEFBA-CE23-F74A-A572-C8B3F37FE06C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9635215" y="2252763"/>
            <a:ext cx="6486" cy="75846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E26220D-CA3A-3346-BE2C-AB47986FCED7}"/>
              </a:ext>
            </a:extLst>
          </p:cNvPr>
          <p:cNvSpPr txBox="1"/>
          <p:nvPr/>
        </p:nvSpPr>
        <p:spPr>
          <a:xfrm>
            <a:off x="9381990" y="4006419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326CCA1-78F3-6546-A602-2035335FC32E}"/>
              </a:ext>
            </a:extLst>
          </p:cNvPr>
          <p:cNvSpPr txBox="1"/>
          <p:nvPr/>
        </p:nvSpPr>
        <p:spPr>
          <a:xfrm>
            <a:off x="9354177" y="2222743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6C88E9F-10A0-1544-B35C-5928EBA5A3F2}"/>
              </a:ext>
            </a:extLst>
          </p:cNvPr>
          <p:cNvSpPr/>
          <p:nvPr/>
        </p:nvSpPr>
        <p:spPr>
          <a:xfrm>
            <a:off x="8865695" y="1926990"/>
            <a:ext cx="1561553" cy="29450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4DBB662-6718-5E43-BFCE-2E6656F211C6}"/>
              </a:ext>
            </a:extLst>
          </p:cNvPr>
          <p:cNvSpPr/>
          <p:nvPr/>
        </p:nvSpPr>
        <p:spPr>
          <a:xfrm>
            <a:off x="10284547" y="4878135"/>
            <a:ext cx="752481" cy="258202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1DA1612-0321-414D-99AD-F54D5D823796}"/>
              </a:ext>
            </a:extLst>
          </p:cNvPr>
          <p:cNvCxnSpPr>
            <a:cxnSpLocks/>
          </p:cNvCxnSpPr>
          <p:nvPr/>
        </p:nvCxnSpPr>
        <p:spPr>
          <a:xfrm>
            <a:off x="10884769" y="5154167"/>
            <a:ext cx="175405" cy="24676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07E3419F-2918-F142-B34B-CE78D85BF101}"/>
              </a:ext>
            </a:extLst>
          </p:cNvPr>
          <p:cNvSpPr/>
          <p:nvPr/>
        </p:nvSpPr>
        <p:spPr>
          <a:xfrm>
            <a:off x="10737599" y="5388851"/>
            <a:ext cx="998418" cy="343749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Jiye Wang</dc:creator>
  <cp:lastModifiedBy>Jiye Wang</cp:lastModifiedBy>
  <cp:revision>98</cp:revision>
  <dcterms:created xsi:type="dcterms:W3CDTF">2019-02-24T19:27:30Z</dcterms:created>
  <dcterms:modified xsi:type="dcterms:W3CDTF">2019-03-10T18:02:38Z</dcterms:modified>
</cp:coreProperties>
</file>