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3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4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5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5.xml" ContentType="application/vnd.openxmlformats-officedocument.drawingml.chartshape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3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4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5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  <p:sldId id="269" r:id="rId13"/>
    <p:sldId id="279" r:id="rId14"/>
    <p:sldId id="284" r:id="rId15"/>
    <p:sldId id="270" r:id="rId16"/>
    <p:sldId id="271" r:id="rId17"/>
    <p:sldId id="272" r:id="rId18"/>
    <p:sldId id="278" r:id="rId19"/>
    <p:sldId id="273" r:id="rId20"/>
    <p:sldId id="274" r:id="rId21"/>
    <p:sldId id="281" r:id="rId22"/>
    <p:sldId id="275" r:id="rId23"/>
    <p:sldId id="282" r:id="rId24"/>
    <p:sldId id="276" r:id="rId25"/>
    <p:sldId id="283" r:id="rId26"/>
    <p:sldId id="280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FD700"/>
    <a:srgbClr val="F05C26"/>
    <a:srgbClr val="BFBCBE"/>
    <a:srgbClr val="95949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28608-5E7A-8A0E-0071-DEC5004FF604}" v="1228" dt="2019-01-23T20:29:22.808"/>
    <p1510:client id="{512A9AEC-BE32-664A-8A27-99B11B70EB19}" v="263" dt="2019-01-23T20:10:12.094"/>
    <p1510:client id="{540B04E8-76EF-6A49-A9FA-E23EFEECF39F}" v="2836" dt="2019-01-24T13:53:07.013"/>
    <p1510:client id="{75D6712B-270C-1339-ABD4-02F849F0F28C}" v="5" dt="2019-01-24T00:57:26.890"/>
    <p1510:client id="{A8290595-3C82-7AC7-03A2-017249F8083D}" v="4" dt="2019-01-23T18:14:57.152"/>
    <p1510:client id="{A913A13E-4439-4E15-AB14-234EF32E0EBD}" v="369" dt="2019-01-24T02:41:26.278"/>
    <p1510:client id="{D756C637-4B46-3A9F-CA6A-9D33C66E66DD}" v="1" dt="2019-01-24T02:20:24.222"/>
    <p1510:client id="{E513537E-99A5-4590-556B-E2209D928C28}" v="8" dt="2019-01-23T20:53:47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/>
    <p:restoredTop sz="94621"/>
  </p:normalViewPr>
  <p:slideViewPr>
    <p:cSldViewPr snapToGrid="0">
      <p:cViewPr varScale="1">
        <p:scale>
          <a:sx n="108" d="100"/>
          <a:sy n="108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njyotsingh\Library\Containers\com.microsoft.Excel\Data\Downloads\Barclay'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iyewang\Desktop\Courses\Stats&amp;Its%20Application%20in%20Business%20Environment\Case%202\Barclay'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yewang/Desktop/Courses/Stats&amp;Its%20Application%20in%20Business%20Environment/Case%202/Barclay'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njyotsingh\Library\Containers\com.microsoft.Excel\Data\Downloads\Barclay'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njyotsingh\Library\Containers\com.microsoft.Excel\Data\Downloads\Barclay'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njyotsingh\Library\Containers\com.microsoft.Excel\Data\Downloads\Barclay's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njyotsingh\Library\Containers\com.microsoft.Excel\Data\Downloads\Barclay's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njyotsingh\Library\Containers\com.microsoft.Excel\Data\Downloads\jasmeet%20Barclay'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njyotsingh\Library\Containers\com.microsoft.Excel\Data\Downloads\jasmeet%20Barclay'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iyewang\Desktop\Courses\Stats&amp;Its%20Application%20in%20Business%20Environment\Case%202\Barclay'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\Usage\stastics%20in%20business%20envir\Barclay's.xlsx" TargetMode="Externa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njyotsingh\Library\Containers\com.microsoft.Excel\Data\Downloads\Barclay'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iyewang\Desktop\Courses\Stats&amp;Its%20Application%20in%20Business%20Environment\Case%202\Barclay'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oleObject" Target="file:////Volumes\Usage\stastics%20in%20business%20envir\Barclay's.xlsx" TargetMode="External"/><Relationship Id="rId1" Type="http://schemas.openxmlformats.org/officeDocument/2006/relationships/image" Target="../media/image8.emf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iyewang\Desktop\Courses\Stats&amp;Its%20Application%20in%20Business%20Environment\Case%202\Barclay'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Usage/stastics%20in%20business%20envir/Barclay'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Usage/stastics%20in%20business%20envir/Barclay'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iyewang\Desktop\Courses\Stats&amp;Its%20Application%20in%20Business%20Environment\Case%202\Barclay'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iyewang\Desktop\Courses\Stats&amp;Its%20Application%20in%20Business%20Environment\Case%202\Barclay'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njyotsingh\Library\Containers\com.microsoft.Excel\Data\Downloads\Barclay'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njyotsingh\Library\Containers\com.microsoft.Excel\Data\Downloads\Barclay'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njyotsingh\Library\Containers\com.microsoft.Excel\Data\Downloads\jasmeet%20Barclay'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njyotsingh\Library\Containers\com.microsoft.Excel\Data\Downloads\jasmeet%20Barclay'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njyotsingh\Library\Containers\com.microsoft.Excel\Data\Downloads\jasmeet%20Barclay'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iyewang\Desktop\Courses\Stats&amp;Its%20Application%20in%20Business%20Environment\Case%202\Barclay'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iyewang\Desktop\Courses\Stats&amp;Its%20Application%20in%20Business%20Environment\Case%202\Barclay's%20Goutham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Comparision of Platinum with industrial benchmark metal</a:t>
            </a:r>
            <a:endParaRPr lang="en-CA" b="1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Data!$B$1:$B$2</c:f>
              <c:strCache>
                <c:ptCount val="2"/>
                <c:pt idx="0">
                  <c:v>Platinum</c:v>
                </c:pt>
                <c:pt idx="1">
                  <c:v>US$ / oz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Data!$B$3:$B$468</c:f>
              <c:numCache>
                <c:formatCode>_-* #,##0.00_-;\-* #,##0.00_-;_-* "-"??_-;_-@_-</c:formatCode>
                <c:ptCount val="466"/>
                <c:pt idx="0">
                  <c:v>1768.5</c:v>
                </c:pt>
                <c:pt idx="1">
                  <c:v>1757.5</c:v>
                </c:pt>
                <c:pt idx="2">
                  <c:v>1728.5</c:v>
                </c:pt>
                <c:pt idx="3">
                  <c:v>1731.5</c:v>
                </c:pt>
                <c:pt idx="4">
                  <c:v>1733.5</c:v>
                </c:pt>
                <c:pt idx="5">
                  <c:v>1742</c:v>
                </c:pt>
                <c:pt idx="6">
                  <c:v>1770.5</c:v>
                </c:pt>
                <c:pt idx="7">
                  <c:v>1801</c:v>
                </c:pt>
                <c:pt idx="8">
                  <c:v>1802</c:v>
                </c:pt>
                <c:pt idx="9">
                  <c:v>1813</c:v>
                </c:pt>
                <c:pt idx="10">
                  <c:v>1803.85</c:v>
                </c:pt>
                <c:pt idx="11">
                  <c:v>1826.5</c:v>
                </c:pt>
                <c:pt idx="12">
                  <c:v>1834.5</c:v>
                </c:pt>
                <c:pt idx="13">
                  <c:v>1811</c:v>
                </c:pt>
                <c:pt idx="14">
                  <c:v>1826.5</c:v>
                </c:pt>
                <c:pt idx="15">
                  <c:v>1814.5</c:v>
                </c:pt>
                <c:pt idx="16">
                  <c:v>1787</c:v>
                </c:pt>
                <c:pt idx="17">
                  <c:v>1813</c:v>
                </c:pt>
                <c:pt idx="18">
                  <c:v>1785.5</c:v>
                </c:pt>
                <c:pt idx="19">
                  <c:v>1796.5</c:v>
                </c:pt>
                <c:pt idx="20">
                  <c:v>1794</c:v>
                </c:pt>
                <c:pt idx="21">
                  <c:v>1828.5</c:v>
                </c:pt>
                <c:pt idx="22">
                  <c:v>1833.5</c:v>
                </c:pt>
                <c:pt idx="23">
                  <c:v>1838.5</c:v>
                </c:pt>
                <c:pt idx="24">
                  <c:v>1843.5</c:v>
                </c:pt>
                <c:pt idx="25">
                  <c:v>1841</c:v>
                </c:pt>
                <c:pt idx="26">
                  <c:v>1860</c:v>
                </c:pt>
                <c:pt idx="27">
                  <c:v>1858</c:v>
                </c:pt>
                <c:pt idx="28">
                  <c:v>1827.25</c:v>
                </c:pt>
                <c:pt idx="29">
                  <c:v>1804</c:v>
                </c:pt>
                <c:pt idx="30">
                  <c:v>1829.5</c:v>
                </c:pt>
                <c:pt idx="31">
                  <c:v>1830.5</c:v>
                </c:pt>
                <c:pt idx="32">
                  <c:v>1830</c:v>
                </c:pt>
                <c:pt idx="33">
                  <c:v>1846.5</c:v>
                </c:pt>
                <c:pt idx="34">
                  <c:v>1835.5</c:v>
                </c:pt>
                <c:pt idx="35">
                  <c:v>1851.45</c:v>
                </c:pt>
                <c:pt idx="36">
                  <c:v>1791</c:v>
                </c:pt>
                <c:pt idx="37">
                  <c:v>1784</c:v>
                </c:pt>
                <c:pt idx="38">
                  <c:v>1782.5</c:v>
                </c:pt>
                <c:pt idx="39">
                  <c:v>1806</c:v>
                </c:pt>
                <c:pt idx="40">
                  <c:v>1808</c:v>
                </c:pt>
                <c:pt idx="41">
                  <c:v>1842</c:v>
                </c:pt>
                <c:pt idx="42">
                  <c:v>1849.5</c:v>
                </c:pt>
                <c:pt idx="43">
                  <c:v>1827.5</c:v>
                </c:pt>
                <c:pt idx="44">
                  <c:v>1842.5</c:v>
                </c:pt>
                <c:pt idx="45">
                  <c:v>1820.5</c:v>
                </c:pt>
                <c:pt idx="46">
                  <c:v>1806</c:v>
                </c:pt>
                <c:pt idx="47">
                  <c:v>1802.5</c:v>
                </c:pt>
                <c:pt idx="48">
                  <c:v>1764.5</c:v>
                </c:pt>
                <c:pt idx="49">
                  <c:v>1781</c:v>
                </c:pt>
                <c:pt idx="50">
                  <c:v>1756</c:v>
                </c:pt>
                <c:pt idx="51">
                  <c:v>1701</c:v>
                </c:pt>
                <c:pt idx="52">
                  <c:v>1694.5</c:v>
                </c:pt>
                <c:pt idx="53">
                  <c:v>1700.5</c:v>
                </c:pt>
                <c:pt idx="54">
                  <c:v>1722</c:v>
                </c:pt>
                <c:pt idx="55">
                  <c:v>1745.75</c:v>
                </c:pt>
                <c:pt idx="56">
                  <c:v>1738.5</c:v>
                </c:pt>
                <c:pt idx="57">
                  <c:v>1757.5</c:v>
                </c:pt>
                <c:pt idx="58">
                  <c:v>1755.5</c:v>
                </c:pt>
                <c:pt idx="59">
                  <c:v>1750</c:v>
                </c:pt>
                <c:pt idx="60">
                  <c:v>1745.5</c:v>
                </c:pt>
                <c:pt idx="61">
                  <c:v>1741</c:v>
                </c:pt>
                <c:pt idx="62">
                  <c:v>1769</c:v>
                </c:pt>
                <c:pt idx="63">
                  <c:v>1768</c:v>
                </c:pt>
                <c:pt idx="64">
                  <c:v>1765</c:v>
                </c:pt>
                <c:pt idx="65">
                  <c:v>1787</c:v>
                </c:pt>
                <c:pt idx="66">
                  <c:v>1794.5</c:v>
                </c:pt>
                <c:pt idx="67">
                  <c:v>1793.5</c:v>
                </c:pt>
                <c:pt idx="68">
                  <c:v>1785</c:v>
                </c:pt>
                <c:pt idx="69">
                  <c:v>1813</c:v>
                </c:pt>
                <c:pt idx="70">
                  <c:v>1784</c:v>
                </c:pt>
                <c:pt idx="71">
                  <c:v>1770</c:v>
                </c:pt>
                <c:pt idx="72">
                  <c:v>1776</c:v>
                </c:pt>
                <c:pt idx="73">
                  <c:v>1794.5</c:v>
                </c:pt>
                <c:pt idx="74">
                  <c:v>1789</c:v>
                </c:pt>
                <c:pt idx="75">
                  <c:v>1781.5</c:v>
                </c:pt>
                <c:pt idx="76">
                  <c:v>1773</c:v>
                </c:pt>
                <c:pt idx="77">
                  <c:v>1803</c:v>
                </c:pt>
                <c:pt idx="78">
                  <c:v>1816</c:v>
                </c:pt>
                <c:pt idx="79">
                  <c:v>1822.5</c:v>
                </c:pt>
                <c:pt idx="80">
                  <c:v>1825.5</c:v>
                </c:pt>
                <c:pt idx="81">
                  <c:v>1805</c:v>
                </c:pt>
                <c:pt idx="82">
                  <c:v>1824.93</c:v>
                </c:pt>
                <c:pt idx="83">
                  <c:v>1839.65</c:v>
                </c:pt>
                <c:pt idx="84">
                  <c:v>1873</c:v>
                </c:pt>
                <c:pt idx="85">
                  <c:v>1859.28</c:v>
                </c:pt>
                <c:pt idx="86">
                  <c:v>1853.98</c:v>
                </c:pt>
                <c:pt idx="87">
                  <c:v>1823.65</c:v>
                </c:pt>
                <c:pt idx="88">
                  <c:v>1764</c:v>
                </c:pt>
                <c:pt idx="89">
                  <c:v>1784.73</c:v>
                </c:pt>
                <c:pt idx="90">
                  <c:v>1795.5</c:v>
                </c:pt>
                <c:pt idx="91">
                  <c:v>1795.9</c:v>
                </c:pt>
                <c:pt idx="92">
                  <c:v>1775.63</c:v>
                </c:pt>
                <c:pt idx="93">
                  <c:v>1770.75</c:v>
                </c:pt>
                <c:pt idx="94">
                  <c:v>1764.3</c:v>
                </c:pt>
                <c:pt idx="95">
                  <c:v>1757.75</c:v>
                </c:pt>
                <c:pt idx="96">
                  <c:v>1768.25</c:v>
                </c:pt>
                <c:pt idx="97">
                  <c:v>1768.75</c:v>
                </c:pt>
                <c:pt idx="98">
                  <c:v>1765.5</c:v>
                </c:pt>
                <c:pt idx="99">
                  <c:v>1771.78</c:v>
                </c:pt>
                <c:pt idx="100">
                  <c:v>1753</c:v>
                </c:pt>
                <c:pt idx="101">
                  <c:v>1766.25</c:v>
                </c:pt>
                <c:pt idx="102">
                  <c:v>1780</c:v>
                </c:pt>
                <c:pt idx="103">
                  <c:v>1769.5</c:v>
                </c:pt>
                <c:pt idx="104">
                  <c:v>1800</c:v>
                </c:pt>
                <c:pt idx="105">
                  <c:v>1801.35</c:v>
                </c:pt>
                <c:pt idx="106">
                  <c:v>1832.2</c:v>
                </c:pt>
                <c:pt idx="107">
                  <c:v>1818.45</c:v>
                </c:pt>
                <c:pt idx="108">
                  <c:v>1815.75</c:v>
                </c:pt>
                <c:pt idx="109">
                  <c:v>1817.95</c:v>
                </c:pt>
                <c:pt idx="110">
                  <c:v>1811.63</c:v>
                </c:pt>
                <c:pt idx="111">
                  <c:v>1833.65</c:v>
                </c:pt>
                <c:pt idx="112">
                  <c:v>1823.45</c:v>
                </c:pt>
                <c:pt idx="113">
                  <c:v>1840.05</c:v>
                </c:pt>
                <c:pt idx="114">
                  <c:v>1831.5</c:v>
                </c:pt>
                <c:pt idx="115">
                  <c:v>1798</c:v>
                </c:pt>
                <c:pt idx="116">
                  <c:v>1794.68</c:v>
                </c:pt>
                <c:pt idx="117">
                  <c:v>1776.5</c:v>
                </c:pt>
                <c:pt idx="118">
                  <c:v>1758.35</c:v>
                </c:pt>
                <c:pt idx="119">
                  <c:v>1757</c:v>
                </c:pt>
                <c:pt idx="120">
                  <c:v>1730.5</c:v>
                </c:pt>
                <c:pt idx="121">
                  <c:v>1748.83</c:v>
                </c:pt>
                <c:pt idx="122">
                  <c:v>1741.95</c:v>
                </c:pt>
                <c:pt idx="123">
                  <c:v>1700.8</c:v>
                </c:pt>
                <c:pt idx="124">
                  <c:v>1688</c:v>
                </c:pt>
                <c:pt idx="125">
                  <c:v>1673.8</c:v>
                </c:pt>
                <c:pt idx="126">
                  <c:v>1693.13</c:v>
                </c:pt>
                <c:pt idx="127">
                  <c:v>1724.6</c:v>
                </c:pt>
                <c:pt idx="128">
                  <c:v>1722.6</c:v>
                </c:pt>
                <c:pt idx="129">
                  <c:v>1719.5</c:v>
                </c:pt>
                <c:pt idx="130">
                  <c:v>1723.55</c:v>
                </c:pt>
                <c:pt idx="131">
                  <c:v>1741</c:v>
                </c:pt>
                <c:pt idx="132">
                  <c:v>1726.85</c:v>
                </c:pt>
                <c:pt idx="133">
                  <c:v>1743.4</c:v>
                </c:pt>
                <c:pt idx="134">
                  <c:v>1736.5</c:v>
                </c:pt>
                <c:pt idx="135">
                  <c:v>1723.9</c:v>
                </c:pt>
                <c:pt idx="136">
                  <c:v>1731.8</c:v>
                </c:pt>
                <c:pt idx="137">
                  <c:v>1755.7</c:v>
                </c:pt>
                <c:pt idx="138">
                  <c:v>1764.1</c:v>
                </c:pt>
                <c:pt idx="139">
                  <c:v>1762.05</c:v>
                </c:pt>
                <c:pt idx="140">
                  <c:v>1773.5</c:v>
                </c:pt>
                <c:pt idx="141">
                  <c:v>1768.35</c:v>
                </c:pt>
                <c:pt idx="142">
                  <c:v>1775</c:v>
                </c:pt>
                <c:pt idx="143">
                  <c:v>1784</c:v>
                </c:pt>
                <c:pt idx="144">
                  <c:v>1795</c:v>
                </c:pt>
                <c:pt idx="145">
                  <c:v>1789.6</c:v>
                </c:pt>
                <c:pt idx="146">
                  <c:v>1807</c:v>
                </c:pt>
                <c:pt idx="147">
                  <c:v>1794.45</c:v>
                </c:pt>
                <c:pt idx="148">
                  <c:v>1789.5</c:v>
                </c:pt>
                <c:pt idx="149">
                  <c:v>1780.5</c:v>
                </c:pt>
                <c:pt idx="150">
                  <c:v>1790.55</c:v>
                </c:pt>
                <c:pt idx="151">
                  <c:v>1797</c:v>
                </c:pt>
                <c:pt idx="152">
                  <c:v>1781.15</c:v>
                </c:pt>
                <c:pt idx="153">
                  <c:v>1722.22</c:v>
                </c:pt>
                <c:pt idx="154">
                  <c:v>1719</c:v>
                </c:pt>
                <c:pt idx="155">
                  <c:v>1717</c:v>
                </c:pt>
                <c:pt idx="156">
                  <c:v>1754.5</c:v>
                </c:pt>
                <c:pt idx="157">
                  <c:v>1769.5</c:v>
                </c:pt>
                <c:pt idx="158">
                  <c:v>1788.5</c:v>
                </c:pt>
                <c:pt idx="159">
                  <c:v>1797.25</c:v>
                </c:pt>
                <c:pt idx="160">
                  <c:v>1808.5</c:v>
                </c:pt>
                <c:pt idx="161">
                  <c:v>1818</c:v>
                </c:pt>
                <c:pt idx="162">
                  <c:v>1842.25</c:v>
                </c:pt>
                <c:pt idx="163">
                  <c:v>1843.5</c:v>
                </c:pt>
                <c:pt idx="164">
                  <c:v>1875.25</c:v>
                </c:pt>
                <c:pt idx="165">
                  <c:v>1903.5</c:v>
                </c:pt>
                <c:pt idx="166">
                  <c:v>1863.8</c:v>
                </c:pt>
                <c:pt idx="167">
                  <c:v>1812.5</c:v>
                </c:pt>
                <c:pt idx="168">
                  <c:v>1820</c:v>
                </c:pt>
                <c:pt idx="169">
                  <c:v>1832.75</c:v>
                </c:pt>
                <c:pt idx="170">
                  <c:v>1823.5</c:v>
                </c:pt>
                <c:pt idx="171">
                  <c:v>1854.3</c:v>
                </c:pt>
                <c:pt idx="172">
                  <c:v>1846.5</c:v>
                </c:pt>
                <c:pt idx="173">
                  <c:v>1849.1</c:v>
                </c:pt>
                <c:pt idx="174">
                  <c:v>1882.5</c:v>
                </c:pt>
                <c:pt idx="175">
                  <c:v>1888.5</c:v>
                </c:pt>
                <c:pt idx="176">
                  <c:v>1854.5</c:v>
                </c:pt>
                <c:pt idx="177">
                  <c:v>1821.5</c:v>
                </c:pt>
                <c:pt idx="178">
                  <c:v>1861.5</c:v>
                </c:pt>
                <c:pt idx="179">
                  <c:v>1833.5</c:v>
                </c:pt>
                <c:pt idx="180">
                  <c:v>1808</c:v>
                </c:pt>
                <c:pt idx="181">
                  <c:v>1816.25</c:v>
                </c:pt>
                <c:pt idx="182">
                  <c:v>1816</c:v>
                </c:pt>
                <c:pt idx="183">
                  <c:v>1787.25</c:v>
                </c:pt>
                <c:pt idx="184">
                  <c:v>1811</c:v>
                </c:pt>
                <c:pt idx="185">
                  <c:v>1774</c:v>
                </c:pt>
                <c:pt idx="186">
                  <c:v>1779.5</c:v>
                </c:pt>
                <c:pt idx="187">
                  <c:v>1761</c:v>
                </c:pt>
                <c:pt idx="188">
                  <c:v>1688.5</c:v>
                </c:pt>
                <c:pt idx="189">
                  <c:v>1608.75</c:v>
                </c:pt>
                <c:pt idx="190">
                  <c:v>1561.5</c:v>
                </c:pt>
                <c:pt idx="191">
                  <c:v>1561.5</c:v>
                </c:pt>
                <c:pt idx="192">
                  <c:v>1528</c:v>
                </c:pt>
                <c:pt idx="193">
                  <c:v>1524</c:v>
                </c:pt>
                <c:pt idx="194">
                  <c:v>1525</c:v>
                </c:pt>
                <c:pt idx="195">
                  <c:v>1508.75</c:v>
                </c:pt>
                <c:pt idx="196">
                  <c:v>1477.5</c:v>
                </c:pt>
                <c:pt idx="197">
                  <c:v>1493</c:v>
                </c:pt>
                <c:pt idx="198">
                  <c:v>1512.5</c:v>
                </c:pt>
                <c:pt idx="199">
                  <c:v>1495</c:v>
                </c:pt>
                <c:pt idx="200">
                  <c:v>1524</c:v>
                </c:pt>
                <c:pt idx="201">
                  <c:v>1520.5</c:v>
                </c:pt>
                <c:pt idx="202">
                  <c:v>1550</c:v>
                </c:pt>
                <c:pt idx="203">
                  <c:v>1533.5</c:v>
                </c:pt>
                <c:pt idx="204">
                  <c:v>1555.5</c:v>
                </c:pt>
                <c:pt idx="205">
                  <c:v>1554</c:v>
                </c:pt>
                <c:pt idx="206">
                  <c:v>1533.5</c:v>
                </c:pt>
                <c:pt idx="207">
                  <c:v>1516.5</c:v>
                </c:pt>
                <c:pt idx="208">
                  <c:v>1496.5</c:v>
                </c:pt>
                <c:pt idx="209">
                  <c:v>1511.5</c:v>
                </c:pt>
                <c:pt idx="210">
                  <c:v>1545</c:v>
                </c:pt>
                <c:pt idx="211">
                  <c:v>1565.5</c:v>
                </c:pt>
                <c:pt idx="212">
                  <c:v>1595.5</c:v>
                </c:pt>
                <c:pt idx="213">
                  <c:v>1637.5</c:v>
                </c:pt>
                <c:pt idx="214">
                  <c:v>1646.5</c:v>
                </c:pt>
                <c:pt idx="215">
                  <c:v>1599.5</c:v>
                </c:pt>
                <c:pt idx="216">
                  <c:v>1590</c:v>
                </c:pt>
                <c:pt idx="217">
                  <c:v>1602.5</c:v>
                </c:pt>
                <c:pt idx="218">
                  <c:v>1640.5</c:v>
                </c:pt>
                <c:pt idx="219">
                  <c:v>1633.5</c:v>
                </c:pt>
                <c:pt idx="220">
                  <c:v>1658</c:v>
                </c:pt>
                <c:pt idx="221">
                  <c:v>1661</c:v>
                </c:pt>
                <c:pt idx="222">
                  <c:v>1627.5</c:v>
                </c:pt>
                <c:pt idx="223">
                  <c:v>1621.75</c:v>
                </c:pt>
                <c:pt idx="224">
                  <c:v>1644.25</c:v>
                </c:pt>
                <c:pt idx="225">
                  <c:v>1641.5</c:v>
                </c:pt>
                <c:pt idx="226">
                  <c:v>1640</c:v>
                </c:pt>
                <c:pt idx="227">
                  <c:v>1619.75</c:v>
                </c:pt>
                <c:pt idx="228">
                  <c:v>1583.25</c:v>
                </c:pt>
                <c:pt idx="229">
                  <c:v>1595</c:v>
                </c:pt>
                <c:pt idx="230">
                  <c:v>1548.75</c:v>
                </c:pt>
                <c:pt idx="231">
                  <c:v>1567</c:v>
                </c:pt>
                <c:pt idx="232">
                  <c:v>1547.75</c:v>
                </c:pt>
                <c:pt idx="233">
                  <c:v>1542</c:v>
                </c:pt>
                <c:pt idx="234">
                  <c:v>1530.5</c:v>
                </c:pt>
                <c:pt idx="235">
                  <c:v>1543.63</c:v>
                </c:pt>
                <c:pt idx="236">
                  <c:v>1536.25</c:v>
                </c:pt>
                <c:pt idx="237">
                  <c:v>1559</c:v>
                </c:pt>
                <c:pt idx="238">
                  <c:v>1560.5</c:v>
                </c:pt>
                <c:pt idx="239">
                  <c:v>1548</c:v>
                </c:pt>
                <c:pt idx="240">
                  <c:v>1520.5</c:v>
                </c:pt>
                <c:pt idx="241">
                  <c:v>1524.5</c:v>
                </c:pt>
                <c:pt idx="242">
                  <c:v>1526.5</c:v>
                </c:pt>
                <c:pt idx="243">
                  <c:v>1494</c:v>
                </c:pt>
                <c:pt idx="244">
                  <c:v>1514.5</c:v>
                </c:pt>
                <c:pt idx="245">
                  <c:v>1487</c:v>
                </c:pt>
                <c:pt idx="246">
                  <c:v>1474.5</c:v>
                </c:pt>
                <c:pt idx="247">
                  <c:v>1422.25</c:v>
                </c:pt>
                <c:pt idx="248">
                  <c:v>1406</c:v>
                </c:pt>
                <c:pt idx="249">
                  <c:v>1420</c:v>
                </c:pt>
                <c:pt idx="250">
                  <c:v>1411</c:v>
                </c:pt>
                <c:pt idx="251">
                  <c:v>1432</c:v>
                </c:pt>
                <c:pt idx="252">
                  <c:v>1428.5</c:v>
                </c:pt>
                <c:pt idx="253">
                  <c:v>1422</c:v>
                </c:pt>
                <c:pt idx="254">
                  <c:v>1425.5</c:v>
                </c:pt>
                <c:pt idx="255">
                  <c:v>1425.5</c:v>
                </c:pt>
                <c:pt idx="256">
                  <c:v>1428.5</c:v>
                </c:pt>
                <c:pt idx="257">
                  <c:v>1384.75</c:v>
                </c:pt>
                <c:pt idx="258">
                  <c:v>1370.38</c:v>
                </c:pt>
                <c:pt idx="259">
                  <c:v>1394.5</c:v>
                </c:pt>
                <c:pt idx="260">
                  <c:v>1394.5</c:v>
                </c:pt>
                <c:pt idx="261">
                  <c:v>1426</c:v>
                </c:pt>
                <c:pt idx="262">
                  <c:v>1419.5</c:v>
                </c:pt>
                <c:pt idx="263">
                  <c:v>1411</c:v>
                </c:pt>
                <c:pt idx="264">
                  <c:v>1401.5</c:v>
                </c:pt>
                <c:pt idx="265">
                  <c:v>1426</c:v>
                </c:pt>
                <c:pt idx="266">
                  <c:v>1461.75</c:v>
                </c:pt>
                <c:pt idx="267">
                  <c:v>1496.5</c:v>
                </c:pt>
                <c:pt idx="268">
                  <c:v>1498.94</c:v>
                </c:pt>
                <c:pt idx="269">
                  <c:v>1489.5</c:v>
                </c:pt>
                <c:pt idx="270">
                  <c:v>1498.5</c:v>
                </c:pt>
                <c:pt idx="271">
                  <c:v>1522.06</c:v>
                </c:pt>
                <c:pt idx="272">
                  <c:v>1523.25</c:v>
                </c:pt>
                <c:pt idx="273">
                  <c:v>1521.63</c:v>
                </c:pt>
                <c:pt idx="274">
                  <c:v>1534.31</c:v>
                </c:pt>
                <c:pt idx="275">
                  <c:v>1561.75</c:v>
                </c:pt>
                <c:pt idx="276">
                  <c:v>1549.38</c:v>
                </c:pt>
                <c:pt idx="277">
                  <c:v>1581.75</c:v>
                </c:pt>
                <c:pt idx="278">
                  <c:v>1609.19</c:v>
                </c:pt>
                <c:pt idx="279">
                  <c:v>1621.5</c:v>
                </c:pt>
                <c:pt idx="280">
                  <c:v>1612.5</c:v>
                </c:pt>
                <c:pt idx="281">
                  <c:v>1587.13</c:v>
                </c:pt>
                <c:pt idx="282">
                  <c:v>1618</c:v>
                </c:pt>
                <c:pt idx="283">
                  <c:v>1630.5</c:v>
                </c:pt>
                <c:pt idx="284">
                  <c:v>1623.75</c:v>
                </c:pt>
                <c:pt idx="285">
                  <c:v>1626.13</c:v>
                </c:pt>
                <c:pt idx="286">
                  <c:v>1650.5</c:v>
                </c:pt>
                <c:pt idx="287">
                  <c:v>1664.5</c:v>
                </c:pt>
                <c:pt idx="288">
                  <c:v>1656</c:v>
                </c:pt>
                <c:pt idx="289">
                  <c:v>1658.25</c:v>
                </c:pt>
                <c:pt idx="290">
                  <c:v>1651.94</c:v>
                </c:pt>
                <c:pt idx="291">
                  <c:v>1631.13</c:v>
                </c:pt>
                <c:pt idx="292">
                  <c:v>1634.31</c:v>
                </c:pt>
                <c:pt idx="293">
                  <c:v>1624.5</c:v>
                </c:pt>
                <c:pt idx="294">
                  <c:v>1633.25</c:v>
                </c:pt>
                <c:pt idx="295">
                  <c:v>1647</c:v>
                </c:pt>
                <c:pt idx="296">
                  <c:v>1686.75</c:v>
                </c:pt>
                <c:pt idx="297">
                  <c:v>1724.13</c:v>
                </c:pt>
                <c:pt idx="298">
                  <c:v>1722.75</c:v>
                </c:pt>
                <c:pt idx="299">
                  <c:v>1713.13</c:v>
                </c:pt>
                <c:pt idx="300">
                  <c:v>1706.5</c:v>
                </c:pt>
                <c:pt idx="301">
                  <c:v>1718.75</c:v>
                </c:pt>
                <c:pt idx="302">
                  <c:v>1679.25</c:v>
                </c:pt>
                <c:pt idx="303">
                  <c:v>1700.25</c:v>
                </c:pt>
                <c:pt idx="304">
                  <c:v>1699.25</c:v>
                </c:pt>
                <c:pt idx="305">
                  <c:v>1662.63</c:v>
                </c:pt>
                <c:pt idx="306">
                  <c:v>1614.88</c:v>
                </c:pt>
                <c:pt idx="307">
                  <c:v>1630</c:v>
                </c:pt>
                <c:pt idx="308">
                  <c:v>1662.5</c:v>
                </c:pt>
                <c:pt idx="309">
                  <c:v>1684.25</c:v>
                </c:pt>
                <c:pt idx="310">
                  <c:v>1695</c:v>
                </c:pt>
                <c:pt idx="311">
                  <c:v>1688</c:v>
                </c:pt>
                <c:pt idx="312">
                  <c:v>1673</c:v>
                </c:pt>
                <c:pt idx="313">
                  <c:v>1686</c:v>
                </c:pt>
                <c:pt idx="314">
                  <c:v>1671.75</c:v>
                </c:pt>
                <c:pt idx="315">
                  <c:v>1683.75</c:v>
                </c:pt>
                <c:pt idx="316">
                  <c:v>1655.63</c:v>
                </c:pt>
                <c:pt idx="317">
                  <c:v>1639.75</c:v>
                </c:pt>
                <c:pt idx="318">
                  <c:v>1620.38</c:v>
                </c:pt>
                <c:pt idx="319">
                  <c:v>1626.5</c:v>
                </c:pt>
                <c:pt idx="320">
                  <c:v>1648.13</c:v>
                </c:pt>
                <c:pt idx="321">
                  <c:v>1654.06</c:v>
                </c:pt>
                <c:pt idx="322">
                  <c:v>1635.75</c:v>
                </c:pt>
                <c:pt idx="323">
                  <c:v>1627.75</c:v>
                </c:pt>
                <c:pt idx="324">
                  <c:v>1638.75</c:v>
                </c:pt>
                <c:pt idx="325">
                  <c:v>1650.88</c:v>
                </c:pt>
                <c:pt idx="326">
                  <c:v>1642.63</c:v>
                </c:pt>
                <c:pt idx="327">
                  <c:v>1600.13</c:v>
                </c:pt>
                <c:pt idx="328">
                  <c:v>1604.63</c:v>
                </c:pt>
                <c:pt idx="329">
                  <c:v>1601.15</c:v>
                </c:pt>
                <c:pt idx="330">
                  <c:v>1612.5</c:v>
                </c:pt>
                <c:pt idx="331">
                  <c:v>1598.13</c:v>
                </c:pt>
                <c:pt idx="332">
                  <c:v>1584.88</c:v>
                </c:pt>
                <c:pt idx="333">
                  <c:v>1604.63</c:v>
                </c:pt>
                <c:pt idx="334">
                  <c:v>1584.38</c:v>
                </c:pt>
                <c:pt idx="335">
                  <c:v>1576</c:v>
                </c:pt>
                <c:pt idx="336">
                  <c:v>1584.75</c:v>
                </c:pt>
                <c:pt idx="337">
                  <c:v>1578.5</c:v>
                </c:pt>
                <c:pt idx="338">
                  <c:v>1580.5</c:v>
                </c:pt>
                <c:pt idx="339">
                  <c:v>1581.5</c:v>
                </c:pt>
                <c:pt idx="340">
                  <c:v>1560.5</c:v>
                </c:pt>
                <c:pt idx="341">
                  <c:v>1546.5</c:v>
                </c:pt>
                <c:pt idx="342">
                  <c:v>1554.06</c:v>
                </c:pt>
                <c:pt idx="343">
                  <c:v>1569.13</c:v>
                </c:pt>
                <c:pt idx="344">
                  <c:v>1572.13</c:v>
                </c:pt>
                <c:pt idx="345">
                  <c:v>1567</c:v>
                </c:pt>
                <c:pt idx="346">
                  <c:v>1571.88</c:v>
                </c:pt>
                <c:pt idx="347">
                  <c:v>1562.25</c:v>
                </c:pt>
                <c:pt idx="348">
                  <c:v>1536.88</c:v>
                </c:pt>
                <c:pt idx="349">
                  <c:v>1527.13</c:v>
                </c:pt>
                <c:pt idx="350">
                  <c:v>1528.88</c:v>
                </c:pt>
                <c:pt idx="351">
                  <c:v>1511.25</c:v>
                </c:pt>
                <c:pt idx="352">
                  <c:v>1500</c:v>
                </c:pt>
                <c:pt idx="353">
                  <c:v>1487.88</c:v>
                </c:pt>
                <c:pt idx="354">
                  <c:v>1464.5</c:v>
                </c:pt>
                <c:pt idx="355">
                  <c:v>1438.5</c:v>
                </c:pt>
                <c:pt idx="356">
                  <c:v>1433.38</c:v>
                </c:pt>
                <c:pt idx="357">
                  <c:v>1431.38</c:v>
                </c:pt>
                <c:pt idx="358">
                  <c:v>1452.75</c:v>
                </c:pt>
                <c:pt idx="359">
                  <c:v>1455.5</c:v>
                </c:pt>
                <c:pt idx="360">
                  <c:v>1467.13</c:v>
                </c:pt>
                <c:pt idx="361">
                  <c:v>1444.75</c:v>
                </c:pt>
                <c:pt idx="362">
                  <c:v>1425</c:v>
                </c:pt>
                <c:pt idx="363">
                  <c:v>1420</c:v>
                </c:pt>
                <c:pt idx="364">
                  <c:v>1431</c:v>
                </c:pt>
                <c:pt idx="365">
                  <c:v>1439.5</c:v>
                </c:pt>
                <c:pt idx="366">
                  <c:v>1430</c:v>
                </c:pt>
                <c:pt idx="367">
                  <c:v>1400.5</c:v>
                </c:pt>
                <c:pt idx="368">
                  <c:v>1415.5</c:v>
                </c:pt>
                <c:pt idx="369">
                  <c:v>1445</c:v>
                </c:pt>
                <c:pt idx="370">
                  <c:v>1429.88</c:v>
                </c:pt>
                <c:pt idx="371">
                  <c:v>1436.88</c:v>
                </c:pt>
                <c:pt idx="372">
                  <c:v>1463.25</c:v>
                </c:pt>
                <c:pt idx="373">
                  <c:v>1441.13</c:v>
                </c:pt>
                <c:pt idx="374">
                  <c:v>1433</c:v>
                </c:pt>
                <c:pt idx="375">
                  <c:v>1444.13</c:v>
                </c:pt>
                <c:pt idx="376">
                  <c:v>1454.25</c:v>
                </c:pt>
                <c:pt idx="377">
                  <c:v>1464.63</c:v>
                </c:pt>
                <c:pt idx="378">
                  <c:v>1494.88</c:v>
                </c:pt>
                <c:pt idx="379">
                  <c:v>1484.06</c:v>
                </c:pt>
                <c:pt idx="380">
                  <c:v>1483.75</c:v>
                </c:pt>
                <c:pt idx="381">
                  <c:v>1481.75</c:v>
                </c:pt>
                <c:pt idx="382">
                  <c:v>1458.1</c:v>
                </c:pt>
                <c:pt idx="383">
                  <c:v>1438.7</c:v>
                </c:pt>
                <c:pt idx="384">
                  <c:v>1436.68</c:v>
                </c:pt>
                <c:pt idx="385">
                  <c:v>1443.6</c:v>
                </c:pt>
                <c:pt idx="386">
                  <c:v>1427.2</c:v>
                </c:pt>
                <c:pt idx="387">
                  <c:v>1410.15</c:v>
                </c:pt>
                <c:pt idx="388">
                  <c:v>1389</c:v>
                </c:pt>
                <c:pt idx="389">
                  <c:v>1447.8</c:v>
                </c:pt>
                <c:pt idx="390">
                  <c:v>1455.78</c:v>
                </c:pt>
                <c:pt idx="391">
                  <c:v>1489.9</c:v>
                </c:pt>
                <c:pt idx="392">
                  <c:v>1480</c:v>
                </c:pt>
                <c:pt idx="393">
                  <c:v>1474.45</c:v>
                </c:pt>
                <c:pt idx="394">
                  <c:v>1444.5</c:v>
                </c:pt>
                <c:pt idx="395">
                  <c:v>1444.25</c:v>
                </c:pt>
                <c:pt idx="396">
                  <c:v>1423.98</c:v>
                </c:pt>
                <c:pt idx="397">
                  <c:v>1427.6</c:v>
                </c:pt>
                <c:pt idx="398">
                  <c:v>1416.85</c:v>
                </c:pt>
                <c:pt idx="399">
                  <c:v>1430.5</c:v>
                </c:pt>
                <c:pt idx="400">
                  <c:v>1417.7</c:v>
                </c:pt>
                <c:pt idx="401">
                  <c:v>1417</c:v>
                </c:pt>
                <c:pt idx="402">
                  <c:v>1405.6</c:v>
                </c:pt>
                <c:pt idx="403">
                  <c:v>1419</c:v>
                </c:pt>
                <c:pt idx="404">
                  <c:v>1414</c:v>
                </c:pt>
                <c:pt idx="405">
                  <c:v>1399.7</c:v>
                </c:pt>
                <c:pt idx="406">
                  <c:v>1384.58</c:v>
                </c:pt>
                <c:pt idx="407">
                  <c:v>1399.25</c:v>
                </c:pt>
                <c:pt idx="408">
                  <c:v>1405.15</c:v>
                </c:pt>
                <c:pt idx="409">
                  <c:v>1410.7</c:v>
                </c:pt>
                <c:pt idx="410">
                  <c:v>1416.8</c:v>
                </c:pt>
                <c:pt idx="411">
                  <c:v>1415.3</c:v>
                </c:pt>
                <c:pt idx="412">
                  <c:v>1398.4</c:v>
                </c:pt>
                <c:pt idx="413">
                  <c:v>1388</c:v>
                </c:pt>
                <c:pt idx="414">
                  <c:v>1406</c:v>
                </c:pt>
                <c:pt idx="415">
                  <c:v>1398.78</c:v>
                </c:pt>
                <c:pt idx="416">
                  <c:v>1408.57</c:v>
                </c:pt>
                <c:pt idx="417">
                  <c:v>1408.43</c:v>
                </c:pt>
                <c:pt idx="418">
                  <c:v>1412</c:v>
                </c:pt>
                <c:pt idx="419">
                  <c:v>1400.3</c:v>
                </c:pt>
                <c:pt idx="420">
                  <c:v>1386.68</c:v>
                </c:pt>
                <c:pt idx="421">
                  <c:v>1396.05</c:v>
                </c:pt>
                <c:pt idx="422">
                  <c:v>1394.45</c:v>
                </c:pt>
                <c:pt idx="423">
                  <c:v>1441.78</c:v>
                </c:pt>
                <c:pt idx="424">
                  <c:v>1474.25</c:v>
                </c:pt>
                <c:pt idx="425">
                  <c:v>1492.15</c:v>
                </c:pt>
                <c:pt idx="426">
                  <c:v>1508.97</c:v>
                </c:pt>
                <c:pt idx="427">
                  <c:v>1536</c:v>
                </c:pt>
                <c:pt idx="428">
                  <c:v>1541.95</c:v>
                </c:pt>
                <c:pt idx="429">
                  <c:v>1549.45</c:v>
                </c:pt>
                <c:pt idx="430">
                  <c:v>1543.98</c:v>
                </c:pt>
                <c:pt idx="431">
                  <c:v>1518</c:v>
                </c:pt>
                <c:pt idx="432">
                  <c:v>1516.55</c:v>
                </c:pt>
                <c:pt idx="433">
                  <c:v>1507.65</c:v>
                </c:pt>
                <c:pt idx="434">
                  <c:v>1540</c:v>
                </c:pt>
                <c:pt idx="435">
                  <c:v>1551.55</c:v>
                </c:pt>
                <c:pt idx="436">
                  <c:v>1569.45</c:v>
                </c:pt>
                <c:pt idx="437">
                  <c:v>1571.35</c:v>
                </c:pt>
                <c:pt idx="438">
                  <c:v>1583.1</c:v>
                </c:pt>
                <c:pt idx="439">
                  <c:v>1591.35</c:v>
                </c:pt>
                <c:pt idx="440">
                  <c:v>1592.95</c:v>
                </c:pt>
                <c:pt idx="441">
                  <c:v>1605.25</c:v>
                </c:pt>
                <c:pt idx="442">
                  <c:v>1646.05</c:v>
                </c:pt>
                <c:pt idx="443">
                  <c:v>1684.95</c:v>
                </c:pt>
                <c:pt idx="444">
                  <c:v>1709</c:v>
                </c:pt>
                <c:pt idx="445">
                  <c:v>1666.35</c:v>
                </c:pt>
                <c:pt idx="446">
                  <c:v>1631.18</c:v>
                </c:pt>
                <c:pt idx="447">
                  <c:v>1639.3</c:v>
                </c:pt>
                <c:pt idx="448">
                  <c:v>1626.5</c:v>
                </c:pt>
                <c:pt idx="449">
                  <c:v>1635.1</c:v>
                </c:pt>
                <c:pt idx="450">
                  <c:v>1621.5</c:v>
                </c:pt>
                <c:pt idx="451">
                  <c:v>1627.9</c:v>
                </c:pt>
                <c:pt idx="452">
                  <c:v>1634.75</c:v>
                </c:pt>
                <c:pt idx="453">
                  <c:v>1649.3</c:v>
                </c:pt>
                <c:pt idx="454">
                  <c:v>1662</c:v>
                </c:pt>
                <c:pt idx="455">
                  <c:v>1679.2</c:v>
                </c:pt>
                <c:pt idx="456">
                  <c:v>1677.3</c:v>
                </c:pt>
                <c:pt idx="457">
                  <c:v>1687</c:v>
                </c:pt>
                <c:pt idx="458">
                  <c:v>1717.97</c:v>
                </c:pt>
                <c:pt idx="459">
                  <c:v>1706.28</c:v>
                </c:pt>
                <c:pt idx="460">
                  <c:v>1694.45</c:v>
                </c:pt>
                <c:pt idx="461">
                  <c:v>1688.35</c:v>
                </c:pt>
                <c:pt idx="462">
                  <c:v>1673.95</c:v>
                </c:pt>
                <c:pt idx="463">
                  <c:v>1677.4</c:v>
                </c:pt>
                <c:pt idx="464">
                  <c:v>1651.53</c:v>
                </c:pt>
                <c:pt idx="465">
                  <c:v>1640.25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0C-F641-9FD3-BEC3EF714E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4918064"/>
        <c:axId val="2028659536"/>
      </c:lineChart>
      <c:lineChart>
        <c:grouping val="standard"/>
        <c:varyColors val="0"/>
        <c:ser>
          <c:idx val="1"/>
          <c:order val="1"/>
          <c:tx>
            <c:strRef>
              <c:f>Data!$E$1:$E$2</c:f>
              <c:strCache>
                <c:ptCount val="2"/>
                <c:pt idx="0">
                  <c:v>Copper</c:v>
                </c:pt>
                <c:pt idx="1">
                  <c:v>US$ / lb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Data!$E$3:$E$468</c:f>
              <c:numCache>
                <c:formatCode>_-* #,##0.00_-;\-* #,##0.00_-;_-* "-"??_-;_-@_-</c:formatCode>
                <c:ptCount val="466"/>
                <c:pt idx="0">
                  <c:v>4.38</c:v>
                </c:pt>
                <c:pt idx="1">
                  <c:v>4.37</c:v>
                </c:pt>
                <c:pt idx="2">
                  <c:v>4.3499999999999996</c:v>
                </c:pt>
                <c:pt idx="3">
                  <c:v>4.3</c:v>
                </c:pt>
                <c:pt idx="4">
                  <c:v>4.28</c:v>
                </c:pt>
                <c:pt idx="5">
                  <c:v>4.2300000000000004</c:v>
                </c:pt>
                <c:pt idx="6">
                  <c:v>4.32</c:v>
                </c:pt>
                <c:pt idx="7">
                  <c:v>4.4000000000000004</c:v>
                </c:pt>
                <c:pt idx="8">
                  <c:v>4.3600000000000003</c:v>
                </c:pt>
                <c:pt idx="9">
                  <c:v>4.38</c:v>
                </c:pt>
                <c:pt idx="10">
                  <c:v>4.38</c:v>
                </c:pt>
                <c:pt idx="11">
                  <c:v>4.41</c:v>
                </c:pt>
                <c:pt idx="12">
                  <c:v>4.3499999999999996</c:v>
                </c:pt>
                <c:pt idx="13">
                  <c:v>4.25</c:v>
                </c:pt>
                <c:pt idx="14">
                  <c:v>4.29</c:v>
                </c:pt>
                <c:pt idx="15">
                  <c:v>4.33</c:v>
                </c:pt>
                <c:pt idx="16">
                  <c:v>4.2</c:v>
                </c:pt>
                <c:pt idx="17">
                  <c:v>4.24</c:v>
                </c:pt>
                <c:pt idx="18">
                  <c:v>4.29</c:v>
                </c:pt>
                <c:pt idx="19">
                  <c:v>4.33</c:v>
                </c:pt>
                <c:pt idx="20">
                  <c:v>4.43</c:v>
                </c:pt>
                <c:pt idx="21">
                  <c:v>4.5199999999999996</c:v>
                </c:pt>
                <c:pt idx="22">
                  <c:v>4.5199999999999996</c:v>
                </c:pt>
                <c:pt idx="23">
                  <c:v>4.51</c:v>
                </c:pt>
                <c:pt idx="24">
                  <c:v>4.5599999999999996</c:v>
                </c:pt>
                <c:pt idx="25">
                  <c:v>4.5599999999999996</c:v>
                </c:pt>
                <c:pt idx="26">
                  <c:v>4.57</c:v>
                </c:pt>
                <c:pt idx="27">
                  <c:v>4.51</c:v>
                </c:pt>
                <c:pt idx="28">
                  <c:v>4.51</c:v>
                </c:pt>
                <c:pt idx="29">
                  <c:v>4.5199999999999996</c:v>
                </c:pt>
                <c:pt idx="30">
                  <c:v>4.62</c:v>
                </c:pt>
                <c:pt idx="31">
                  <c:v>4.55</c:v>
                </c:pt>
                <c:pt idx="32">
                  <c:v>4.47</c:v>
                </c:pt>
                <c:pt idx="33">
                  <c:v>4.45</c:v>
                </c:pt>
                <c:pt idx="34">
                  <c:v>4.4800000000000004</c:v>
                </c:pt>
                <c:pt idx="35">
                  <c:v>4.45</c:v>
                </c:pt>
                <c:pt idx="36">
                  <c:v>4.34</c:v>
                </c:pt>
                <c:pt idx="37">
                  <c:v>4.2699999999999996</c:v>
                </c:pt>
                <c:pt idx="38">
                  <c:v>4.3099999999999996</c:v>
                </c:pt>
                <c:pt idx="39">
                  <c:v>4.43</c:v>
                </c:pt>
                <c:pt idx="40">
                  <c:v>4.4800000000000004</c:v>
                </c:pt>
                <c:pt idx="41">
                  <c:v>4.47</c:v>
                </c:pt>
                <c:pt idx="42">
                  <c:v>4.4800000000000004</c:v>
                </c:pt>
                <c:pt idx="43">
                  <c:v>4.49</c:v>
                </c:pt>
                <c:pt idx="44">
                  <c:v>4.4800000000000004</c:v>
                </c:pt>
                <c:pt idx="45">
                  <c:v>4.3</c:v>
                </c:pt>
                <c:pt idx="46">
                  <c:v>4.32</c:v>
                </c:pt>
                <c:pt idx="47">
                  <c:v>4.2</c:v>
                </c:pt>
                <c:pt idx="48">
                  <c:v>4.16</c:v>
                </c:pt>
                <c:pt idx="49">
                  <c:v>4.16</c:v>
                </c:pt>
                <c:pt idx="50">
                  <c:v>4.16</c:v>
                </c:pt>
                <c:pt idx="51">
                  <c:v>4.13</c:v>
                </c:pt>
                <c:pt idx="52">
                  <c:v>4.2</c:v>
                </c:pt>
                <c:pt idx="53">
                  <c:v>4.34</c:v>
                </c:pt>
                <c:pt idx="54">
                  <c:v>4.3099999999999996</c:v>
                </c:pt>
                <c:pt idx="55">
                  <c:v>4.26</c:v>
                </c:pt>
                <c:pt idx="56">
                  <c:v>4.3</c:v>
                </c:pt>
                <c:pt idx="57">
                  <c:v>4.41</c:v>
                </c:pt>
                <c:pt idx="58">
                  <c:v>4.4000000000000004</c:v>
                </c:pt>
                <c:pt idx="59">
                  <c:v>4.3899999999999997</c:v>
                </c:pt>
                <c:pt idx="60">
                  <c:v>4.32</c:v>
                </c:pt>
                <c:pt idx="61">
                  <c:v>4.34</c:v>
                </c:pt>
                <c:pt idx="62">
                  <c:v>4.25</c:v>
                </c:pt>
                <c:pt idx="63">
                  <c:v>4.2699999999999996</c:v>
                </c:pt>
                <c:pt idx="64">
                  <c:v>4.24</c:v>
                </c:pt>
                <c:pt idx="65">
                  <c:v>4.22</c:v>
                </c:pt>
                <c:pt idx="66">
                  <c:v>4.25</c:v>
                </c:pt>
                <c:pt idx="67">
                  <c:v>4.3499999999999996</c:v>
                </c:pt>
                <c:pt idx="68">
                  <c:v>4.38</c:v>
                </c:pt>
                <c:pt idx="69">
                  <c:v>4.47</c:v>
                </c:pt>
                <c:pt idx="70">
                  <c:v>4.46</c:v>
                </c:pt>
                <c:pt idx="71">
                  <c:v>4.3600000000000003</c:v>
                </c:pt>
                <c:pt idx="72">
                  <c:v>4.3</c:v>
                </c:pt>
                <c:pt idx="73">
                  <c:v>4.26</c:v>
                </c:pt>
                <c:pt idx="74">
                  <c:v>4.26</c:v>
                </c:pt>
                <c:pt idx="75">
                  <c:v>4.17</c:v>
                </c:pt>
                <c:pt idx="76">
                  <c:v>4.2300000000000004</c:v>
                </c:pt>
                <c:pt idx="77">
                  <c:v>4.33</c:v>
                </c:pt>
                <c:pt idx="78">
                  <c:v>4.3899999999999997</c:v>
                </c:pt>
                <c:pt idx="79">
                  <c:v>4.3899999999999997</c:v>
                </c:pt>
                <c:pt idx="80">
                  <c:v>4.3899999999999997</c:v>
                </c:pt>
                <c:pt idx="81">
                  <c:v>4.32</c:v>
                </c:pt>
                <c:pt idx="82">
                  <c:v>4.22</c:v>
                </c:pt>
                <c:pt idx="83">
                  <c:v>4.22</c:v>
                </c:pt>
                <c:pt idx="84">
                  <c:v>4.22</c:v>
                </c:pt>
                <c:pt idx="85">
                  <c:v>4.22</c:v>
                </c:pt>
                <c:pt idx="86">
                  <c:v>4.2300000000000004</c:v>
                </c:pt>
                <c:pt idx="87">
                  <c:v>4.13</c:v>
                </c:pt>
                <c:pt idx="88">
                  <c:v>3.99</c:v>
                </c:pt>
                <c:pt idx="89">
                  <c:v>4</c:v>
                </c:pt>
                <c:pt idx="90">
                  <c:v>4.0199999999999996</c:v>
                </c:pt>
                <c:pt idx="91">
                  <c:v>4.03</c:v>
                </c:pt>
                <c:pt idx="92">
                  <c:v>3.94</c:v>
                </c:pt>
                <c:pt idx="93">
                  <c:v>3.95</c:v>
                </c:pt>
                <c:pt idx="94">
                  <c:v>3.98</c:v>
                </c:pt>
                <c:pt idx="95">
                  <c:v>4</c:v>
                </c:pt>
                <c:pt idx="96">
                  <c:v>3.98</c:v>
                </c:pt>
                <c:pt idx="97">
                  <c:v>4.0999999999999996</c:v>
                </c:pt>
                <c:pt idx="98">
                  <c:v>4.05</c:v>
                </c:pt>
                <c:pt idx="99">
                  <c:v>4.0999999999999996</c:v>
                </c:pt>
                <c:pt idx="100">
                  <c:v>3.98</c:v>
                </c:pt>
                <c:pt idx="101">
                  <c:v>4.01</c:v>
                </c:pt>
                <c:pt idx="102">
                  <c:v>4.1100000000000003</c:v>
                </c:pt>
                <c:pt idx="103">
                  <c:v>4.09</c:v>
                </c:pt>
                <c:pt idx="104">
                  <c:v>4.17</c:v>
                </c:pt>
                <c:pt idx="105">
                  <c:v>4.17</c:v>
                </c:pt>
                <c:pt idx="106">
                  <c:v>4.17</c:v>
                </c:pt>
                <c:pt idx="107">
                  <c:v>4.12</c:v>
                </c:pt>
                <c:pt idx="108">
                  <c:v>4.04</c:v>
                </c:pt>
                <c:pt idx="109">
                  <c:v>4.12</c:v>
                </c:pt>
                <c:pt idx="110">
                  <c:v>4.1399999999999997</c:v>
                </c:pt>
                <c:pt idx="111">
                  <c:v>4.1399999999999997</c:v>
                </c:pt>
                <c:pt idx="112">
                  <c:v>4.09</c:v>
                </c:pt>
                <c:pt idx="113">
                  <c:v>4.0999999999999996</c:v>
                </c:pt>
                <c:pt idx="114">
                  <c:v>4.05</c:v>
                </c:pt>
                <c:pt idx="115">
                  <c:v>4.04</c:v>
                </c:pt>
                <c:pt idx="116">
                  <c:v>4.1500000000000004</c:v>
                </c:pt>
                <c:pt idx="117">
                  <c:v>4.1500000000000004</c:v>
                </c:pt>
                <c:pt idx="118">
                  <c:v>4.1100000000000003</c:v>
                </c:pt>
                <c:pt idx="119">
                  <c:v>4.12</c:v>
                </c:pt>
                <c:pt idx="120">
                  <c:v>4.08</c:v>
                </c:pt>
                <c:pt idx="121">
                  <c:v>4.12</c:v>
                </c:pt>
                <c:pt idx="122">
                  <c:v>4.09</c:v>
                </c:pt>
                <c:pt idx="123">
                  <c:v>4.0599999999999996</c:v>
                </c:pt>
                <c:pt idx="124">
                  <c:v>4.0999999999999996</c:v>
                </c:pt>
                <c:pt idx="125">
                  <c:v>4.0599999999999996</c:v>
                </c:pt>
                <c:pt idx="126">
                  <c:v>4.1100000000000003</c:v>
                </c:pt>
                <c:pt idx="127">
                  <c:v>4.22</c:v>
                </c:pt>
                <c:pt idx="128">
                  <c:v>4.2699999999999996</c:v>
                </c:pt>
                <c:pt idx="129">
                  <c:v>4.28</c:v>
                </c:pt>
                <c:pt idx="130">
                  <c:v>4.28</c:v>
                </c:pt>
                <c:pt idx="131">
                  <c:v>4.32</c:v>
                </c:pt>
                <c:pt idx="132">
                  <c:v>4.3099999999999996</c:v>
                </c:pt>
                <c:pt idx="133">
                  <c:v>4.41</c:v>
                </c:pt>
                <c:pt idx="134">
                  <c:v>4.37</c:v>
                </c:pt>
                <c:pt idx="135">
                  <c:v>4.33</c:v>
                </c:pt>
                <c:pt idx="136">
                  <c:v>4.37</c:v>
                </c:pt>
                <c:pt idx="137">
                  <c:v>4.37</c:v>
                </c:pt>
                <c:pt idx="138">
                  <c:v>4.3600000000000003</c:v>
                </c:pt>
                <c:pt idx="139">
                  <c:v>4.38</c:v>
                </c:pt>
                <c:pt idx="140">
                  <c:v>4.3899999999999997</c:v>
                </c:pt>
                <c:pt idx="141">
                  <c:v>4.45</c:v>
                </c:pt>
                <c:pt idx="142">
                  <c:v>4.42</c:v>
                </c:pt>
                <c:pt idx="143">
                  <c:v>4.38</c:v>
                </c:pt>
                <c:pt idx="144">
                  <c:v>4.38</c:v>
                </c:pt>
                <c:pt idx="145">
                  <c:v>4.37</c:v>
                </c:pt>
                <c:pt idx="146">
                  <c:v>4.4400000000000004</c:v>
                </c:pt>
                <c:pt idx="147">
                  <c:v>4.43</c:v>
                </c:pt>
                <c:pt idx="148">
                  <c:v>4.4400000000000004</c:v>
                </c:pt>
                <c:pt idx="149">
                  <c:v>4.45</c:v>
                </c:pt>
                <c:pt idx="150">
                  <c:v>4.37</c:v>
                </c:pt>
                <c:pt idx="151">
                  <c:v>4.38</c:v>
                </c:pt>
                <c:pt idx="152">
                  <c:v>4.3099999999999996</c:v>
                </c:pt>
                <c:pt idx="153">
                  <c:v>4.2300000000000004</c:v>
                </c:pt>
                <c:pt idx="154">
                  <c:v>4.09</c:v>
                </c:pt>
                <c:pt idx="155">
                  <c:v>3.97</c:v>
                </c:pt>
                <c:pt idx="156">
                  <c:v>3.95</c:v>
                </c:pt>
                <c:pt idx="157">
                  <c:v>3.89</c:v>
                </c:pt>
                <c:pt idx="158">
                  <c:v>4.0199999999999996</c:v>
                </c:pt>
                <c:pt idx="159">
                  <c:v>4.01</c:v>
                </c:pt>
                <c:pt idx="160">
                  <c:v>4.03</c:v>
                </c:pt>
                <c:pt idx="161">
                  <c:v>4</c:v>
                </c:pt>
                <c:pt idx="162">
                  <c:v>4.0599999999999996</c:v>
                </c:pt>
                <c:pt idx="163">
                  <c:v>3.97</c:v>
                </c:pt>
                <c:pt idx="164">
                  <c:v>3.99</c:v>
                </c:pt>
                <c:pt idx="165">
                  <c:v>3.95</c:v>
                </c:pt>
                <c:pt idx="166">
                  <c:v>4.01</c:v>
                </c:pt>
                <c:pt idx="167">
                  <c:v>4.0199999999999996</c:v>
                </c:pt>
                <c:pt idx="168">
                  <c:v>4.09</c:v>
                </c:pt>
                <c:pt idx="169">
                  <c:v>4.1100000000000003</c:v>
                </c:pt>
                <c:pt idx="170">
                  <c:v>4.1100000000000003</c:v>
                </c:pt>
                <c:pt idx="171">
                  <c:v>4.1500000000000004</c:v>
                </c:pt>
                <c:pt idx="172">
                  <c:v>4.2</c:v>
                </c:pt>
                <c:pt idx="173">
                  <c:v>4.1399999999999997</c:v>
                </c:pt>
                <c:pt idx="174">
                  <c:v>4.1100000000000003</c:v>
                </c:pt>
                <c:pt idx="175">
                  <c:v>4.0599999999999996</c:v>
                </c:pt>
                <c:pt idx="176">
                  <c:v>4.04</c:v>
                </c:pt>
                <c:pt idx="177">
                  <c:v>4.12</c:v>
                </c:pt>
                <c:pt idx="178">
                  <c:v>4.13</c:v>
                </c:pt>
                <c:pt idx="179">
                  <c:v>3.99</c:v>
                </c:pt>
                <c:pt idx="180">
                  <c:v>3.96</c:v>
                </c:pt>
                <c:pt idx="181">
                  <c:v>3.97</c:v>
                </c:pt>
                <c:pt idx="182">
                  <c:v>3.9</c:v>
                </c:pt>
                <c:pt idx="183">
                  <c:v>3.94</c:v>
                </c:pt>
                <c:pt idx="184">
                  <c:v>3.93</c:v>
                </c:pt>
                <c:pt idx="185">
                  <c:v>3.78</c:v>
                </c:pt>
                <c:pt idx="186">
                  <c:v>3.76</c:v>
                </c:pt>
                <c:pt idx="187">
                  <c:v>3.75</c:v>
                </c:pt>
                <c:pt idx="188">
                  <c:v>3.47</c:v>
                </c:pt>
                <c:pt idx="189">
                  <c:v>3.33</c:v>
                </c:pt>
                <c:pt idx="190">
                  <c:v>3.29</c:v>
                </c:pt>
                <c:pt idx="191">
                  <c:v>3.44</c:v>
                </c:pt>
                <c:pt idx="192">
                  <c:v>3.28</c:v>
                </c:pt>
                <c:pt idx="193">
                  <c:v>3.27</c:v>
                </c:pt>
                <c:pt idx="194">
                  <c:v>3.17</c:v>
                </c:pt>
                <c:pt idx="195">
                  <c:v>3.16</c:v>
                </c:pt>
                <c:pt idx="196">
                  <c:v>3.07</c:v>
                </c:pt>
                <c:pt idx="197">
                  <c:v>3.08</c:v>
                </c:pt>
                <c:pt idx="198">
                  <c:v>3.27</c:v>
                </c:pt>
                <c:pt idx="199">
                  <c:v>3.33</c:v>
                </c:pt>
                <c:pt idx="200">
                  <c:v>3.39</c:v>
                </c:pt>
                <c:pt idx="201">
                  <c:v>3.3</c:v>
                </c:pt>
                <c:pt idx="202">
                  <c:v>3.41</c:v>
                </c:pt>
                <c:pt idx="203">
                  <c:v>3.31</c:v>
                </c:pt>
                <c:pt idx="204">
                  <c:v>3.42</c:v>
                </c:pt>
                <c:pt idx="205">
                  <c:v>3.39</c:v>
                </c:pt>
                <c:pt idx="206">
                  <c:v>3.37</c:v>
                </c:pt>
                <c:pt idx="207">
                  <c:v>3.26</c:v>
                </c:pt>
                <c:pt idx="208">
                  <c:v>3.05</c:v>
                </c:pt>
                <c:pt idx="209">
                  <c:v>3.24</c:v>
                </c:pt>
                <c:pt idx="210">
                  <c:v>3.46</c:v>
                </c:pt>
                <c:pt idx="211">
                  <c:v>3.41</c:v>
                </c:pt>
                <c:pt idx="212">
                  <c:v>3.48</c:v>
                </c:pt>
                <c:pt idx="213">
                  <c:v>3.69</c:v>
                </c:pt>
                <c:pt idx="214">
                  <c:v>3.71</c:v>
                </c:pt>
                <c:pt idx="215">
                  <c:v>3.62</c:v>
                </c:pt>
                <c:pt idx="216">
                  <c:v>3.5</c:v>
                </c:pt>
                <c:pt idx="217">
                  <c:v>3.57</c:v>
                </c:pt>
                <c:pt idx="218">
                  <c:v>3.58</c:v>
                </c:pt>
                <c:pt idx="219">
                  <c:v>3.56</c:v>
                </c:pt>
                <c:pt idx="220">
                  <c:v>3.54</c:v>
                </c:pt>
                <c:pt idx="221">
                  <c:v>3.53</c:v>
                </c:pt>
                <c:pt idx="222">
                  <c:v>3.45</c:v>
                </c:pt>
                <c:pt idx="223">
                  <c:v>3.38</c:v>
                </c:pt>
                <c:pt idx="224">
                  <c:v>3.46</c:v>
                </c:pt>
                <c:pt idx="225">
                  <c:v>3.51</c:v>
                </c:pt>
                <c:pt idx="226">
                  <c:v>3.48</c:v>
                </c:pt>
                <c:pt idx="227">
                  <c:v>3.5</c:v>
                </c:pt>
                <c:pt idx="228">
                  <c:v>3.41</c:v>
                </c:pt>
                <c:pt idx="229">
                  <c:v>3.4</c:v>
                </c:pt>
                <c:pt idx="230">
                  <c:v>3.3</c:v>
                </c:pt>
                <c:pt idx="231">
                  <c:v>3.31</c:v>
                </c:pt>
                <c:pt idx="232">
                  <c:v>3.27</c:v>
                </c:pt>
                <c:pt idx="233">
                  <c:v>3.28</c:v>
                </c:pt>
                <c:pt idx="234">
                  <c:v>3.27</c:v>
                </c:pt>
                <c:pt idx="235">
                  <c:v>3.39</c:v>
                </c:pt>
                <c:pt idx="236">
                  <c:v>3.39</c:v>
                </c:pt>
                <c:pt idx="237">
                  <c:v>3.56</c:v>
                </c:pt>
                <c:pt idx="238">
                  <c:v>3.52</c:v>
                </c:pt>
                <c:pt idx="239">
                  <c:v>3.57</c:v>
                </c:pt>
                <c:pt idx="240">
                  <c:v>3.59</c:v>
                </c:pt>
                <c:pt idx="241">
                  <c:v>3.54</c:v>
                </c:pt>
                <c:pt idx="242">
                  <c:v>3.53</c:v>
                </c:pt>
                <c:pt idx="243">
                  <c:v>3.49</c:v>
                </c:pt>
                <c:pt idx="244">
                  <c:v>3.53</c:v>
                </c:pt>
                <c:pt idx="245">
                  <c:v>3.44</c:v>
                </c:pt>
                <c:pt idx="246">
                  <c:v>3.44</c:v>
                </c:pt>
                <c:pt idx="247">
                  <c:v>3.26</c:v>
                </c:pt>
                <c:pt idx="248">
                  <c:v>3.26</c:v>
                </c:pt>
                <c:pt idx="249">
                  <c:v>3.32</c:v>
                </c:pt>
                <c:pt idx="250">
                  <c:v>3.29</c:v>
                </c:pt>
                <c:pt idx="251">
                  <c:v>3.35</c:v>
                </c:pt>
                <c:pt idx="252">
                  <c:v>3.37</c:v>
                </c:pt>
                <c:pt idx="253">
                  <c:v>3.42</c:v>
                </c:pt>
                <c:pt idx="254">
                  <c:v>3.46</c:v>
                </c:pt>
                <c:pt idx="255">
                  <c:v>3.46</c:v>
                </c:pt>
                <c:pt idx="256">
                  <c:v>3.46</c:v>
                </c:pt>
                <c:pt idx="257">
                  <c:v>3.38</c:v>
                </c:pt>
                <c:pt idx="258">
                  <c:v>3.36</c:v>
                </c:pt>
                <c:pt idx="259">
                  <c:v>3.44</c:v>
                </c:pt>
                <c:pt idx="260">
                  <c:v>3.44</c:v>
                </c:pt>
                <c:pt idx="261">
                  <c:v>3.53</c:v>
                </c:pt>
                <c:pt idx="262">
                  <c:v>3.41</c:v>
                </c:pt>
                <c:pt idx="263">
                  <c:v>3.41</c:v>
                </c:pt>
                <c:pt idx="264">
                  <c:v>3.43</c:v>
                </c:pt>
                <c:pt idx="265">
                  <c:v>3.4</c:v>
                </c:pt>
                <c:pt idx="266">
                  <c:v>3.51</c:v>
                </c:pt>
                <c:pt idx="267">
                  <c:v>3.52</c:v>
                </c:pt>
                <c:pt idx="268">
                  <c:v>3.63</c:v>
                </c:pt>
                <c:pt idx="269">
                  <c:v>3.62</c:v>
                </c:pt>
                <c:pt idx="270">
                  <c:v>3.66</c:v>
                </c:pt>
                <c:pt idx="271">
                  <c:v>3.71</c:v>
                </c:pt>
                <c:pt idx="272">
                  <c:v>3.73</c:v>
                </c:pt>
                <c:pt idx="273">
                  <c:v>3.79</c:v>
                </c:pt>
                <c:pt idx="274">
                  <c:v>3.72</c:v>
                </c:pt>
                <c:pt idx="275">
                  <c:v>3.79</c:v>
                </c:pt>
                <c:pt idx="276">
                  <c:v>3.78</c:v>
                </c:pt>
                <c:pt idx="277">
                  <c:v>3.8</c:v>
                </c:pt>
                <c:pt idx="278">
                  <c:v>3.89</c:v>
                </c:pt>
                <c:pt idx="279">
                  <c:v>3.86</c:v>
                </c:pt>
                <c:pt idx="280">
                  <c:v>3.82</c:v>
                </c:pt>
                <c:pt idx="281">
                  <c:v>3.76</c:v>
                </c:pt>
                <c:pt idx="282">
                  <c:v>3.82</c:v>
                </c:pt>
                <c:pt idx="283">
                  <c:v>3.77</c:v>
                </c:pt>
                <c:pt idx="284">
                  <c:v>3.87</c:v>
                </c:pt>
                <c:pt idx="285">
                  <c:v>3.84</c:v>
                </c:pt>
                <c:pt idx="286">
                  <c:v>3.84</c:v>
                </c:pt>
                <c:pt idx="287">
                  <c:v>3.88</c:v>
                </c:pt>
                <c:pt idx="288">
                  <c:v>3.96</c:v>
                </c:pt>
                <c:pt idx="289">
                  <c:v>3.84</c:v>
                </c:pt>
                <c:pt idx="290">
                  <c:v>3.81</c:v>
                </c:pt>
                <c:pt idx="291">
                  <c:v>3.81</c:v>
                </c:pt>
                <c:pt idx="292">
                  <c:v>3.79</c:v>
                </c:pt>
                <c:pt idx="293">
                  <c:v>3.76</c:v>
                </c:pt>
                <c:pt idx="294">
                  <c:v>3.71</c:v>
                </c:pt>
                <c:pt idx="295">
                  <c:v>3.73</c:v>
                </c:pt>
                <c:pt idx="296">
                  <c:v>3.83</c:v>
                </c:pt>
                <c:pt idx="297">
                  <c:v>3.82</c:v>
                </c:pt>
                <c:pt idx="298">
                  <c:v>3.81</c:v>
                </c:pt>
                <c:pt idx="299">
                  <c:v>3.88</c:v>
                </c:pt>
                <c:pt idx="300">
                  <c:v>3.88</c:v>
                </c:pt>
                <c:pt idx="301">
                  <c:v>3.9</c:v>
                </c:pt>
                <c:pt idx="302">
                  <c:v>3.85</c:v>
                </c:pt>
                <c:pt idx="303">
                  <c:v>3.91</c:v>
                </c:pt>
                <c:pt idx="304">
                  <c:v>3.89</c:v>
                </c:pt>
                <c:pt idx="305">
                  <c:v>3.86</c:v>
                </c:pt>
                <c:pt idx="306">
                  <c:v>3.76</c:v>
                </c:pt>
                <c:pt idx="307">
                  <c:v>3.76</c:v>
                </c:pt>
                <c:pt idx="308">
                  <c:v>3.78</c:v>
                </c:pt>
                <c:pt idx="309">
                  <c:v>3.86</c:v>
                </c:pt>
                <c:pt idx="310">
                  <c:v>3.83</c:v>
                </c:pt>
                <c:pt idx="311">
                  <c:v>3.88</c:v>
                </c:pt>
                <c:pt idx="312">
                  <c:v>3.84</c:v>
                </c:pt>
                <c:pt idx="313">
                  <c:v>3.89</c:v>
                </c:pt>
                <c:pt idx="314">
                  <c:v>3.87</c:v>
                </c:pt>
                <c:pt idx="315">
                  <c:v>3.9</c:v>
                </c:pt>
                <c:pt idx="316">
                  <c:v>3.84</c:v>
                </c:pt>
                <c:pt idx="317">
                  <c:v>3.85</c:v>
                </c:pt>
                <c:pt idx="318">
                  <c:v>3.78</c:v>
                </c:pt>
                <c:pt idx="319">
                  <c:v>3.81</c:v>
                </c:pt>
                <c:pt idx="320">
                  <c:v>3.89</c:v>
                </c:pt>
                <c:pt idx="321">
                  <c:v>3.88</c:v>
                </c:pt>
                <c:pt idx="322">
                  <c:v>3.8</c:v>
                </c:pt>
                <c:pt idx="323">
                  <c:v>3.8</c:v>
                </c:pt>
                <c:pt idx="324">
                  <c:v>3.84</c:v>
                </c:pt>
                <c:pt idx="325">
                  <c:v>3.93</c:v>
                </c:pt>
                <c:pt idx="326">
                  <c:v>3.92</c:v>
                </c:pt>
                <c:pt idx="327">
                  <c:v>3.79</c:v>
                </c:pt>
                <c:pt idx="328">
                  <c:v>3.8</c:v>
                </c:pt>
                <c:pt idx="329">
                  <c:v>3.8</c:v>
                </c:pt>
                <c:pt idx="330">
                  <c:v>3.8</c:v>
                </c:pt>
                <c:pt idx="331">
                  <c:v>3.65</c:v>
                </c:pt>
                <c:pt idx="332">
                  <c:v>3.66</c:v>
                </c:pt>
                <c:pt idx="333">
                  <c:v>3.75</c:v>
                </c:pt>
                <c:pt idx="334">
                  <c:v>3.65</c:v>
                </c:pt>
                <c:pt idx="335">
                  <c:v>3.65</c:v>
                </c:pt>
                <c:pt idx="336">
                  <c:v>3.7</c:v>
                </c:pt>
                <c:pt idx="337">
                  <c:v>3.69</c:v>
                </c:pt>
                <c:pt idx="338">
                  <c:v>3.67</c:v>
                </c:pt>
                <c:pt idx="339">
                  <c:v>3.74</c:v>
                </c:pt>
                <c:pt idx="340">
                  <c:v>3.68</c:v>
                </c:pt>
                <c:pt idx="341">
                  <c:v>3.75</c:v>
                </c:pt>
                <c:pt idx="342">
                  <c:v>3.77</c:v>
                </c:pt>
                <c:pt idx="343">
                  <c:v>3.83</c:v>
                </c:pt>
                <c:pt idx="344">
                  <c:v>3.88</c:v>
                </c:pt>
                <c:pt idx="345">
                  <c:v>3.87</c:v>
                </c:pt>
                <c:pt idx="346">
                  <c:v>3.87</c:v>
                </c:pt>
                <c:pt idx="347">
                  <c:v>3.81</c:v>
                </c:pt>
                <c:pt idx="348">
                  <c:v>3.76</c:v>
                </c:pt>
                <c:pt idx="349">
                  <c:v>3.74</c:v>
                </c:pt>
                <c:pt idx="350">
                  <c:v>3.74</c:v>
                </c:pt>
                <c:pt idx="351">
                  <c:v>3.72</c:v>
                </c:pt>
                <c:pt idx="352">
                  <c:v>3.7</c:v>
                </c:pt>
                <c:pt idx="353">
                  <c:v>3.72</c:v>
                </c:pt>
                <c:pt idx="354">
                  <c:v>3.68</c:v>
                </c:pt>
                <c:pt idx="355">
                  <c:v>3.58</c:v>
                </c:pt>
                <c:pt idx="356">
                  <c:v>3.54</c:v>
                </c:pt>
                <c:pt idx="357">
                  <c:v>3.49</c:v>
                </c:pt>
                <c:pt idx="358">
                  <c:v>3.49</c:v>
                </c:pt>
                <c:pt idx="359">
                  <c:v>3.49</c:v>
                </c:pt>
                <c:pt idx="360">
                  <c:v>3.53</c:v>
                </c:pt>
                <c:pt idx="361">
                  <c:v>3.53</c:v>
                </c:pt>
                <c:pt idx="362">
                  <c:v>3.44</c:v>
                </c:pt>
                <c:pt idx="363">
                  <c:v>3.47</c:v>
                </c:pt>
                <c:pt idx="364">
                  <c:v>3.48</c:v>
                </c:pt>
                <c:pt idx="365">
                  <c:v>3.5</c:v>
                </c:pt>
                <c:pt idx="366">
                  <c:v>3.48</c:v>
                </c:pt>
                <c:pt idx="367">
                  <c:v>3.39</c:v>
                </c:pt>
                <c:pt idx="368">
                  <c:v>3.37</c:v>
                </c:pt>
                <c:pt idx="369">
                  <c:v>3.34</c:v>
                </c:pt>
                <c:pt idx="370">
                  <c:v>3.34</c:v>
                </c:pt>
                <c:pt idx="371">
                  <c:v>3.34</c:v>
                </c:pt>
                <c:pt idx="372">
                  <c:v>3.36</c:v>
                </c:pt>
                <c:pt idx="373">
                  <c:v>3.4</c:v>
                </c:pt>
                <c:pt idx="374">
                  <c:v>3.3</c:v>
                </c:pt>
                <c:pt idx="375">
                  <c:v>3.36</c:v>
                </c:pt>
                <c:pt idx="376">
                  <c:v>3.35</c:v>
                </c:pt>
                <c:pt idx="377">
                  <c:v>3.35</c:v>
                </c:pt>
                <c:pt idx="378">
                  <c:v>3.36</c:v>
                </c:pt>
                <c:pt idx="379">
                  <c:v>3.4</c:v>
                </c:pt>
                <c:pt idx="380">
                  <c:v>3.4</c:v>
                </c:pt>
                <c:pt idx="381">
                  <c:v>3.45</c:v>
                </c:pt>
                <c:pt idx="382">
                  <c:v>3.42</c:v>
                </c:pt>
                <c:pt idx="383">
                  <c:v>3.33</c:v>
                </c:pt>
                <c:pt idx="384">
                  <c:v>3.32</c:v>
                </c:pt>
                <c:pt idx="385">
                  <c:v>3.33</c:v>
                </c:pt>
                <c:pt idx="386">
                  <c:v>3.34</c:v>
                </c:pt>
                <c:pt idx="387">
                  <c:v>3.37</c:v>
                </c:pt>
                <c:pt idx="388">
                  <c:v>3.35</c:v>
                </c:pt>
                <c:pt idx="389">
                  <c:v>3.49</c:v>
                </c:pt>
                <c:pt idx="390">
                  <c:v>3.46</c:v>
                </c:pt>
                <c:pt idx="391">
                  <c:v>3.55</c:v>
                </c:pt>
                <c:pt idx="392">
                  <c:v>3.5</c:v>
                </c:pt>
                <c:pt idx="393">
                  <c:v>3.49</c:v>
                </c:pt>
                <c:pt idx="394">
                  <c:v>3.42</c:v>
                </c:pt>
                <c:pt idx="395">
                  <c:v>3.43</c:v>
                </c:pt>
                <c:pt idx="396">
                  <c:v>3.4</c:v>
                </c:pt>
                <c:pt idx="397">
                  <c:v>3.42</c:v>
                </c:pt>
                <c:pt idx="398">
                  <c:v>3.44</c:v>
                </c:pt>
                <c:pt idx="399">
                  <c:v>3.5</c:v>
                </c:pt>
                <c:pt idx="400">
                  <c:v>3.49</c:v>
                </c:pt>
                <c:pt idx="401">
                  <c:v>3.44</c:v>
                </c:pt>
                <c:pt idx="402">
                  <c:v>3.46</c:v>
                </c:pt>
                <c:pt idx="403">
                  <c:v>3.51</c:v>
                </c:pt>
                <c:pt idx="404">
                  <c:v>3.42</c:v>
                </c:pt>
                <c:pt idx="405">
                  <c:v>3.36</c:v>
                </c:pt>
                <c:pt idx="406">
                  <c:v>3.36</c:v>
                </c:pt>
                <c:pt idx="407">
                  <c:v>3.37</c:v>
                </c:pt>
                <c:pt idx="408">
                  <c:v>3.39</c:v>
                </c:pt>
                <c:pt idx="409">
                  <c:v>3.43</c:v>
                </c:pt>
                <c:pt idx="410">
                  <c:v>3.42</c:v>
                </c:pt>
                <c:pt idx="411">
                  <c:v>3.43</c:v>
                </c:pt>
                <c:pt idx="412">
                  <c:v>3.36</c:v>
                </c:pt>
                <c:pt idx="413">
                  <c:v>3.32</c:v>
                </c:pt>
                <c:pt idx="414">
                  <c:v>3.38</c:v>
                </c:pt>
                <c:pt idx="415">
                  <c:v>3.4</c:v>
                </c:pt>
                <c:pt idx="416">
                  <c:v>3.44</c:v>
                </c:pt>
                <c:pt idx="417">
                  <c:v>3.42</c:v>
                </c:pt>
                <c:pt idx="418">
                  <c:v>3.42</c:v>
                </c:pt>
                <c:pt idx="419">
                  <c:v>3.39</c:v>
                </c:pt>
                <c:pt idx="420">
                  <c:v>3.35</c:v>
                </c:pt>
                <c:pt idx="421">
                  <c:v>3.36</c:v>
                </c:pt>
                <c:pt idx="422">
                  <c:v>3.35</c:v>
                </c:pt>
                <c:pt idx="423">
                  <c:v>3.38</c:v>
                </c:pt>
                <c:pt idx="424">
                  <c:v>3.42</c:v>
                </c:pt>
                <c:pt idx="425">
                  <c:v>3.38</c:v>
                </c:pt>
                <c:pt idx="426">
                  <c:v>3.45</c:v>
                </c:pt>
                <c:pt idx="427">
                  <c:v>3.45</c:v>
                </c:pt>
                <c:pt idx="428">
                  <c:v>3.48</c:v>
                </c:pt>
                <c:pt idx="429">
                  <c:v>3.46</c:v>
                </c:pt>
                <c:pt idx="430">
                  <c:v>3.46</c:v>
                </c:pt>
                <c:pt idx="431">
                  <c:v>3.44</c:v>
                </c:pt>
                <c:pt idx="432">
                  <c:v>3.43</c:v>
                </c:pt>
                <c:pt idx="433">
                  <c:v>3.43</c:v>
                </c:pt>
                <c:pt idx="434">
                  <c:v>3.45</c:v>
                </c:pt>
                <c:pt idx="435">
                  <c:v>3.48</c:v>
                </c:pt>
                <c:pt idx="436">
                  <c:v>3.46</c:v>
                </c:pt>
                <c:pt idx="437">
                  <c:v>3.51</c:v>
                </c:pt>
                <c:pt idx="438">
                  <c:v>3.49</c:v>
                </c:pt>
                <c:pt idx="439">
                  <c:v>3.61</c:v>
                </c:pt>
                <c:pt idx="440">
                  <c:v>3.65</c:v>
                </c:pt>
                <c:pt idx="441">
                  <c:v>3.66</c:v>
                </c:pt>
                <c:pt idx="442">
                  <c:v>3.67</c:v>
                </c:pt>
                <c:pt idx="443">
                  <c:v>3.66</c:v>
                </c:pt>
                <c:pt idx="444">
                  <c:v>3.79</c:v>
                </c:pt>
                <c:pt idx="445">
                  <c:v>3.76</c:v>
                </c:pt>
                <c:pt idx="446">
                  <c:v>3.77</c:v>
                </c:pt>
                <c:pt idx="447">
                  <c:v>3.78</c:v>
                </c:pt>
                <c:pt idx="448">
                  <c:v>3.75</c:v>
                </c:pt>
                <c:pt idx="449">
                  <c:v>3.75</c:v>
                </c:pt>
                <c:pt idx="450">
                  <c:v>3.71</c:v>
                </c:pt>
                <c:pt idx="451">
                  <c:v>3.75</c:v>
                </c:pt>
                <c:pt idx="452">
                  <c:v>3.68</c:v>
                </c:pt>
                <c:pt idx="453">
                  <c:v>3.71</c:v>
                </c:pt>
                <c:pt idx="454">
                  <c:v>3.72</c:v>
                </c:pt>
                <c:pt idx="455">
                  <c:v>3.77</c:v>
                </c:pt>
                <c:pt idx="456">
                  <c:v>3.78</c:v>
                </c:pt>
                <c:pt idx="457">
                  <c:v>3.76</c:v>
                </c:pt>
                <c:pt idx="458">
                  <c:v>3.76</c:v>
                </c:pt>
                <c:pt idx="459">
                  <c:v>3.76</c:v>
                </c:pt>
                <c:pt idx="460">
                  <c:v>3.71</c:v>
                </c:pt>
                <c:pt idx="461">
                  <c:v>3.69</c:v>
                </c:pt>
                <c:pt idx="462">
                  <c:v>3.7</c:v>
                </c:pt>
                <c:pt idx="463">
                  <c:v>3.74</c:v>
                </c:pt>
                <c:pt idx="464">
                  <c:v>3.69</c:v>
                </c:pt>
                <c:pt idx="465">
                  <c:v>3.69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B0C-F641-9FD3-BEC3EF714E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5157744"/>
        <c:axId val="2128707344"/>
      </c:lineChart>
      <c:dateAx>
        <c:axId val="2044918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Time Period</a:t>
                </a:r>
              </a:p>
            </c:rich>
          </c:tx>
          <c:layout>
            <c:manualLayout>
              <c:xMode val="edge"/>
              <c:yMode val="edge"/>
              <c:x val="0.4495706721555856"/>
              <c:y val="0.93324256592172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659536"/>
        <c:crosses val="autoZero"/>
        <c:auto val="1"/>
        <c:lblOffset val="100"/>
        <c:baseTimeUnit val="days"/>
      </c:dateAx>
      <c:valAx>
        <c:axId val="2028659536"/>
        <c:scaling>
          <c:orientation val="minMax"/>
          <c:min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918064"/>
        <c:crosses val="autoZero"/>
        <c:crossBetween val="between"/>
      </c:valAx>
      <c:valAx>
        <c:axId val="2128707344"/>
        <c:scaling>
          <c:orientation val="minMax"/>
          <c:min val="2.5"/>
        </c:scaling>
        <c:delete val="0"/>
        <c:axPos val="r"/>
        <c:numFmt formatCode="_-* #,##0.00_-;\-* #,##0.0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157744"/>
        <c:crosses val="max"/>
        <c:crossBetween val="between"/>
      </c:valAx>
      <c:dateAx>
        <c:axId val="2145157744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212870734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>
                <a:latin typeface="Helvetica" pitchFamily="2" charset="0"/>
              </a:rPr>
              <a:t>Index</a:t>
            </a:r>
            <a:endParaRPr lang="en-US" sz="2000">
              <a:latin typeface="Helvetica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Pt</c:v>
          </c:tx>
          <c:spPr>
            <a:ln w="28575" cap="rnd">
              <a:solidFill>
                <a:srgbClr val="959496"/>
              </a:solidFill>
              <a:round/>
            </a:ln>
            <a:effectLst/>
          </c:spPr>
          <c:marker>
            <c:symbol val="none"/>
          </c:marker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Data!$C$3:$C$468</c:f>
              <c:numCache>
                <c:formatCode>_-* #,##0.00_-;\-* #,##0.00_-;_-* "-"??_-;_-@_-</c:formatCode>
                <c:ptCount val="466"/>
                <c:pt idx="0">
                  <c:v>100</c:v>
                </c:pt>
                <c:pt idx="1">
                  <c:v>99.37800395815664</c:v>
                </c:pt>
                <c:pt idx="2">
                  <c:v>97.738196211478652</c:v>
                </c:pt>
                <c:pt idx="3">
                  <c:v>97.907831495617756</c:v>
                </c:pt>
                <c:pt idx="4">
                  <c:v>98.020921685043831</c:v>
                </c:pt>
                <c:pt idx="5">
                  <c:v>98.501554990104609</c:v>
                </c:pt>
                <c:pt idx="6">
                  <c:v>100.11309018942607</c:v>
                </c:pt>
                <c:pt idx="7">
                  <c:v>101.8377155781736</c:v>
                </c:pt>
                <c:pt idx="8">
                  <c:v>101.89426067288663</c:v>
                </c:pt>
                <c:pt idx="9">
                  <c:v>102.51625671472999</c:v>
                </c:pt>
                <c:pt idx="10">
                  <c:v>101.99886909810574</c:v>
                </c:pt>
                <c:pt idx="11">
                  <c:v>103.27961549335596</c:v>
                </c:pt>
                <c:pt idx="12">
                  <c:v>103.7319762510602</c:v>
                </c:pt>
                <c:pt idx="13">
                  <c:v>102.40316652530393</c:v>
                </c:pt>
                <c:pt idx="14">
                  <c:v>103.27961549335596</c:v>
                </c:pt>
                <c:pt idx="15">
                  <c:v>102.60107435679954</c:v>
                </c:pt>
                <c:pt idx="16">
                  <c:v>101.04608425219112</c:v>
                </c:pt>
                <c:pt idx="17">
                  <c:v>102.51625671472999</c:v>
                </c:pt>
                <c:pt idx="18">
                  <c:v>100.96126661012157</c:v>
                </c:pt>
                <c:pt idx="19">
                  <c:v>101.58326265196493</c:v>
                </c:pt>
                <c:pt idx="20">
                  <c:v>101.44189991518235</c:v>
                </c:pt>
                <c:pt idx="21">
                  <c:v>103.39270568278202</c:v>
                </c:pt>
                <c:pt idx="22">
                  <c:v>103.67543115634719</c:v>
                </c:pt>
                <c:pt idx="23">
                  <c:v>103.95815662991235</c:v>
                </c:pt>
                <c:pt idx="24">
                  <c:v>104.24088210347753</c:v>
                </c:pt>
                <c:pt idx="25">
                  <c:v>104.09951936669495</c:v>
                </c:pt>
                <c:pt idx="26">
                  <c:v>105.17387616624259</c:v>
                </c:pt>
                <c:pt idx="27">
                  <c:v>105.06078597681652</c:v>
                </c:pt>
                <c:pt idx="28">
                  <c:v>103.32202431439073</c:v>
                </c:pt>
                <c:pt idx="29">
                  <c:v>102.00735086231269</c:v>
                </c:pt>
                <c:pt idx="30">
                  <c:v>103.44925077749505</c:v>
                </c:pt>
                <c:pt idx="31">
                  <c:v>103.5057958722081</c:v>
                </c:pt>
                <c:pt idx="32">
                  <c:v>103.47752332485156</c:v>
                </c:pt>
                <c:pt idx="33">
                  <c:v>104.41051738761662</c:v>
                </c:pt>
                <c:pt idx="34">
                  <c:v>103.78852134577326</c:v>
                </c:pt>
                <c:pt idx="35">
                  <c:v>104.69041560644614</c:v>
                </c:pt>
                <c:pt idx="36">
                  <c:v>101.27226463104326</c:v>
                </c:pt>
                <c:pt idx="37">
                  <c:v>100.87644896805202</c:v>
                </c:pt>
                <c:pt idx="38">
                  <c:v>100.79163132598248</c:v>
                </c:pt>
                <c:pt idx="39">
                  <c:v>102.12044105173877</c:v>
                </c:pt>
                <c:pt idx="40">
                  <c:v>102.23353124116483</c:v>
                </c:pt>
                <c:pt idx="41">
                  <c:v>104.15606446140796</c:v>
                </c:pt>
                <c:pt idx="42">
                  <c:v>104.58015267175573</c:v>
                </c:pt>
                <c:pt idx="43">
                  <c:v>103.33616058806898</c:v>
                </c:pt>
                <c:pt idx="44">
                  <c:v>104.18433700876449</c:v>
                </c:pt>
                <c:pt idx="45">
                  <c:v>102.94034492507775</c:v>
                </c:pt>
                <c:pt idx="46">
                  <c:v>102.12044105173877</c:v>
                </c:pt>
                <c:pt idx="47">
                  <c:v>101.92253322024314</c:v>
                </c:pt>
                <c:pt idx="48">
                  <c:v>99.773819621147865</c:v>
                </c:pt>
                <c:pt idx="49">
                  <c:v>100.70681368391293</c:v>
                </c:pt>
                <c:pt idx="50">
                  <c:v>99.293186316087073</c:v>
                </c:pt>
                <c:pt idx="51">
                  <c:v>96.18320610687023</c:v>
                </c:pt>
                <c:pt idx="52">
                  <c:v>95.815662991235513</c:v>
                </c:pt>
                <c:pt idx="53">
                  <c:v>96.154933559513708</c:v>
                </c:pt>
                <c:pt idx="54">
                  <c:v>97.370653095843934</c:v>
                </c:pt>
                <c:pt idx="55">
                  <c:v>98.713599095278482</c:v>
                </c:pt>
                <c:pt idx="56">
                  <c:v>98.303647158608982</c:v>
                </c:pt>
                <c:pt idx="57">
                  <c:v>99.37800395815664</c:v>
                </c:pt>
                <c:pt idx="58">
                  <c:v>99.264913768730565</c:v>
                </c:pt>
                <c:pt idx="59">
                  <c:v>98.953915747808878</c:v>
                </c:pt>
                <c:pt idx="60">
                  <c:v>98.699462821600221</c:v>
                </c:pt>
                <c:pt idx="61">
                  <c:v>98.445009895391578</c:v>
                </c:pt>
                <c:pt idx="62">
                  <c:v>100.02827254735651</c:v>
                </c:pt>
                <c:pt idx="63">
                  <c:v>99.971727452643492</c:v>
                </c:pt>
                <c:pt idx="64">
                  <c:v>99.802092168504387</c:v>
                </c:pt>
                <c:pt idx="65">
                  <c:v>101.04608425219112</c:v>
                </c:pt>
                <c:pt idx="66">
                  <c:v>101.47017246253887</c:v>
                </c:pt>
                <c:pt idx="67">
                  <c:v>101.41362736782584</c:v>
                </c:pt>
                <c:pt idx="68">
                  <c:v>100.93299406276506</c:v>
                </c:pt>
                <c:pt idx="69">
                  <c:v>102.51625671472999</c:v>
                </c:pt>
                <c:pt idx="70">
                  <c:v>100.87644896805202</c:v>
                </c:pt>
                <c:pt idx="71">
                  <c:v>100.08481764206955</c:v>
                </c:pt>
                <c:pt idx="72">
                  <c:v>100.42408821034776</c:v>
                </c:pt>
                <c:pt idx="73">
                  <c:v>101.47017246253887</c:v>
                </c:pt>
                <c:pt idx="74">
                  <c:v>101.1591744416172</c:v>
                </c:pt>
                <c:pt idx="75">
                  <c:v>100.73508623126943</c:v>
                </c:pt>
                <c:pt idx="76">
                  <c:v>100.25445292620864</c:v>
                </c:pt>
                <c:pt idx="77">
                  <c:v>101.95080576759965</c:v>
                </c:pt>
                <c:pt idx="78">
                  <c:v>102.68589199886911</c:v>
                </c:pt>
                <c:pt idx="79">
                  <c:v>103.05343511450383</c:v>
                </c:pt>
                <c:pt idx="80">
                  <c:v>103.22307039864292</c:v>
                </c:pt>
                <c:pt idx="81">
                  <c:v>102.06389595702572</c:v>
                </c:pt>
                <c:pt idx="82">
                  <c:v>103.1908396946565</c:v>
                </c:pt>
                <c:pt idx="83">
                  <c:v>104.02318348883234</c:v>
                </c:pt>
                <c:pt idx="84">
                  <c:v>105.90896239751201</c:v>
                </c:pt>
                <c:pt idx="85">
                  <c:v>105.13316369804919</c:v>
                </c:pt>
                <c:pt idx="86">
                  <c:v>104.83347469607011</c:v>
                </c:pt>
                <c:pt idx="87">
                  <c:v>103.11846197342381</c:v>
                </c:pt>
                <c:pt idx="88">
                  <c:v>99.745547073791357</c:v>
                </c:pt>
                <c:pt idx="89">
                  <c:v>100.91772688719254</c:v>
                </c:pt>
                <c:pt idx="90">
                  <c:v>101.52671755725191</c:v>
                </c:pt>
                <c:pt idx="91">
                  <c:v>101.54933559513712</c:v>
                </c:pt>
                <c:pt idx="92">
                  <c:v>100.40316652530394</c:v>
                </c:pt>
                <c:pt idx="93">
                  <c:v>100.12722646310432</c:v>
                </c:pt>
                <c:pt idx="94">
                  <c:v>99.762510602205253</c:v>
                </c:pt>
                <c:pt idx="95">
                  <c:v>99.392140231834887</c:v>
                </c:pt>
                <c:pt idx="96">
                  <c:v>99.985863726321739</c:v>
                </c:pt>
                <c:pt idx="97">
                  <c:v>100.01413627367826</c:v>
                </c:pt>
                <c:pt idx="98">
                  <c:v>99.830364715860895</c:v>
                </c:pt>
                <c:pt idx="99">
                  <c:v>100.18546791065874</c:v>
                </c:pt>
                <c:pt idx="100">
                  <c:v>99.123551031947983</c:v>
                </c:pt>
                <c:pt idx="101">
                  <c:v>99.872773536895679</c:v>
                </c:pt>
                <c:pt idx="102">
                  <c:v>100.65026858919988</c:v>
                </c:pt>
                <c:pt idx="103">
                  <c:v>100.05654509471302</c:v>
                </c:pt>
                <c:pt idx="104">
                  <c:v>101.78117048346056</c:v>
                </c:pt>
                <c:pt idx="105">
                  <c:v>101.85750636132316</c:v>
                </c:pt>
                <c:pt idx="106">
                  <c:v>103.60192253322025</c:v>
                </c:pt>
                <c:pt idx="107">
                  <c:v>102.82442748091603</c:v>
                </c:pt>
                <c:pt idx="108">
                  <c:v>102.67175572519085</c:v>
                </c:pt>
                <c:pt idx="109">
                  <c:v>102.79615493355951</c:v>
                </c:pt>
                <c:pt idx="110">
                  <c:v>102.43878993497316</c:v>
                </c:pt>
                <c:pt idx="111">
                  <c:v>103.68391292055415</c:v>
                </c:pt>
                <c:pt idx="112">
                  <c:v>103.10715295448121</c:v>
                </c:pt>
                <c:pt idx="113">
                  <c:v>104.04580152671757</c:v>
                </c:pt>
                <c:pt idx="114">
                  <c:v>103.56234096692111</c:v>
                </c:pt>
                <c:pt idx="115">
                  <c:v>101.6680802940345</c:v>
                </c:pt>
                <c:pt idx="116">
                  <c:v>101.48035057958722</c:v>
                </c:pt>
                <c:pt idx="117">
                  <c:v>100.45236075770427</c:v>
                </c:pt>
                <c:pt idx="118">
                  <c:v>99.426067288662693</c:v>
                </c:pt>
                <c:pt idx="119">
                  <c:v>99.349731410800118</c:v>
                </c:pt>
                <c:pt idx="120">
                  <c:v>97.851286400904726</c:v>
                </c:pt>
                <c:pt idx="121">
                  <c:v>98.887757986994629</c:v>
                </c:pt>
                <c:pt idx="122">
                  <c:v>98.498727735368959</c:v>
                </c:pt>
                <c:pt idx="123">
                  <c:v>96.171897087927618</c:v>
                </c:pt>
                <c:pt idx="124">
                  <c:v>95.448119875600796</c:v>
                </c:pt>
                <c:pt idx="125">
                  <c:v>94.645179530675719</c:v>
                </c:pt>
                <c:pt idx="126">
                  <c:v>95.738196211478666</c:v>
                </c:pt>
                <c:pt idx="127">
                  <c:v>97.517670342097816</c:v>
                </c:pt>
                <c:pt idx="128">
                  <c:v>97.404580152671755</c:v>
                </c:pt>
                <c:pt idx="129">
                  <c:v>97.229290359061352</c:v>
                </c:pt>
                <c:pt idx="130">
                  <c:v>97.458297992649136</c:v>
                </c:pt>
                <c:pt idx="131">
                  <c:v>98.445009895391578</c:v>
                </c:pt>
                <c:pt idx="132">
                  <c:v>97.644896805202137</c:v>
                </c:pt>
                <c:pt idx="133">
                  <c:v>98.580718122702862</c:v>
                </c:pt>
                <c:pt idx="134">
                  <c:v>98.190556969182921</c:v>
                </c:pt>
                <c:pt idx="135">
                  <c:v>97.478088775798696</c:v>
                </c:pt>
                <c:pt idx="136">
                  <c:v>97.924795024031667</c:v>
                </c:pt>
                <c:pt idx="137">
                  <c:v>99.276222787673177</c:v>
                </c:pt>
                <c:pt idx="138">
                  <c:v>99.751201583262656</c:v>
                </c:pt>
                <c:pt idx="139">
                  <c:v>99.635284139100932</c:v>
                </c:pt>
                <c:pt idx="140">
                  <c:v>100.28272547356516</c:v>
                </c:pt>
                <c:pt idx="141">
                  <c:v>99.991518235793038</c:v>
                </c:pt>
                <c:pt idx="142">
                  <c:v>100.36754311563472</c:v>
                </c:pt>
                <c:pt idx="143">
                  <c:v>100.87644896805202</c:v>
                </c:pt>
                <c:pt idx="144">
                  <c:v>101.49844500989541</c:v>
                </c:pt>
                <c:pt idx="145">
                  <c:v>101.193101498445</c:v>
                </c:pt>
                <c:pt idx="146">
                  <c:v>102.17698614645178</c:v>
                </c:pt>
                <c:pt idx="147">
                  <c:v>101.46734520780323</c:v>
                </c:pt>
                <c:pt idx="148">
                  <c:v>101.1874469889737</c:v>
                </c:pt>
                <c:pt idx="149">
                  <c:v>100.6785411365564</c:v>
                </c:pt>
                <c:pt idx="150">
                  <c:v>101.24681933842238</c:v>
                </c:pt>
                <c:pt idx="151">
                  <c:v>101.61153519932147</c:v>
                </c:pt>
                <c:pt idx="152">
                  <c:v>100.71529544811987</c:v>
                </c:pt>
                <c:pt idx="153">
                  <c:v>97.383093016680803</c:v>
                </c:pt>
                <c:pt idx="154">
                  <c:v>97.201017811704844</c:v>
                </c:pt>
                <c:pt idx="155">
                  <c:v>97.087927622278769</c:v>
                </c:pt>
                <c:pt idx="156">
                  <c:v>99.208368674017535</c:v>
                </c:pt>
                <c:pt idx="157">
                  <c:v>100.05654509471302</c:v>
                </c:pt>
                <c:pt idx="158">
                  <c:v>101.13090189426069</c:v>
                </c:pt>
                <c:pt idx="159">
                  <c:v>101.62567147299973</c:v>
                </c:pt>
                <c:pt idx="160">
                  <c:v>102.26180378852135</c:v>
                </c:pt>
                <c:pt idx="161">
                  <c:v>102.79898218829517</c:v>
                </c:pt>
                <c:pt idx="162">
                  <c:v>104.17020073508623</c:v>
                </c:pt>
                <c:pt idx="163">
                  <c:v>104.24088210347753</c:v>
                </c:pt>
                <c:pt idx="164">
                  <c:v>106.03618886061635</c:v>
                </c:pt>
                <c:pt idx="165">
                  <c:v>107.63358778625954</c:v>
                </c:pt>
                <c:pt idx="166">
                  <c:v>105.3887475261521</c:v>
                </c:pt>
                <c:pt idx="167">
                  <c:v>102.48798416737348</c:v>
                </c:pt>
                <c:pt idx="168">
                  <c:v>102.91207237772124</c:v>
                </c:pt>
                <c:pt idx="169">
                  <c:v>103.63302233531242</c:v>
                </c:pt>
                <c:pt idx="170">
                  <c:v>103.10998020921684</c:v>
                </c:pt>
                <c:pt idx="171">
                  <c:v>104.85156912637828</c:v>
                </c:pt>
                <c:pt idx="172">
                  <c:v>104.41051738761662</c:v>
                </c:pt>
                <c:pt idx="173">
                  <c:v>104.5575346338705</c:v>
                </c:pt>
                <c:pt idx="174">
                  <c:v>106.44614079728582</c:v>
                </c:pt>
                <c:pt idx="175">
                  <c:v>106.78541136556403</c:v>
                </c:pt>
                <c:pt idx="176">
                  <c:v>104.86287814532089</c:v>
                </c:pt>
                <c:pt idx="177">
                  <c:v>102.99689001979078</c:v>
                </c:pt>
                <c:pt idx="178">
                  <c:v>105.25869380831212</c:v>
                </c:pt>
                <c:pt idx="179">
                  <c:v>103.67543115634719</c:v>
                </c:pt>
                <c:pt idx="180">
                  <c:v>102.23353124116483</c:v>
                </c:pt>
                <c:pt idx="181">
                  <c:v>102.70002827254736</c:v>
                </c:pt>
                <c:pt idx="182">
                  <c:v>102.68589199886911</c:v>
                </c:pt>
                <c:pt idx="183">
                  <c:v>101.06022052586938</c:v>
                </c:pt>
                <c:pt idx="184">
                  <c:v>102.40316652530393</c:v>
                </c:pt>
                <c:pt idx="185">
                  <c:v>100.31099802092169</c:v>
                </c:pt>
                <c:pt idx="186">
                  <c:v>100.62199604184336</c:v>
                </c:pt>
                <c:pt idx="187">
                  <c:v>99.575911789652253</c:v>
                </c:pt>
                <c:pt idx="188">
                  <c:v>95.476392422957318</c:v>
                </c:pt>
                <c:pt idx="189">
                  <c:v>90.966921119592882</c:v>
                </c:pt>
                <c:pt idx="190">
                  <c:v>88.295165394402034</c:v>
                </c:pt>
                <c:pt idx="191">
                  <c:v>88.295165394402034</c:v>
                </c:pt>
                <c:pt idx="192">
                  <c:v>86.400904721515403</c:v>
                </c:pt>
                <c:pt idx="193">
                  <c:v>86.174724342663282</c:v>
                </c:pt>
                <c:pt idx="194">
                  <c:v>86.231269437376312</c:v>
                </c:pt>
                <c:pt idx="195">
                  <c:v>85.312411648289512</c:v>
                </c:pt>
                <c:pt idx="196">
                  <c:v>83.545377438507202</c:v>
                </c:pt>
                <c:pt idx="197">
                  <c:v>84.421826406559234</c:v>
                </c:pt>
                <c:pt idx="198">
                  <c:v>85.524455753463386</c:v>
                </c:pt>
                <c:pt idx="199">
                  <c:v>84.534916595985294</c:v>
                </c:pt>
                <c:pt idx="200">
                  <c:v>86.174724342663282</c:v>
                </c:pt>
                <c:pt idx="201">
                  <c:v>85.976816511167655</c:v>
                </c:pt>
                <c:pt idx="202">
                  <c:v>87.644896805202137</c:v>
                </c:pt>
                <c:pt idx="203">
                  <c:v>86.711902742437104</c:v>
                </c:pt>
                <c:pt idx="204">
                  <c:v>87.955894826123838</c:v>
                </c:pt>
                <c:pt idx="205">
                  <c:v>87.871077184054286</c:v>
                </c:pt>
                <c:pt idx="206">
                  <c:v>86.711902742437104</c:v>
                </c:pt>
                <c:pt idx="207">
                  <c:v>85.75063613231552</c:v>
                </c:pt>
                <c:pt idx="208">
                  <c:v>84.619734238054846</c:v>
                </c:pt>
                <c:pt idx="209">
                  <c:v>85.467910658750355</c:v>
                </c:pt>
                <c:pt idx="210">
                  <c:v>87.362171331636986</c:v>
                </c:pt>
                <c:pt idx="211">
                  <c:v>88.521345773254168</c:v>
                </c:pt>
                <c:pt idx="212">
                  <c:v>90.217698614645187</c:v>
                </c:pt>
                <c:pt idx="213">
                  <c:v>92.592592592592595</c:v>
                </c:pt>
                <c:pt idx="214">
                  <c:v>93.101498445009895</c:v>
                </c:pt>
                <c:pt idx="215">
                  <c:v>90.443878993497322</c:v>
                </c:pt>
                <c:pt idx="216">
                  <c:v>89.9067005937235</c:v>
                </c:pt>
                <c:pt idx="217">
                  <c:v>90.613514277636426</c:v>
                </c:pt>
                <c:pt idx="218">
                  <c:v>92.7622278767317</c:v>
                </c:pt>
                <c:pt idx="219">
                  <c:v>92.36641221374046</c:v>
                </c:pt>
                <c:pt idx="220">
                  <c:v>93.751767034209792</c:v>
                </c:pt>
                <c:pt idx="221">
                  <c:v>93.921402318348882</c:v>
                </c:pt>
                <c:pt idx="222">
                  <c:v>92.027141645462251</c:v>
                </c:pt>
                <c:pt idx="223">
                  <c:v>91.702007350862317</c:v>
                </c:pt>
                <c:pt idx="224">
                  <c:v>92.974271981905559</c:v>
                </c:pt>
                <c:pt idx="225">
                  <c:v>92.81877297144473</c:v>
                </c:pt>
                <c:pt idx="226">
                  <c:v>92.733955329375178</c:v>
                </c:pt>
                <c:pt idx="227">
                  <c:v>91.588917161436243</c:v>
                </c:pt>
                <c:pt idx="228">
                  <c:v>89.525021204410521</c:v>
                </c:pt>
                <c:pt idx="229">
                  <c:v>90.189426067288665</c:v>
                </c:pt>
                <c:pt idx="230">
                  <c:v>87.57421543681086</c:v>
                </c:pt>
                <c:pt idx="231">
                  <c:v>88.606163415323721</c:v>
                </c:pt>
                <c:pt idx="232">
                  <c:v>87.517670342097816</c:v>
                </c:pt>
                <c:pt idx="233">
                  <c:v>87.192536047497882</c:v>
                </c:pt>
                <c:pt idx="234">
                  <c:v>86.542267458297999</c:v>
                </c:pt>
                <c:pt idx="235">
                  <c:v>87.284704551880139</c:v>
                </c:pt>
                <c:pt idx="236">
                  <c:v>86.867401752897933</c:v>
                </c:pt>
                <c:pt idx="237">
                  <c:v>88.153802657619451</c:v>
                </c:pt>
                <c:pt idx="238">
                  <c:v>88.238620299689003</c:v>
                </c:pt>
                <c:pt idx="239">
                  <c:v>87.531806615776091</c:v>
                </c:pt>
                <c:pt idx="240">
                  <c:v>85.976816511167655</c:v>
                </c:pt>
                <c:pt idx="241">
                  <c:v>86.20299689001979</c:v>
                </c:pt>
                <c:pt idx="242">
                  <c:v>86.316087079445865</c:v>
                </c:pt>
                <c:pt idx="243">
                  <c:v>84.478371501272264</c:v>
                </c:pt>
                <c:pt idx="244">
                  <c:v>85.63754594288946</c:v>
                </c:pt>
                <c:pt idx="245">
                  <c:v>84.082555838281024</c:v>
                </c:pt>
                <c:pt idx="246">
                  <c:v>83.375742154368098</c:v>
                </c:pt>
                <c:pt idx="247">
                  <c:v>80.421260955612112</c:v>
                </c:pt>
                <c:pt idx="248">
                  <c:v>79.502403166525298</c:v>
                </c:pt>
                <c:pt idx="249">
                  <c:v>80.294034492507777</c:v>
                </c:pt>
                <c:pt idx="250">
                  <c:v>79.785128640090477</c:v>
                </c:pt>
                <c:pt idx="251">
                  <c:v>80.972575629064181</c:v>
                </c:pt>
                <c:pt idx="252">
                  <c:v>80.774667797568554</c:v>
                </c:pt>
                <c:pt idx="253">
                  <c:v>80.407124681933837</c:v>
                </c:pt>
                <c:pt idx="254">
                  <c:v>80.605032513429464</c:v>
                </c:pt>
                <c:pt idx="255">
                  <c:v>80.605032513429464</c:v>
                </c:pt>
                <c:pt idx="256">
                  <c:v>80.774667797568554</c:v>
                </c:pt>
                <c:pt idx="257">
                  <c:v>78.300819903873347</c:v>
                </c:pt>
                <c:pt idx="258">
                  <c:v>77.488266892847051</c:v>
                </c:pt>
                <c:pt idx="259">
                  <c:v>78.852134577325415</c:v>
                </c:pt>
                <c:pt idx="260">
                  <c:v>78.852134577325415</c:v>
                </c:pt>
                <c:pt idx="261">
                  <c:v>80.633305060785972</c:v>
                </c:pt>
                <c:pt idx="262">
                  <c:v>80.265761945151255</c:v>
                </c:pt>
                <c:pt idx="263">
                  <c:v>79.785128640090477</c:v>
                </c:pt>
                <c:pt idx="264">
                  <c:v>79.247950240316655</c:v>
                </c:pt>
                <c:pt idx="265">
                  <c:v>80.633305060785972</c:v>
                </c:pt>
                <c:pt idx="266">
                  <c:v>82.654792196776924</c:v>
                </c:pt>
                <c:pt idx="267">
                  <c:v>84.619734238054846</c:v>
                </c:pt>
                <c:pt idx="268">
                  <c:v>84.757704269154658</c:v>
                </c:pt>
                <c:pt idx="269">
                  <c:v>84.223918575063621</c:v>
                </c:pt>
                <c:pt idx="270">
                  <c:v>84.732824427480907</c:v>
                </c:pt>
                <c:pt idx="271">
                  <c:v>86.065026858919992</c:v>
                </c:pt>
                <c:pt idx="272">
                  <c:v>86.132315521628499</c:v>
                </c:pt>
                <c:pt idx="273">
                  <c:v>86.040712468193391</c:v>
                </c:pt>
                <c:pt idx="274">
                  <c:v>86.757704269154644</c:v>
                </c:pt>
                <c:pt idx="275">
                  <c:v>88.309301668080295</c:v>
                </c:pt>
                <c:pt idx="276">
                  <c:v>87.609838846480073</c:v>
                </c:pt>
                <c:pt idx="277">
                  <c:v>89.440203562340969</c:v>
                </c:pt>
                <c:pt idx="278">
                  <c:v>90.991800961266605</c:v>
                </c:pt>
                <c:pt idx="279">
                  <c:v>91.687871077184056</c:v>
                </c:pt>
                <c:pt idx="280">
                  <c:v>91.178965224766756</c:v>
                </c:pt>
                <c:pt idx="281">
                  <c:v>89.744416171897086</c:v>
                </c:pt>
                <c:pt idx="282">
                  <c:v>91.489963245688429</c:v>
                </c:pt>
                <c:pt idx="283">
                  <c:v>92.196776929601356</c:v>
                </c:pt>
                <c:pt idx="284">
                  <c:v>91.815097540288377</c:v>
                </c:pt>
                <c:pt idx="285">
                  <c:v>91.949674865705404</c:v>
                </c:pt>
                <c:pt idx="286">
                  <c:v>93.32767882386203</c:v>
                </c:pt>
                <c:pt idx="287">
                  <c:v>94.119310149844509</c:v>
                </c:pt>
                <c:pt idx="288">
                  <c:v>93.638676844783717</c:v>
                </c:pt>
                <c:pt idx="289">
                  <c:v>93.765903307888038</c:v>
                </c:pt>
                <c:pt idx="290">
                  <c:v>93.409103760248797</c:v>
                </c:pt>
                <c:pt idx="291">
                  <c:v>92.232400339270569</c:v>
                </c:pt>
                <c:pt idx="292">
                  <c:v>92.412213740458014</c:v>
                </c:pt>
                <c:pt idx="293">
                  <c:v>91.857506361323161</c:v>
                </c:pt>
                <c:pt idx="294">
                  <c:v>92.352275940062199</c:v>
                </c:pt>
                <c:pt idx="295">
                  <c:v>93.129770992366417</c:v>
                </c:pt>
                <c:pt idx="296">
                  <c:v>95.377438507209504</c:v>
                </c:pt>
                <c:pt idx="297">
                  <c:v>97.4910941475827</c:v>
                </c:pt>
                <c:pt idx="298">
                  <c:v>97.413061916878704</c:v>
                </c:pt>
                <c:pt idx="299">
                  <c:v>96.86909810573934</c:v>
                </c:pt>
                <c:pt idx="300">
                  <c:v>96.494204127791917</c:v>
                </c:pt>
                <c:pt idx="301">
                  <c:v>97.186881538026583</c:v>
                </c:pt>
                <c:pt idx="302">
                  <c:v>94.953350296861743</c:v>
                </c:pt>
                <c:pt idx="303">
                  <c:v>96.140797285835461</c:v>
                </c:pt>
                <c:pt idx="304">
                  <c:v>96.084252191122417</c:v>
                </c:pt>
                <c:pt idx="305">
                  <c:v>94.013570822731126</c:v>
                </c:pt>
                <c:pt idx="306">
                  <c:v>91.313542550183783</c:v>
                </c:pt>
                <c:pt idx="307">
                  <c:v>92.168504382244848</c:v>
                </c:pt>
                <c:pt idx="308">
                  <c:v>94.006219960418434</c:v>
                </c:pt>
                <c:pt idx="309">
                  <c:v>95.236075770426922</c:v>
                </c:pt>
                <c:pt idx="310">
                  <c:v>95.843935538592035</c:v>
                </c:pt>
                <c:pt idx="311">
                  <c:v>95.448119875600796</c:v>
                </c:pt>
                <c:pt idx="312">
                  <c:v>94.599943454905286</c:v>
                </c:pt>
                <c:pt idx="313">
                  <c:v>95.335029686174721</c:v>
                </c:pt>
                <c:pt idx="314">
                  <c:v>94.529262086513995</c:v>
                </c:pt>
                <c:pt idx="315">
                  <c:v>95.2078032230704</c:v>
                </c:pt>
                <c:pt idx="316">
                  <c:v>93.6177551597399</c:v>
                </c:pt>
                <c:pt idx="317">
                  <c:v>92.719819055696917</c:v>
                </c:pt>
                <c:pt idx="318">
                  <c:v>91.624540571105456</c:v>
                </c:pt>
                <c:pt idx="319">
                  <c:v>91.970596550749221</c:v>
                </c:pt>
                <c:pt idx="320">
                  <c:v>93.193666949392153</c:v>
                </c:pt>
                <c:pt idx="321">
                  <c:v>93.528979361040427</c:v>
                </c:pt>
                <c:pt idx="322">
                  <c:v>92.493638676844782</c:v>
                </c:pt>
                <c:pt idx="323">
                  <c:v>92.041277919140512</c:v>
                </c:pt>
                <c:pt idx="324">
                  <c:v>92.663273960983886</c:v>
                </c:pt>
                <c:pt idx="325">
                  <c:v>93.349165959852982</c:v>
                </c:pt>
                <c:pt idx="326">
                  <c:v>92.882668928470451</c:v>
                </c:pt>
                <c:pt idx="327">
                  <c:v>90.479502403166535</c:v>
                </c:pt>
                <c:pt idx="328">
                  <c:v>90.733955329375178</c:v>
                </c:pt>
                <c:pt idx="329">
                  <c:v>90.537178399773822</c:v>
                </c:pt>
                <c:pt idx="330">
                  <c:v>91.178965224766756</c:v>
                </c:pt>
                <c:pt idx="331">
                  <c:v>90.36641221374046</c:v>
                </c:pt>
                <c:pt idx="332">
                  <c:v>89.617189708792765</c:v>
                </c:pt>
                <c:pt idx="333">
                  <c:v>90.733955329375178</c:v>
                </c:pt>
                <c:pt idx="334">
                  <c:v>89.588917161436257</c:v>
                </c:pt>
                <c:pt idx="335">
                  <c:v>89.115069267741021</c:v>
                </c:pt>
                <c:pt idx="336">
                  <c:v>89.609838846480073</c:v>
                </c:pt>
                <c:pt idx="337">
                  <c:v>89.256432004523617</c:v>
                </c:pt>
                <c:pt idx="338">
                  <c:v>89.369522193949678</c:v>
                </c:pt>
                <c:pt idx="339">
                  <c:v>89.426067288662708</c:v>
                </c:pt>
                <c:pt idx="340">
                  <c:v>88.238620299689003</c:v>
                </c:pt>
                <c:pt idx="341">
                  <c:v>87.446988973706524</c:v>
                </c:pt>
                <c:pt idx="342">
                  <c:v>87.874469889737057</c:v>
                </c:pt>
                <c:pt idx="343">
                  <c:v>88.726604467062486</c:v>
                </c:pt>
                <c:pt idx="344">
                  <c:v>88.896239751201591</c:v>
                </c:pt>
                <c:pt idx="345">
                  <c:v>88.606163415323721</c:v>
                </c:pt>
                <c:pt idx="346">
                  <c:v>88.88210347752333</c:v>
                </c:pt>
                <c:pt idx="347">
                  <c:v>88.337574215436803</c:v>
                </c:pt>
                <c:pt idx="348">
                  <c:v>86.903025162567147</c:v>
                </c:pt>
                <c:pt idx="349">
                  <c:v>86.351710489115078</c:v>
                </c:pt>
                <c:pt idx="350">
                  <c:v>86.450664404862891</c:v>
                </c:pt>
                <c:pt idx="351">
                  <c:v>85.453774385072094</c:v>
                </c:pt>
                <c:pt idx="352">
                  <c:v>84.817642069550473</c:v>
                </c:pt>
                <c:pt idx="353">
                  <c:v>84.132315521628513</c:v>
                </c:pt>
                <c:pt idx="354">
                  <c:v>82.810291207237768</c:v>
                </c:pt>
                <c:pt idx="355">
                  <c:v>81.340118744698898</c:v>
                </c:pt>
                <c:pt idx="356">
                  <c:v>81.050607859768178</c:v>
                </c:pt>
                <c:pt idx="357">
                  <c:v>80.937517670342103</c:v>
                </c:pt>
                <c:pt idx="358">
                  <c:v>82.145886344359624</c:v>
                </c:pt>
                <c:pt idx="359">
                  <c:v>82.301385354820468</c:v>
                </c:pt>
                <c:pt idx="360">
                  <c:v>82.959004806333056</c:v>
                </c:pt>
                <c:pt idx="361">
                  <c:v>81.693525586655355</c:v>
                </c:pt>
                <c:pt idx="362">
                  <c:v>80.576759966072942</c:v>
                </c:pt>
                <c:pt idx="363">
                  <c:v>80.294034492507777</c:v>
                </c:pt>
                <c:pt idx="364">
                  <c:v>80.916030534351151</c:v>
                </c:pt>
                <c:pt idx="365">
                  <c:v>81.396663839411929</c:v>
                </c:pt>
                <c:pt idx="366">
                  <c:v>80.859485439638107</c:v>
                </c:pt>
                <c:pt idx="367">
                  <c:v>79.191405145603625</c:v>
                </c:pt>
                <c:pt idx="368">
                  <c:v>80.03958156629912</c:v>
                </c:pt>
                <c:pt idx="369">
                  <c:v>81.707661860333616</c:v>
                </c:pt>
                <c:pt idx="370">
                  <c:v>80.852700028272551</c:v>
                </c:pt>
                <c:pt idx="371">
                  <c:v>81.24851569126379</c:v>
                </c:pt>
                <c:pt idx="372">
                  <c:v>82.739609838846491</c:v>
                </c:pt>
                <c:pt idx="373">
                  <c:v>81.488832343794186</c:v>
                </c:pt>
                <c:pt idx="374">
                  <c:v>81.029120723777211</c:v>
                </c:pt>
                <c:pt idx="375">
                  <c:v>81.658467627933291</c:v>
                </c:pt>
                <c:pt idx="376">
                  <c:v>82.230703986429177</c:v>
                </c:pt>
                <c:pt idx="377">
                  <c:v>82.817642069550473</c:v>
                </c:pt>
                <c:pt idx="378">
                  <c:v>84.528131184619738</c:v>
                </c:pt>
                <c:pt idx="379">
                  <c:v>83.916313259824705</c:v>
                </c:pt>
                <c:pt idx="380">
                  <c:v>83.898784280463673</c:v>
                </c:pt>
                <c:pt idx="381">
                  <c:v>83.785694091037598</c:v>
                </c:pt>
                <c:pt idx="382">
                  <c:v>82.448402601074349</c:v>
                </c:pt>
                <c:pt idx="383">
                  <c:v>81.35142776364151</c:v>
                </c:pt>
                <c:pt idx="384">
                  <c:v>81.237206672321179</c:v>
                </c:pt>
                <c:pt idx="385">
                  <c:v>81.628498727735362</c:v>
                </c:pt>
                <c:pt idx="386">
                  <c:v>80.701159174441614</c:v>
                </c:pt>
                <c:pt idx="387">
                  <c:v>79.737065309584395</c:v>
                </c:pt>
                <c:pt idx="388">
                  <c:v>78.541136556403728</c:v>
                </c:pt>
                <c:pt idx="389">
                  <c:v>81.865988125530109</c:v>
                </c:pt>
                <c:pt idx="390">
                  <c:v>82.317217981340121</c:v>
                </c:pt>
                <c:pt idx="391">
                  <c:v>84.24653661294883</c:v>
                </c:pt>
                <c:pt idx="392">
                  <c:v>83.686740175289799</c:v>
                </c:pt>
                <c:pt idx="393">
                  <c:v>83.372914899632462</c:v>
                </c:pt>
                <c:pt idx="394">
                  <c:v>81.679389312977108</c:v>
                </c:pt>
                <c:pt idx="395">
                  <c:v>81.665253039298847</c:v>
                </c:pt>
                <c:pt idx="396">
                  <c:v>80.519083969465655</c:v>
                </c:pt>
                <c:pt idx="397">
                  <c:v>80.723777212326837</c:v>
                </c:pt>
                <c:pt idx="398">
                  <c:v>80.11591744416171</c:v>
                </c:pt>
                <c:pt idx="399">
                  <c:v>80.887757986994629</c:v>
                </c:pt>
                <c:pt idx="400">
                  <c:v>80.163980774667792</c:v>
                </c:pt>
                <c:pt idx="401">
                  <c:v>80.124399208368672</c:v>
                </c:pt>
                <c:pt idx="402">
                  <c:v>79.479785128640088</c:v>
                </c:pt>
                <c:pt idx="403">
                  <c:v>80.237489397794732</c:v>
                </c:pt>
                <c:pt idx="404">
                  <c:v>79.954763924229582</c:v>
                </c:pt>
                <c:pt idx="405">
                  <c:v>79.146169069833192</c:v>
                </c:pt>
                <c:pt idx="406">
                  <c:v>78.291207237772113</c:v>
                </c:pt>
                <c:pt idx="407">
                  <c:v>79.120723777212334</c:v>
                </c:pt>
                <c:pt idx="408">
                  <c:v>79.45433983601923</c:v>
                </c:pt>
                <c:pt idx="409">
                  <c:v>79.768165111676566</c:v>
                </c:pt>
                <c:pt idx="410">
                  <c:v>80.11309018942606</c:v>
                </c:pt>
                <c:pt idx="411">
                  <c:v>80.028272547356522</c:v>
                </c:pt>
                <c:pt idx="412">
                  <c:v>79.072660446706251</c:v>
                </c:pt>
                <c:pt idx="413">
                  <c:v>78.484591461690698</c:v>
                </c:pt>
                <c:pt idx="414">
                  <c:v>79.502403166525298</c:v>
                </c:pt>
                <c:pt idx="415">
                  <c:v>79.09414758269719</c:v>
                </c:pt>
                <c:pt idx="416">
                  <c:v>79.647724059937801</c:v>
                </c:pt>
                <c:pt idx="417">
                  <c:v>79.639807746677988</c:v>
                </c:pt>
                <c:pt idx="418">
                  <c:v>79.841673734803507</c:v>
                </c:pt>
                <c:pt idx="419">
                  <c:v>79.180096126661013</c:v>
                </c:pt>
                <c:pt idx="420">
                  <c:v>78.409951936669501</c:v>
                </c:pt>
                <c:pt idx="421">
                  <c:v>78.939779474130617</c:v>
                </c:pt>
                <c:pt idx="422">
                  <c:v>78.849307322589766</c:v>
                </c:pt>
                <c:pt idx="423">
                  <c:v>81.525586655357657</c:v>
                </c:pt>
                <c:pt idx="424">
                  <c:v>83.361605880689851</c:v>
                </c:pt>
                <c:pt idx="425">
                  <c:v>84.373763076053152</c:v>
                </c:pt>
                <c:pt idx="426">
                  <c:v>85.32485156912638</c:v>
                </c:pt>
                <c:pt idx="427">
                  <c:v>86.853265479219672</c:v>
                </c:pt>
                <c:pt idx="428">
                  <c:v>87.189708792762232</c:v>
                </c:pt>
                <c:pt idx="429">
                  <c:v>87.61379700310998</c:v>
                </c:pt>
                <c:pt idx="430">
                  <c:v>87.304495335029685</c:v>
                </c:pt>
                <c:pt idx="431">
                  <c:v>85.835453774385073</c:v>
                </c:pt>
                <c:pt idx="432">
                  <c:v>85.75346338705117</c:v>
                </c:pt>
                <c:pt idx="433">
                  <c:v>85.250212044105183</c:v>
                </c:pt>
                <c:pt idx="434">
                  <c:v>87.079445858071807</c:v>
                </c:pt>
                <c:pt idx="435">
                  <c:v>87.732541702007353</c:v>
                </c:pt>
                <c:pt idx="436">
                  <c:v>88.744698897370654</c:v>
                </c:pt>
                <c:pt idx="437">
                  <c:v>88.852134577325415</c:v>
                </c:pt>
                <c:pt idx="438">
                  <c:v>89.516539440203559</c:v>
                </c:pt>
                <c:pt idx="439">
                  <c:v>89.98303647158609</c:v>
                </c:pt>
                <c:pt idx="440">
                  <c:v>90.073508623126941</c:v>
                </c:pt>
                <c:pt idx="441">
                  <c:v>90.769013288097256</c:v>
                </c:pt>
                <c:pt idx="442">
                  <c:v>93.076053152389022</c:v>
                </c:pt>
                <c:pt idx="443">
                  <c:v>95.275657336726042</c:v>
                </c:pt>
                <c:pt idx="444">
                  <c:v>96.6355668645745</c:v>
                </c:pt>
                <c:pt idx="445">
                  <c:v>94.223918575063607</c:v>
                </c:pt>
                <c:pt idx="446">
                  <c:v>92.235227594006219</c:v>
                </c:pt>
                <c:pt idx="447">
                  <c:v>92.694373763076058</c:v>
                </c:pt>
                <c:pt idx="448">
                  <c:v>91.970596550749221</c:v>
                </c:pt>
                <c:pt idx="449">
                  <c:v>92.456884365281311</c:v>
                </c:pt>
                <c:pt idx="450">
                  <c:v>91.687871077184056</c:v>
                </c:pt>
                <c:pt idx="451">
                  <c:v>92.049759683347474</c:v>
                </c:pt>
                <c:pt idx="452">
                  <c:v>92.437093582131752</c:v>
                </c:pt>
                <c:pt idx="453">
                  <c:v>93.259824710206388</c:v>
                </c:pt>
                <c:pt idx="454">
                  <c:v>93.977947413061912</c:v>
                </c:pt>
                <c:pt idx="455">
                  <c:v>94.950523042126093</c:v>
                </c:pt>
                <c:pt idx="456">
                  <c:v>94.843087362171332</c:v>
                </c:pt>
                <c:pt idx="457">
                  <c:v>95.391574780887751</c:v>
                </c:pt>
                <c:pt idx="458">
                  <c:v>97.142776364150407</c:v>
                </c:pt>
                <c:pt idx="459">
                  <c:v>96.481764206955049</c:v>
                </c:pt>
                <c:pt idx="460">
                  <c:v>95.812835736499864</c:v>
                </c:pt>
                <c:pt idx="461">
                  <c:v>95.467910658750341</c:v>
                </c:pt>
                <c:pt idx="462">
                  <c:v>94.653661294882667</c:v>
                </c:pt>
                <c:pt idx="463">
                  <c:v>94.848741871642645</c:v>
                </c:pt>
                <c:pt idx="464">
                  <c:v>93.385920271416452</c:v>
                </c:pt>
                <c:pt idx="465">
                  <c:v>92.748091603053439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B0-9F48-B9FA-5E3361FAC286}"/>
            </c:ext>
          </c:extLst>
        </c:ser>
        <c:ser>
          <c:idx val="1"/>
          <c:order val="1"/>
          <c:tx>
            <c:v>Pd</c:v>
          </c:tx>
          <c:spPr>
            <a:ln w="28575" cap="rnd">
              <a:solidFill>
                <a:srgbClr val="BFBCBE"/>
              </a:solidFill>
              <a:round/>
            </a:ln>
            <a:effectLst/>
          </c:spPr>
          <c:marker>
            <c:symbol val="none"/>
          </c:marker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Data!$E$3:$E$468</c:f>
              <c:numCache>
                <c:formatCode>_-* #,##0.00_-;\-* #,##0.00_-;_-* "-"??_-;_-@_-</c:formatCode>
                <c:ptCount val="466"/>
                <c:pt idx="0">
                  <c:v>100</c:v>
                </c:pt>
                <c:pt idx="1">
                  <c:v>97.984886649874056</c:v>
                </c:pt>
                <c:pt idx="2">
                  <c:v>97.670025188916881</c:v>
                </c:pt>
                <c:pt idx="3">
                  <c:v>95.969773299748113</c:v>
                </c:pt>
                <c:pt idx="4">
                  <c:v>94.584382871536519</c:v>
                </c:pt>
                <c:pt idx="5">
                  <c:v>94.77329974811083</c:v>
                </c:pt>
                <c:pt idx="6">
                  <c:v>98.803526448362717</c:v>
                </c:pt>
                <c:pt idx="7">
                  <c:v>101.95214105793451</c:v>
                </c:pt>
                <c:pt idx="8">
                  <c:v>101.54282115869017</c:v>
                </c:pt>
                <c:pt idx="9">
                  <c:v>100.25188916876576</c:v>
                </c:pt>
                <c:pt idx="10">
                  <c:v>99.978589420654913</c:v>
                </c:pt>
                <c:pt idx="11">
                  <c:v>102.26700251889169</c:v>
                </c:pt>
                <c:pt idx="12">
                  <c:v>102.51889168765742</c:v>
                </c:pt>
                <c:pt idx="13">
                  <c:v>102.14105793450881</c:v>
                </c:pt>
                <c:pt idx="14">
                  <c:v>103.65239294710327</c:v>
                </c:pt>
                <c:pt idx="15">
                  <c:v>102.26700251889169</c:v>
                </c:pt>
                <c:pt idx="16">
                  <c:v>98.42569269521411</c:v>
                </c:pt>
                <c:pt idx="17">
                  <c:v>102.58186397984888</c:v>
                </c:pt>
                <c:pt idx="18">
                  <c:v>101.44836272040303</c:v>
                </c:pt>
                <c:pt idx="19">
                  <c:v>102.77078085642317</c:v>
                </c:pt>
                <c:pt idx="20">
                  <c:v>102.64483627204031</c:v>
                </c:pt>
                <c:pt idx="21">
                  <c:v>103.5264483627204</c:v>
                </c:pt>
                <c:pt idx="22">
                  <c:v>102.45591939546598</c:v>
                </c:pt>
                <c:pt idx="23">
                  <c:v>103.24307304785893</c:v>
                </c:pt>
                <c:pt idx="24">
                  <c:v>102.58186397984888</c:v>
                </c:pt>
                <c:pt idx="25">
                  <c:v>103.02267002518892</c:v>
                </c:pt>
                <c:pt idx="26">
                  <c:v>105.60453400503778</c:v>
                </c:pt>
                <c:pt idx="27">
                  <c:v>104.40806045340049</c:v>
                </c:pt>
                <c:pt idx="28">
                  <c:v>103.49496221662469</c:v>
                </c:pt>
                <c:pt idx="29">
                  <c:v>102.42443324937027</c:v>
                </c:pt>
                <c:pt idx="30">
                  <c:v>105.10075566750629</c:v>
                </c:pt>
                <c:pt idx="31">
                  <c:v>105.47858942065491</c:v>
                </c:pt>
                <c:pt idx="32">
                  <c:v>105.95088161209067</c:v>
                </c:pt>
                <c:pt idx="33">
                  <c:v>106.36020151133501</c:v>
                </c:pt>
                <c:pt idx="34">
                  <c:v>107.14735516372795</c:v>
                </c:pt>
                <c:pt idx="35">
                  <c:v>107.9823677581864</c:v>
                </c:pt>
                <c:pt idx="36">
                  <c:v>101.38539042821159</c:v>
                </c:pt>
                <c:pt idx="37">
                  <c:v>98.110831234256921</c:v>
                </c:pt>
                <c:pt idx="38">
                  <c:v>97.544080604534003</c:v>
                </c:pt>
                <c:pt idx="39">
                  <c:v>99.590680100755662</c:v>
                </c:pt>
                <c:pt idx="40">
                  <c:v>100.37783375314862</c:v>
                </c:pt>
                <c:pt idx="41">
                  <c:v>102.95969773299748</c:v>
                </c:pt>
                <c:pt idx="42">
                  <c:v>103.14861460957178</c:v>
                </c:pt>
                <c:pt idx="43">
                  <c:v>102.51889168765742</c:v>
                </c:pt>
                <c:pt idx="44">
                  <c:v>102.20403022670025</c:v>
                </c:pt>
                <c:pt idx="45">
                  <c:v>99.307304785894203</c:v>
                </c:pt>
                <c:pt idx="46">
                  <c:v>99.622166246851378</c:v>
                </c:pt>
                <c:pt idx="47">
                  <c:v>98.362720403022678</c:v>
                </c:pt>
                <c:pt idx="48">
                  <c:v>96.725440806045341</c:v>
                </c:pt>
                <c:pt idx="49">
                  <c:v>95.780856423173802</c:v>
                </c:pt>
                <c:pt idx="50">
                  <c:v>93.891687657430737</c:v>
                </c:pt>
                <c:pt idx="51">
                  <c:v>88.853904282115863</c:v>
                </c:pt>
                <c:pt idx="52">
                  <c:v>87.97229219143577</c:v>
                </c:pt>
                <c:pt idx="53">
                  <c:v>89.294710327455917</c:v>
                </c:pt>
                <c:pt idx="54">
                  <c:v>92.128463476070536</c:v>
                </c:pt>
                <c:pt idx="55">
                  <c:v>94.112090680100764</c:v>
                </c:pt>
                <c:pt idx="56">
                  <c:v>92.821158690176318</c:v>
                </c:pt>
                <c:pt idx="57">
                  <c:v>94.332493702770776</c:v>
                </c:pt>
                <c:pt idx="58">
                  <c:v>94.647355163727966</c:v>
                </c:pt>
                <c:pt idx="59">
                  <c:v>94.458438287153655</c:v>
                </c:pt>
                <c:pt idx="60">
                  <c:v>93.891687657430737</c:v>
                </c:pt>
                <c:pt idx="61">
                  <c:v>95.025188916876573</c:v>
                </c:pt>
                <c:pt idx="62">
                  <c:v>94.899244332493708</c:v>
                </c:pt>
                <c:pt idx="63">
                  <c:v>96.221662468513856</c:v>
                </c:pt>
                <c:pt idx="64">
                  <c:v>97.48110831234257</c:v>
                </c:pt>
                <c:pt idx="65">
                  <c:v>98.992443324937028</c:v>
                </c:pt>
                <c:pt idx="66">
                  <c:v>99.307304785894203</c:v>
                </c:pt>
                <c:pt idx="67">
                  <c:v>98.992443324937028</c:v>
                </c:pt>
                <c:pt idx="68">
                  <c:v>97.795969773299745</c:v>
                </c:pt>
                <c:pt idx="69">
                  <c:v>100.31486146095719</c:v>
                </c:pt>
                <c:pt idx="70">
                  <c:v>97.984886649874056</c:v>
                </c:pt>
                <c:pt idx="71">
                  <c:v>95.843828715365248</c:v>
                </c:pt>
                <c:pt idx="72">
                  <c:v>96.410579345088166</c:v>
                </c:pt>
                <c:pt idx="73">
                  <c:v>97.670025188916881</c:v>
                </c:pt>
                <c:pt idx="74">
                  <c:v>96.34760705289672</c:v>
                </c:pt>
                <c:pt idx="75">
                  <c:v>92.695214105793454</c:v>
                </c:pt>
                <c:pt idx="76">
                  <c:v>92.2544080604534</c:v>
                </c:pt>
                <c:pt idx="77">
                  <c:v>95.654911838790937</c:v>
                </c:pt>
                <c:pt idx="78">
                  <c:v>96.977329974811084</c:v>
                </c:pt>
                <c:pt idx="79">
                  <c:v>96.662468513853909</c:v>
                </c:pt>
                <c:pt idx="80">
                  <c:v>95.843828715365248</c:v>
                </c:pt>
                <c:pt idx="81">
                  <c:v>94.77329974811083</c:v>
                </c:pt>
                <c:pt idx="82">
                  <c:v>96.586901763224176</c:v>
                </c:pt>
                <c:pt idx="83">
                  <c:v>97.613350125944578</c:v>
                </c:pt>
                <c:pt idx="84">
                  <c:v>100</c:v>
                </c:pt>
                <c:pt idx="85">
                  <c:v>97.283375314861459</c:v>
                </c:pt>
                <c:pt idx="86">
                  <c:v>97.420654911838795</c:v>
                </c:pt>
                <c:pt idx="87">
                  <c:v>94.177581863979839</c:v>
                </c:pt>
                <c:pt idx="88">
                  <c:v>89.798488664987403</c:v>
                </c:pt>
                <c:pt idx="89">
                  <c:v>90.774559193954659</c:v>
                </c:pt>
                <c:pt idx="90">
                  <c:v>91.876574307304779</c:v>
                </c:pt>
                <c:pt idx="91">
                  <c:v>91.829974811083133</c:v>
                </c:pt>
                <c:pt idx="92">
                  <c:v>90.370277078085635</c:v>
                </c:pt>
                <c:pt idx="93">
                  <c:v>90.176322418136024</c:v>
                </c:pt>
                <c:pt idx="94">
                  <c:v>89.216624685138541</c:v>
                </c:pt>
                <c:pt idx="95">
                  <c:v>89.861460957178835</c:v>
                </c:pt>
                <c:pt idx="96">
                  <c:v>90.931989924433253</c:v>
                </c:pt>
                <c:pt idx="97">
                  <c:v>92.537783375314859</c:v>
                </c:pt>
                <c:pt idx="98">
                  <c:v>91.561712846347604</c:v>
                </c:pt>
                <c:pt idx="99">
                  <c:v>92.516372795969787</c:v>
                </c:pt>
                <c:pt idx="100">
                  <c:v>91.949622166246854</c:v>
                </c:pt>
                <c:pt idx="101">
                  <c:v>92.695214105793454</c:v>
                </c:pt>
                <c:pt idx="102">
                  <c:v>94.458438287153655</c:v>
                </c:pt>
                <c:pt idx="103">
                  <c:v>95.010075566750629</c:v>
                </c:pt>
                <c:pt idx="104">
                  <c:v>95.843828715365248</c:v>
                </c:pt>
                <c:pt idx="105">
                  <c:v>95.547858942065488</c:v>
                </c:pt>
                <c:pt idx="106">
                  <c:v>97.881612090680093</c:v>
                </c:pt>
                <c:pt idx="107">
                  <c:v>97.134760705289665</c:v>
                </c:pt>
                <c:pt idx="108">
                  <c:v>97.075566750629719</c:v>
                </c:pt>
                <c:pt idx="109">
                  <c:v>98.680100755667496</c:v>
                </c:pt>
                <c:pt idx="110">
                  <c:v>99.200251889168769</c:v>
                </c:pt>
                <c:pt idx="111">
                  <c:v>101.7506297229219</c:v>
                </c:pt>
                <c:pt idx="112">
                  <c:v>101.30982367758186</c:v>
                </c:pt>
                <c:pt idx="113">
                  <c:v>102.80604534005037</c:v>
                </c:pt>
                <c:pt idx="114">
                  <c:v>102.31108312342569</c:v>
                </c:pt>
                <c:pt idx="115">
                  <c:v>99.977329974811084</c:v>
                </c:pt>
                <c:pt idx="116">
                  <c:v>99.889168765743079</c:v>
                </c:pt>
                <c:pt idx="117">
                  <c:v>97.566750629722918</c:v>
                </c:pt>
                <c:pt idx="118">
                  <c:v>95.230478589420656</c:v>
                </c:pt>
                <c:pt idx="119">
                  <c:v>93.763224181360201</c:v>
                </c:pt>
                <c:pt idx="120">
                  <c:v>94.090680100755677</c:v>
                </c:pt>
                <c:pt idx="121">
                  <c:v>96.716624685138527</c:v>
                </c:pt>
                <c:pt idx="122">
                  <c:v>96.892947103274565</c:v>
                </c:pt>
                <c:pt idx="123">
                  <c:v>93.945843828715354</c:v>
                </c:pt>
                <c:pt idx="124">
                  <c:v>92.226700251889156</c:v>
                </c:pt>
                <c:pt idx="125">
                  <c:v>91.812342569269518</c:v>
                </c:pt>
                <c:pt idx="126">
                  <c:v>93.234256926952142</c:v>
                </c:pt>
                <c:pt idx="127">
                  <c:v>94.521410579345087</c:v>
                </c:pt>
                <c:pt idx="128">
                  <c:v>95.351385390428206</c:v>
                </c:pt>
                <c:pt idx="129">
                  <c:v>95.528967254408059</c:v>
                </c:pt>
                <c:pt idx="130">
                  <c:v>95.837531486146105</c:v>
                </c:pt>
                <c:pt idx="131">
                  <c:v>97.544080604534003</c:v>
                </c:pt>
                <c:pt idx="132">
                  <c:v>96.756926952141058</c:v>
                </c:pt>
                <c:pt idx="133">
                  <c:v>98.933249370277082</c:v>
                </c:pt>
                <c:pt idx="134">
                  <c:v>98.001259445843829</c:v>
                </c:pt>
                <c:pt idx="135">
                  <c:v>96.668765743073038</c:v>
                </c:pt>
                <c:pt idx="136">
                  <c:v>96.452141057934512</c:v>
                </c:pt>
                <c:pt idx="137">
                  <c:v>97.92569269521411</c:v>
                </c:pt>
                <c:pt idx="138">
                  <c:v>98.028967254408059</c:v>
                </c:pt>
                <c:pt idx="139">
                  <c:v>98.57430730478589</c:v>
                </c:pt>
                <c:pt idx="140">
                  <c:v>100.16750629722921</c:v>
                </c:pt>
                <c:pt idx="141">
                  <c:v>99.486146095717871</c:v>
                </c:pt>
                <c:pt idx="142">
                  <c:v>100.15743073047858</c:v>
                </c:pt>
                <c:pt idx="143">
                  <c:v>101.79471032745593</c:v>
                </c:pt>
                <c:pt idx="144">
                  <c:v>101.55289672544082</c:v>
                </c:pt>
                <c:pt idx="145">
                  <c:v>101.64105793450882</c:v>
                </c:pt>
                <c:pt idx="146">
                  <c:v>105.18639798488665</c:v>
                </c:pt>
                <c:pt idx="147">
                  <c:v>104.0743073047859</c:v>
                </c:pt>
                <c:pt idx="148">
                  <c:v>104.38287153652392</c:v>
                </c:pt>
                <c:pt idx="149">
                  <c:v>104.65869017632241</c:v>
                </c:pt>
                <c:pt idx="150">
                  <c:v>104.50251889168767</c:v>
                </c:pt>
                <c:pt idx="151">
                  <c:v>104.0617128463476</c:v>
                </c:pt>
                <c:pt idx="152">
                  <c:v>100.14987405541562</c:v>
                </c:pt>
                <c:pt idx="153">
                  <c:v>94.139798488664994</c:v>
                </c:pt>
                <c:pt idx="154">
                  <c:v>93.494962216624685</c:v>
                </c:pt>
                <c:pt idx="155">
                  <c:v>90.350125944584377</c:v>
                </c:pt>
                <c:pt idx="156">
                  <c:v>93.256926952141058</c:v>
                </c:pt>
                <c:pt idx="157">
                  <c:v>91.570528967254418</c:v>
                </c:pt>
                <c:pt idx="158">
                  <c:v>93.221662468513841</c:v>
                </c:pt>
                <c:pt idx="159">
                  <c:v>93.926952141057924</c:v>
                </c:pt>
                <c:pt idx="160">
                  <c:v>94.231738035264485</c:v>
                </c:pt>
                <c:pt idx="161">
                  <c:v>95.186397984886653</c:v>
                </c:pt>
                <c:pt idx="162">
                  <c:v>97.455919395465983</c:v>
                </c:pt>
                <c:pt idx="163">
                  <c:v>95.081863979848862</c:v>
                </c:pt>
                <c:pt idx="164">
                  <c:v>94.507556675062972</c:v>
                </c:pt>
                <c:pt idx="165">
                  <c:v>96.221662468513856</c:v>
                </c:pt>
                <c:pt idx="166">
                  <c:v>95.903022670025194</c:v>
                </c:pt>
                <c:pt idx="167">
                  <c:v>94.275818639798487</c:v>
                </c:pt>
                <c:pt idx="168">
                  <c:v>94.741813602015114</c:v>
                </c:pt>
                <c:pt idx="169">
                  <c:v>95.610831234256921</c:v>
                </c:pt>
                <c:pt idx="170">
                  <c:v>94.92191435768261</c:v>
                </c:pt>
                <c:pt idx="171">
                  <c:v>97.48110831234257</c:v>
                </c:pt>
                <c:pt idx="172">
                  <c:v>98.365239294710321</c:v>
                </c:pt>
                <c:pt idx="173">
                  <c:v>98.685138539042811</c:v>
                </c:pt>
                <c:pt idx="174">
                  <c:v>97.858942065491178</c:v>
                </c:pt>
                <c:pt idx="175">
                  <c:v>96.177581863979839</c:v>
                </c:pt>
                <c:pt idx="176">
                  <c:v>94.710327455919398</c:v>
                </c:pt>
                <c:pt idx="177">
                  <c:v>94.68010075566751</c:v>
                </c:pt>
                <c:pt idx="178">
                  <c:v>95.163727959697724</c:v>
                </c:pt>
                <c:pt idx="179">
                  <c:v>92.780856423173802</c:v>
                </c:pt>
                <c:pt idx="180">
                  <c:v>88.671284634760696</c:v>
                </c:pt>
                <c:pt idx="181">
                  <c:v>91.435768261964739</c:v>
                </c:pt>
                <c:pt idx="182">
                  <c:v>90.617128463476064</c:v>
                </c:pt>
                <c:pt idx="183">
                  <c:v>91.246851385390428</c:v>
                </c:pt>
                <c:pt idx="184">
                  <c:v>92.012594458438286</c:v>
                </c:pt>
                <c:pt idx="185">
                  <c:v>89.987405541561714</c:v>
                </c:pt>
                <c:pt idx="186">
                  <c:v>90.20780856423174</c:v>
                </c:pt>
                <c:pt idx="187">
                  <c:v>87.405541561712852</c:v>
                </c:pt>
                <c:pt idx="188">
                  <c:v>81.838790931989919</c:v>
                </c:pt>
                <c:pt idx="189">
                  <c:v>80.012594458438286</c:v>
                </c:pt>
                <c:pt idx="190">
                  <c:v>79.484886649874056</c:v>
                </c:pt>
                <c:pt idx="191">
                  <c:v>81.549118387909331</c:v>
                </c:pt>
                <c:pt idx="192">
                  <c:v>78.180100755667496</c:v>
                </c:pt>
                <c:pt idx="193">
                  <c:v>78.138539042821151</c:v>
                </c:pt>
                <c:pt idx="194">
                  <c:v>76.997481108312343</c:v>
                </c:pt>
                <c:pt idx="195">
                  <c:v>73.614609571788421</c:v>
                </c:pt>
                <c:pt idx="196">
                  <c:v>71.190176322418125</c:v>
                </c:pt>
                <c:pt idx="197">
                  <c:v>72.006297229219143</c:v>
                </c:pt>
                <c:pt idx="198">
                  <c:v>76.173803526448367</c:v>
                </c:pt>
                <c:pt idx="199">
                  <c:v>74.307304785894203</c:v>
                </c:pt>
                <c:pt idx="200">
                  <c:v>77.550377833753146</c:v>
                </c:pt>
                <c:pt idx="201">
                  <c:v>76.196473551637283</c:v>
                </c:pt>
                <c:pt idx="202">
                  <c:v>76.609571788413106</c:v>
                </c:pt>
                <c:pt idx="203">
                  <c:v>74.710327455919398</c:v>
                </c:pt>
                <c:pt idx="204">
                  <c:v>78.65239294710328</c:v>
                </c:pt>
                <c:pt idx="205">
                  <c:v>77.798488664987403</c:v>
                </c:pt>
                <c:pt idx="206">
                  <c:v>78.391687657430722</c:v>
                </c:pt>
                <c:pt idx="207">
                  <c:v>76.102015113350134</c:v>
                </c:pt>
                <c:pt idx="208">
                  <c:v>73.803526448362717</c:v>
                </c:pt>
                <c:pt idx="209">
                  <c:v>77.356423173803535</c:v>
                </c:pt>
                <c:pt idx="210">
                  <c:v>80.459697732997483</c:v>
                </c:pt>
                <c:pt idx="211">
                  <c:v>81.045340050377831</c:v>
                </c:pt>
                <c:pt idx="212">
                  <c:v>81.675062972292196</c:v>
                </c:pt>
                <c:pt idx="213">
                  <c:v>84.096977329974806</c:v>
                </c:pt>
                <c:pt idx="214">
                  <c:v>83.670025188916881</c:v>
                </c:pt>
                <c:pt idx="215">
                  <c:v>81.314861460957175</c:v>
                </c:pt>
                <c:pt idx="216">
                  <c:v>79.921914357682624</c:v>
                </c:pt>
                <c:pt idx="217">
                  <c:v>81.971032745591941</c:v>
                </c:pt>
                <c:pt idx="218">
                  <c:v>82.630982367758193</c:v>
                </c:pt>
                <c:pt idx="219">
                  <c:v>82.561712846347604</c:v>
                </c:pt>
                <c:pt idx="220">
                  <c:v>83.312342569269532</c:v>
                </c:pt>
                <c:pt idx="221">
                  <c:v>84.634760705289665</c:v>
                </c:pt>
                <c:pt idx="222">
                  <c:v>81.41687657430731</c:v>
                </c:pt>
                <c:pt idx="223">
                  <c:v>81.549118387909331</c:v>
                </c:pt>
                <c:pt idx="224">
                  <c:v>82.972292191435756</c:v>
                </c:pt>
                <c:pt idx="225">
                  <c:v>83.627204030226693</c:v>
                </c:pt>
                <c:pt idx="226">
                  <c:v>83.816120906801004</c:v>
                </c:pt>
                <c:pt idx="227">
                  <c:v>81.80100755667506</c:v>
                </c:pt>
                <c:pt idx="228">
                  <c:v>76.561712846347604</c:v>
                </c:pt>
                <c:pt idx="229">
                  <c:v>76.007556675062972</c:v>
                </c:pt>
                <c:pt idx="230">
                  <c:v>74.386649874055408</c:v>
                </c:pt>
                <c:pt idx="231">
                  <c:v>76.070528967254404</c:v>
                </c:pt>
                <c:pt idx="232">
                  <c:v>73.803526448362717</c:v>
                </c:pt>
                <c:pt idx="233">
                  <c:v>72.814861460957175</c:v>
                </c:pt>
                <c:pt idx="234">
                  <c:v>71.253148614609572</c:v>
                </c:pt>
                <c:pt idx="235">
                  <c:v>72.573047858942061</c:v>
                </c:pt>
                <c:pt idx="236">
                  <c:v>73.751889168765743</c:v>
                </c:pt>
                <c:pt idx="237">
                  <c:v>77.07808564231739</c:v>
                </c:pt>
                <c:pt idx="238">
                  <c:v>79.471032745591941</c:v>
                </c:pt>
                <c:pt idx="239">
                  <c:v>80.743073047858942</c:v>
                </c:pt>
                <c:pt idx="240">
                  <c:v>79.785894206549131</c:v>
                </c:pt>
                <c:pt idx="241">
                  <c:v>84.445843828715368</c:v>
                </c:pt>
                <c:pt idx="242">
                  <c:v>85.346347607052891</c:v>
                </c:pt>
                <c:pt idx="243">
                  <c:v>84.760705289672543</c:v>
                </c:pt>
                <c:pt idx="244">
                  <c:v>86.264483627204029</c:v>
                </c:pt>
                <c:pt idx="245">
                  <c:v>83.123425692695221</c:v>
                </c:pt>
                <c:pt idx="246">
                  <c:v>81.17128463476071</c:v>
                </c:pt>
                <c:pt idx="247">
                  <c:v>77.732997481108328</c:v>
                </c:pt>
                <c:pt idx="248">
                  <c:v>77.991183879093199</c:v>
                </c:pt>
                <c:pt idx="249">
                  <c:v>78.575566750629719</c:v>
                </c:pt>
                <c:pt idx="250">
                  <c:v>76.700251889168769</c:v>
                </c:pt>
                <c:pt idx="251">
                  <c:v>78.892947103274551</c:v>
                </c:pt>
                <c:pt idx="252">
                  <c:v>79.822418136020147</c:v>
                </c:pt>
                <c:pt idx="253">
                  <c:v>82.163727959697724</c:v>
                </c:pt>
                <c:pt idx="254">
                  <c:v>83.186397984886653</c:v>
                </c:pt>
                <c:pt idx="255">
                  <c:v>83.311083123425689</c:v>
                </c:pt>
                <c:pt idx="256">
                  <c:v>83.374055415617136</c:v>
                </c:pt>
                <c:pt idx="257">
                  <c:v>80.258186397984886</c:v>
                </c:pt>
                <c:pt idx="258">
                  <c:v>79.471032745591941</c:v>
                </c:pt>
                <c:pt idx="259">
                  <c:v>82.304785894206546</c:v>
                </c:pt>
                <c:pt idx="260">
                  <c:v>82.303526448362717</c:v>
                </c:pt>
                <c:pt idx="261">
                  <c:v>83.343828715365248</c:v>
                </c:pt>
                <c:pt idx="262">
                  <c:v>81.811083123425703</c:v>
                </c:pt>
                <c:pt idx="263">
                  <c:v>80.382871536523922</c:v>
                </c:pt>
                <c:pt idx="264">
                  <c:v>77.172544080604538</c:v>
                </c:pt>
                <c:pt idx="265">
                  <c:v>77.576826196473561</c:v>
                </c:pt>
                <c:pt idx="266">
                  <c:v>79.974811083123427</c:v>
                </c:pt>
                <c:pt idx="267">
                  <c:v>80.730478589420656</c:v>
                </c:pt>
                <c:pt idx="268">
                  <c:v>80.132241813602008</c:v>
                </c:pt>
                <c:pt idx="269">
                  <c:v>80.384130982367765</c:v>
                </c:pt>
                <c:pt idx="270">
                  <c:v>80.585642317380362</c:v>
                </c:pt>
                <c:pt idx="271">
                  <c:v>82.147355163727966</c:v>
                </c:pt>
                <c:pt idx="272">
                  <c:v>84.096977329974806</c:v>
                </c:pt>
                <c:pt idx="273">
                  <c:v>85.117128463476078</c:v>
                </c:pt>
                <c:pt idx="274">
                  <c:v>85.327455919395462</c:v>
                </c:pt>
                <c:pt idx="275">
                  <c:v>86.496221662468514</c:v>
                </c:pt>
                <c:pt idx="276">
                  <c:v>85.610831234256921</c:v>
                </c:pt>
                <c:pt idx="277">
                  <c:v>87.311083123425689</c:v>
                </c:pt>
                <c:pt idx="278">
                  <c:v>87.059193954659946</c:v>
                </c:pt>
                <c:pt idx="279">
                  <c:v>86.901763224181366</c:v>
                </c:pt>
                <c:pt idx="280">
                  <c:v>86.712846347607055</c:v>
                </c:pt>
                <c:pt idx="281">
                  <c:v>86.183879093198996</c:v>
                </c:pt>
                <c:pt idx="282">
                  <c:v>87.852644836272034</c:v>
                </c:pt>
                <c:pt idx="283">
                  <c:v>89.105793450881606</c:v>
                </c:pt>
                <c:pt idx="284">
                  <c:v>89.07430730478589</c:v>
                </c:pt>
                <c:pt idx="285">
                  <c:v>88.520151133501258</c:v>
                </c:pt>
                <c:pt idx="286">
                  <c:v>89.389168765743079</c:v>
                </c:pt>
                <c:pt idx="287">
                  <c:v>90.003778337531486</c:v>
                </c:pt>
                <c:pt idx="288">
                  <c:v>89.57808564231739</c:v>
                </c:pt>
                <c:pt idx="289">
                  <c:v>88.570528967254404</c:v>
                </c:pt>
                <c:pt idx="290">
                  <c:v>88.051637279596974</c:v>
                </c:pt>
                <c:pt idx="291">
                  <c:v>86.471032745591941</c:v>
                </c:pt>
                <c:pt idx="292">
                  <c:v>86.036523929471031</c:v>
                </c:pt>
                <c:pt idx="293">
                  <c:v>87.588161209068019</c:v>
                </c:pt>
                <c:pt idx="294">
                  <c:v>86.206549118387912</c:v>
                </c:pt>
                <c:pt idx="295">
                  <c:v>87.566750629722918</c:v>
                </c:pt>
                <c:pt idx="296">
                  <c:v>89.483627204030228</c:v>
                </c:pt>
                <c:pt idx="297">
                  <c:v>91.108312342569263</c:v>
                </c:pt>
                <c:pt idx="298">
                  <c:v>90.387909319899236</c:v>
                </c:pt>
                <c:pt idx="299">
                  <c:v>89.483627204030228</c:v>
                </c:pt>
                <c:pt idx="300">
                  <c:v>89.185138539042825</c:v>
                </c:pt>
                <c:pt idx="301">
                  <c:v>90.931989924433253</c:v>
                </c:pt>
                <c:pt idx="302">
                  <c:v>88.44458438287154</c:v>
                </c:pt>
                <c:pt idx="303">
                  <c:v>90.251889168765743</c:v>
                </c:pt>
                <c:pt idx="304">
                  <c:v>89.877833753148622</c:v>
                </c:pt>
                <c:pt idx="305">
                  <c:v>88.637279596977322</c:v>
                </c:pt>
                <c:pt idx="306">
                  <c:v>84.052896725440803</c:v>
                </c:pt>
                <c:pt idx="307">
                  <c:v>86.308564231738032</c:v>
                </c:pt>
                <c:pt idx="308">
                  <c:v>88.219143576826198</c:v>
                </c:pt>
                <c:pt idx="309">
                  <c:v>89.168765743073052</c:v>
                </c:pt>
                <c:pt idx="310">
                  <c:v>88.240554156171285</c:v>
                </c:pt>
                <c:pt idx="311">
                  <c:v>88.751889168765757</c:v>
                </c:pt>
                <c:pt idx="312">
                  <c:v>88.026448362720402</c:v>
                </c:pt>
                <c:pt idx="313">
                  <c:v>88.903022670025194</c:v>
                </c:pt>
                <c:pt idx="314">
                  <c:v>88.188916876574311</c:v>
                </c:pt>
                <c:pt idx="315">
                  <c:v>89.153652392947109</c:v>
                </c:pt>
                <c:pt idx="316">
                  <c:v>87.216624685138541</c:v>
                </c:pt>
                <c:pt idx="317">
                  <c:v>86.258186397984886</c:v>
                </c:pt>
                <c:pt idx="318">
                  <c:v>82.663727959697724</c:v>
                </c:pt>
                <c:pt idx="319">
                  <c:v>82.965994962216627</c:v>
                </c:pt>
                <c:pt idx="320">
                  <c:v>84.697732997481111</c:v>
                </c:pt>
                <c:pt idx="321">
                  <c:v>83.005037783375315</c:v>
                </c:pt>
                <c:pt idx="322">
                  <c:v>81.580604534005047</c:v>
                </c:pt>
                <c:pt idx="323">
                  <c:v>81.270780856423158</c:v>
                </c:pt>
                <c:pt idx="324">
                  <c:v>82.350125944584391</c:v>
                </c:pt>
                <c:pt idx="325">
                  <c:v>82.64357682619648</c:v>
                </c:pt>
                <c:pt idx="326">
                  <c:v>82</c:v>
                </c:pt>
                <c:pt idx="327">
                  <c:v>79.971032745591941</c:v>
                </c:pt>
                <c:pt idx="328">
                  <c:v>81.297229219143574</c:v>
                </c:pt>
                <c:pt idx="329">
                  <c:v>80.818639798488661</c:v>
                </c:pt>
                <c:pt idx="330">
                  <c:v>81.076826196473547</c:v>
                </c:pt>
                <c:pt idx="331">
                  <c:v>80.447103274559197</c:v>
                </c:pt>
                <c:pt idx="332">
                  <c:v>80.982367758186399</c:v>
                </c:pt>
                <c:pt idx="333">
                  <c:v>82.19521410579344</c:v>
                </c:pt>
                <c:pt idx="334">
                  <c:v>81.12468513853905</c:v>
                </c:pt>
                <c:pt idx="335">
                  <c:v>82.201511335012583</c:v>
                </c:pt>
                <c:pt idx="336">
                  <c:v>83.337531486146105</c:v>
                </c:pt>
                <c:pt idx="337">
                  <c:v>82.793450881612088</c:v>
                </c:pt>
                <c:pt idx="338">
                  <c:v>83.532745591939545</c:v>
                </c:pt>
                <c:pt idx="339">
                  <c:v>85.075566750629733</c:v>
                </c:pt>
                <c:pt idx="340">
                  <c:v>84.629722921914365</c:v>
                </c:pt>
                <c:pt idx="341">
                  <c:v>84.008816120906786</c:v>
                </c:pt>
                <c:pt idx="342">
                  <c:v>83.517632241813601</c:v>
                </c:pt>
                <c:pt idx="343">
                  <c:v>84.697732997481111</c:v>
                </c:pt>
                <c:pt idx="344">
                  <c:v>85.84760705289672</c:v>
                </c:pt>
                <c:pt idx="345">
                  <c:v>86.023929471032744</c:v>
                </c:pt>
                <c:pt idx="346">
                  <c:v>85.678841309823667</c:v>
                </c:pt>
                <c:pt idx="347">
                  <c:v>83.879093198992436</c:v>
                </c:pt>
                <c:pt idx="348">
                  <c:v>83.136020151133508</c:v>
                </c:pt>
                <c:pt idx="349">
                  <c:v>81.958438287153655</c:v>
                </c:pt>
                <c:pt idx="350">
                  <c:v>81.517632241813601</c:v>
                </c:pt>
                <c:pt idx="351">
                  <c:v>78.41687657430731</c:v>
                </c:pt>
                <c:pt idx="352">
                  <c:v>77.298488664987403</c:v>
                </c:pt>
                <c:pt idx="353">
                  <c:v>77.550377833753146</c:v>
                </c:pt>
                <c:pt idx="354">
                  <c:v>75.913098236775824</c:v>
                </c:pt>
                <c:pt idx="355">
                  <c:v>74.193954659949625</c:v>
                </c:pt>
                <c:pt idx="356">
                  <c:v>74.919395465994967</c:v>
                </c:pt>
                <c:pt idx="357">
                  <c:v>74.685138539042811</c:v>
                </c:pt>
                <c:pt idx="358">
                  <c:v>76.007556675062972</c:v>
                </c:pt>
                <c:pt idx="359">
                  <c:v>76.007556675062972</c:v>
                </c:pt>
                <c:pt idx="360">
                  <c:v>77.392947103274551</c:v>
                </c:pt>
                <c:pt idx="361">
                  <c:v>77</c:v>
                </c:pt>
                <c:pt idx="362">
                  <c:v>74.656171284634752</c:v>
                </c:pt>
                <c:pt idx="363">
                  <c:v>73.863979848866506</c:v>
                </c:pt>
                <c:pt idx="364">
                  <c:v>74.302267002518903</c:v>
                </c:pt>
                <c:pt idx="365">
                  <c:v>76.236775818639799</c:v>
                </c:pt>
                <c:pt idx="366">
                  <c:v>76.14861460957178</c:v>
                </c:pt>
                <c:pt idx="367">
                  <c:v>77.04659949622166</c:v>
                </c:pt>
                <c:pt idx="368">
                  <c:v>77.109571788413106</c:v>
                </c:pt>
                <c:pt idx="369">
                  <c:v>77.235516372795971</c:v>
                </c:pt>
                <c:pt idx="370">
                  <c:v>77.12972292191435</c:v>
                </c:pt>
                <c:pt idx="371">
                  <c:v>78.565491183879089</c:v>
                </c:pt>
                <c:pt idx="372">
                  <c:v>78.983627204030228</c:v>
                </c:pt>
                <c:pt idx="373">
                  <c:v>78.335012594458448</c:v>
                </c:pt>
                <c:pt idx="374">
                  <c:v>77.311083123425689</c:v>
                </c:pt>
                <c:pt idx="375">
                  <c:v>78.369017632241807</c:v>
                </c:pt>
                <c:pt idx="376">
                  <c:v>78.715365239294712</c:v>
                </c:pt>
                <c:pt idx="377">
                  <c:v>77.865239294710335</c:v>
                </c:pt>
                <c:pt idx="378">
                  <c:v>79.789672544080602</c:v>
                </c:pt>
                <c:pt idx="379">
                  <c:v>79.030226700251887</c:v>
                </c:pt>
                <c:pt idx="380">
                  <c:v>79.677581863979853</c:v>
                </c:pt>
                <c:pt idx="381">
                  <c:v>79.269521410579344</c:v>
                </c:pt>
                <c:pt idx="382">
                  <c:v>78.035264483627202</c:v>
                </c:pt>
                <c:pt idx="383">
                  <c:v>76.662468513853909</c:v>
                </c:pt>
                <c:pt idx="384">
                  <c:v>76.511335012594458</c:v>
                </c:pt>
                <c:pt idx="385">
                  <c:v>76.486146095717871</c:v>
                </c:pt>
                <c:pt idx="386">
                  <c:v>75.100755667506292</c:v>
                </c:pt>
                <c:pt idx="387">
                  <c:v>72.711586901763226</c:v>
                </c:pt>
                <c:pt idx="388">
                  <c:v>71.108312342569263</c:v>
                </c:pt>
                <c:pt idx="389">
                  <c:v>73.32367758186399</c:v>
                </c:pt>
                <c:pt idx="390">
                  <c:v>72.449622166246854</c:v>
                </c:pt>
                <c:pt idx="391">
                  <c:v>75.45340050377834</c:v>
                </c:pt>
                <c:pt idx="392">
                  <c:v>74.993702770780857</c:v>
                </c:pt>
                <c:pt idx="393">
                  <c:v>73.86649874055415</c:v>
                </c:pt>
                <c:pt idx="394">
                  <c:v>72.600755667506306</c:v>
                </c:pt>
                <c:pt idx="395">
                  <c:v>73.429471032745582</c:v>
                </c:pt>
                <c:pt idx="396">
                  <c:v>72.48110831234257</c:v>
                </c:pt>
                <c:pt idx="397">
                  <c:v>73.488664987405542</c:v>
                </c:pt>
                <c:pt idx="398">
                  <c:v>72.858942065491178</c:v>
                </c:pt>
                <c:pt idx="399">
                  <c:v>73.727959697732999</c:v>
                </c:pt>
                <c:pt idx="400">
                  <c:v>72.701511335012597</c:v>
                </c:pt>
                <c:pt idx="401">
                  <c:v>73.42569269521411</c:v>
                </c:pt>
                <c:pt idx="402">
                  <c:v>72.423173803526439</c:v>
                </c:pt>
                <c:pt idx="403">
                  <c:v>73.513853904282129</c:v>
                </c:pt>
                <c:pt idx="404">
                  <c:v>72.544080604534003</c:v>
                </c:pt>
                <c:pt idx="405">
                  <c:v>71.914357682619652</c:v>
                </c:pt>
                <c:pt idx="406">
                  <c:v>71.001259445843829</c:v>
                </c:pt>
                <c:pt idx="407">
                  <c:v>71.316120906801004</c:v>
                </c:pt>
                <c:pt idx="408">
                  <c:v>71.568010075566747</c:v>
                </c:pt>
                <c:pt idx="409">
                  <c:v>72.890428211586894</c:v>
                </c:pt>
                <c:pt idx="410">
                  <c:v>74.103274559193949</c:v>
                </c:pt>
                <c:pt idx="411">
                  <c:v>74.212846347607055</c:v>
                </c:pt>
                <c:pt idx="412">
                  <c:v>73.401763224181352</c:v>
                </c:pt>
                <c:pt idx="413">
                  <c:v>71.869017632241821</c:v>
                </c:pt>
                <c:pt idx="414">
                  <c:v>72.95340050377834</c:v>
                </c:pt>
                <c:pt idx="415">
                  <c:v>72.947103274559197</c:v>
                </c:pt>
                <c:pt idx="416">
                  <c:v>73.816120906801004</c:v>
                </c:pt>
                <c:pt idx="417">
                  <c:v>73.817380352644832</c:v>
                </c:pt>
                <c:pt idx="418">
                  <c:v>73.664987405541567</c:v>
                </c:pt>
                <c:pt idx="419">
                  <c:v>73.290931989924417</c:v>
                </c:pt>
                <c:pt idx="420">
                  <c:v>72.295969773299745</c:v>
                </c:pt>
                <c:pt idx="421">
                  <c:v>72.795969773299745</c:v>
                </c:pt>
                <c:pt idx="422">
                  <c:v>72.544080604534003</c:v>
                </c:pt>
                <c:pt idx="423">
                  <c:v>73.507556675062972</c:v>
                </c:pt>
                <c:pt idx="424">
                  <c:v>76.605793450881606</c:v>
                </c:pt>
                <c:pt idx="425">
                  <c:v>76.55919395465996</c:v>
                </c:pt>
                <c:pt idx="426">
                  <c:v>78.620906801007564</c:v>
                </c:pt>
                <c:pt idx="427">
                  <c:v>79.565491183879089</c:v>
                </c:pt>
                <c:pt idx="428">
                  <c:v>82.462216624685141</c:v>
                </c:pt>
                <c:pt idx="429">
                  <c:v>82.185138539042811</c:v>
                </c:pt>
                <c:pt idx="430">
                  <c:v>81.926952141057924</c:v>
                </c:pt>
                <c:pt idx="431">
                  <c:v>80.491183879093199</c:v>
                </c:pt>
                <c:pt idx="432">
                  <c:v>79.565491183879089</c:v>
                </c:pt>
                <c:pt idx="433">
                  <c:v>77.896725440806051</c:v>
                </c:pt>
                <c:pt idx="434">
                  <c:v>79.313602015113347</c:v>
                </c:pt>
                <c:pt idx="435">
                  <c:v>79.51889168765743</c:v>
                </c:pt>
                <c:pt idx="436">
                  <c:v>80.69899244332494</c:v>
                </c:pt>
                <c:pt idx="437">
                  <c:v>81.206549118387912</c:v>
                </c:pt>
                <c:pt idx="438">
                  <c:v>81.372795969773307</c:v>
                </c:pt>
                <c:pt idx="439">
                  <c:v>82.311083123425689</c:v>
                </c:pt>
                <c:pt idx="440">
                  <c:v>84.112090680100764</c:v>
                </c:pt>
                <c:pt idx="441">
                  <c:v>84.357682619647349</c:v>
                </c:pt>
                <c:pt idx="442">
                  <c:v>85.289672544080602</c:v>
                </c:pt>
                <c:pt idx="443">
                  <c:v>86.649874055415623</c:v>
                </c:pt>
                <c:pt idx="444">
                  <c:v>87.613350125944578</c:v>
                </c:pt>
                <c:pt idx="445">
                  <c:v>85.639798488664979</c:v>
                </c:pt>
                <c:pt idx="446">
                  <c:v>83.958438287153641</c:v>
                </c:pt>
                <c:pt idx="447">
                  <c:v>84.571788413098233</c:v>
                </c:pt>
                <c:pt idx="448">
                  <c:v>83.438287153652396</c:v>
                </c:pt>
                <c:pt idx="449">
                  <c:v>84.552896725440803</c:v>
                </c:pt>
                <c:pt idx="450">
                  <c:v>81.202770780856426</c:v>
                </c:pt>
                <c:pt idx="451">
                  <c:v>80.365239294710335</c:v>
                </c:pt>
                <c:pt idx="452">
                  <c:v>79.256926952141043</c:v>
                </c:pt>
                <c:pt idx="453">
                  <c:v>79.905541561712852</c:v>
                </c:pt>
                <c:pt idx="454">
                  <c:v>80.268261964735515</c:v>
                </c:pt>
                <c:pt idx="455">
                  <c:v>81.215365239294712</c:v>
                </c:pt>
                <c:pt idx="456">
                  <c:v>82.172544080604538</c:v>
                </c:pt>
                <c:pt idx="457">
                  <c:v>82.172544080604538</c:v>
                </c:pt>
                <c:pt idx="458">
                  <c:v>84.823677581863976</c:v>
                </c:pt>
                <c:pt idx="459">
                  <c:v>83.183879093198996</c:v>
                </c:pt>
                <c:pt idx="460">
                  <c:v>82.875314861460964</c:v>
                </c:pt>
                <c:pt idx="461">
                  <c:v>82.70780856423174</c:v>
                </c:pt>
                <c:pt idx="462">
                  <c:v>81.78211586901763</c:v>
                </c:pt>
                <c:pt idx="463">
                  <c:v>82.015113350125944</c:v>
                </c:pt>
                <c:pt idx="464">
                  <c:v>79.798488664987417</c:v>
                </c:pt>
                <c:pt idx="465">
                  <c:v>79.735516372795985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B0-9F48-B9FA-5E3361FAC286}"/>
            </c:ext>
          </c:extLst>
        </c:ser>
        <c:ser>
          <c:idx val="2"/>
          <c:order val="2"/>
          <c:tx>
            <c:v>Au</c:v>
          </c:tx>
          <c:spPr>
            <a:ln w="28575" cap="rnd">
              <a:solidFill>
                <a:srgbClr val="FFD700"/>
              </a:solidFill>
              <a:round/>
            </a:ln>
            <a:effectLst/>
          </c:spPr>
          <c:marker>
            <c:symbol val="none"/>
          </c:marker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Data!$G$3:$G$468</c:f>
              <c:numCache>
                <c:formatCode>_-* #,##0.00_-;\-* #,##0.00_-;_-* "-"??_-;_-@_-</c:formatCode>
                <c:ptCount val="466"/>
                <c:pt idx="0">
                  <c:v>100</c:v>
                </c:pt>
                <c:pt idx="1">
                  <c:v>97.591178965224771</c:v>
                </c:pt>
                <c:pt idx="2">
                  <c:v>97.421543681085666</c:v>
                </c:pt>
                <c:pt idx="3">
                  <c:v>96.946564885496173</c:v>
                </c:pt>
                <c:pt idx="4">
                  <c:v>96.80308170766186</c:v>
                </c:pt>
                <c:pt idx="5">
                  <c:v>97.234944868532665</c:v>
                </c:pt>
                <c:pt idx="6">
                  <c:v>97.64843087362172</c:v>
                </c:pt>
                <c:pt idx="7">
                  <c:v>98.095137121854677</c:v>
                </c:pt>
                <c:pt idx="8">
                  <c:v>97.100650268589206</c:v>
                </c:pt>
                <c:pt idx="9">
                  <c:v>96.248232965790223</c:v>
                </c:pt>
                <c:pt idx="10">
                  <c:v>96.313966638394135</c:v>
                </c:pt>
                <c:pt idx="11">
                  <c:v>96.70978230138536</c:v>
                </c:pt>
                <c:pt idx="12">
                  <c:v>96.828527000282733</c:v>
                </c:pt>
                <c:pt idx="13">
                  <c:v>95.156912637828668</c:v>
                </c:pt>
                <c:pt idx="14">
                  <c:v>94.902459711620025</c:v>
                </c:pt>
                <c:pt idx="15">
                  <c:v>94.313683912920553</c:v>
                </c:pt>
                <c:pt idx="16">
                  <c:v>94.170200735086226</c:v>
                </c:pt>
                <c:pt idx="17">
                  <c:v>95.126519649420402</c:v>
                </c:pt>
                <c:pt idx="18">
                  <c:v>92.870370370370381</c:v>
                </c:pt>
                <c:pt idx="19">
                  <c:v>94.483319197059657</c:v>
                </c:pt>
                <c:pt idx="20">
                  <c:v>94.204127791914047</c:v>
                </c:pt>
                <c:pt idx="21">
                  <c:v>94.578739044387888</c:v>
                </c:pt>
                <c:pt idx="22">
                  <c:v>94.382244840260114</c:v>
                </c:pt>
                <c:pt idx="23">
                  <c:v>95.727311280746392</c:v>
                </c:pt>
                <c:pt idx="24">
                  <c:v>95.33856375459429</c:v>
                </c:pt>
                <c:pt idx="25">
                  <c:v>95.511733107152949</c:v>
                </c:pt>
                <c:pt idx="26">
                  <c:v>96.411506926774109</c:v>
                </c:pt>
                <c:pt idx="27">
                  <c:v>96.384648006785426</c:v>
                </c:pt>
                <c:pt idx="28">
                  <c:v>96.395250212044104</c:v>
                </c:pt>
                <c:pt idx="29">
                  <c:v>95.918150975402881</c:v>
                </c:pt>
                <c:pt idx="30">
                  <c:v>96.25742154368109</c:v>
                </c:pt>
                <c:pt idx="31">
                  <c:v>97.102063895957031</c:v>
                </c:pt>
                <c:pt idx="32">
                  <c:v>97.146593158043544</c:v>
                </c:pt>
                <c:pt idx="33">
                  <c:v>97.830081990387328</c:v>
                </c:pt>
                <c:pt idx="34">
                  <c:v>98.21388182075205</c:v>
                </c:pt>
                <c:pt idx="35">
                  <c:v>99.409810573932717</c:v>
                </c:pt>
                <c:pt idx="36">
                  <c:v>98.892422957308469</c:v>
                </c:pt>
                <c:pt idx="37">
                  <c:v>99.780887757987003</c:v>
                </c:pt>
                <c:pt idx="38">
                  <c:v>99.157478088775804</c:v>
                </c:pt>
                <c:pt idx="39">
                  <c:v>99.703138252756574</c:v>
                </c:pt>
                <c:pt idx="40">
                  <c:v>99.765337856940917</c:v>
                </c:pt>
                <c:pt idx="41">
                  <c:v>101.30619168787108</c:v>
                </c:pt>
                <c:pt idx="42">
                  <c:v>101.39242295730845</c:v>
                </c:pt>
                <c:pt idx="43">
                  <c:v>100.08481764206955</c:v>
                </c:pt>
                <c:pt idx="44">
                  <c:v>101.13797003109981</c:v>
                </c:pt>
                <c:pt idx="45">
                  <c:v>101.2192536047498</c:v>
                </c:pt>
                <c:pt idx="46">
                  <c:v>101.00014136273678</c:v>
                </c:pt>
                <c:pt idx="47">
                  <c:v>101.14291772688719</c:v>
                </c:pt>
                <c:pt idx="48">
                  <c:v>99.787955894826126</c:v>
                </c:pt>
                <c:pt idx="49">
                  <c:v>100.18730562623692</c:v>
                </c:pt>
                <c:pt idx="50">
                  <c:v>100.81990387333899</c:v>
                </c:pt>
                <c:pt idx="51">
                  <c:v>98.649985863726329</c:v>
                </c:pt>
                <c:pt idx="52">
                  <c:v>98.874752615210639</c:v>
                </c:pt>
                <c:pt idx="53">
                  <c:v>99.216850438224498</c:v>
                </c:pt>
                <c:pt idx="54">
                  <c:v>100.2897936104043</c:v>
                </c:pt>
                <c:pt idx="55">
                  <c:v>100.91037602487984</c:v>
                </c:pt>
                <c:pt idx="56">
                  <c:v>100.90825558382812</c:v>
                </c:pt>
                <c:pt idx="57">
                  <c:v>101.5973989256432</c:v>
                </c:pt>
                <c:pt idx="58">
                  <c:v>101.12029968900198</c:v>
                </c:pt>
                <c:pt idx="59">
                  <c:v>101.05597964376591</c:v>
                </c:pt>
                <c:pt idx="60">
                  <c:v>100.39581566299125</c:v>
                </c:pt>
                <c:pt idx="61">
                  <c:v>100.26152106304778</c:v>
                </c:pt>
                <c:pt idx="62">
                  <c:v>100.58100084817643</c:v>
                </c:pt>
                <c:pt idx="63">
                  <c:v>101.2369239468476</c:v>
                </c:pt>
                <c:pt idx="64">
                  <c:v>100.98953915747808</c:v>
                </c:pt>
                <c:pt idx="65">
                  <c:v>101.35354820469324</c:v>
                </c:pt>
                <c:pt idx="66">
                  <c:v>102.89298840825558</c:v>
                </c:pt>
                <c:pt idx="67">
                  <c:v>103.17359344076903</c:v>
                </c:pt>
                <c:pt idx="68">
                  <c:v>103.05838281029121</c:v>
                </c:pt>
                <c:pt idx="69">
                  <c:v>104.2500706813684</c:v>
                </c:pt>
                <c:pt idx="70">
                  <c:v>103.41744416171899</c:v>
                </c:pt>
                <c:pt idx="71">
                  <c:v>102.70709640938649</c:v>
                </c:pt>
                <c:pt idx="72">
                  <c:v>103.00395815662991</c:v>
                </c:pt>
                <c:pt idx="73">
                  <c:v>104.19705965507492</c:v>
                </c:pt>
                <c:pt idx="74">
                  <c:v>105.0819903873339</c:v>
                </c:pt>
                <c:pt idx="75">
                  <c:v>105.68985015549902</c:v>
                </c:pt>
                <c:pt idx="76">
                  <c:v>105.76194515125812</c:v>
                </c:pt>
                <c:pt idx="77">
                  <c:v>106.20229007633588</c:v>
                </c:pt>
                <c:pt idx="78">
                  <c:v>106.46381113938365</c:v>
                </c:pt>
                <c:pt idx="79">
                  <c:v>106.50621996041842</c:v>
                </c:pt>
                <c:pt idx="80">
                  <c:v>106.53307888040713</c:v>
                </c:pt>
                <c:pt idx="81">
                  <c:v>106.46734520780323</c:v>
                </c:pt>
                <c:pt idx="82">
                  <c:v>107.95518801243993</c:v>
                </c:pt>
                <c:pt idx="83">
                  <c:v>108.58071812270286</c:v>
                </c:pt>
                <c:pt idx="84">
                  <c:v>110.52445575346339</c:v>
                </c:pt>
                <c:pt idx="85">
                  <c:v>109.22745264348318</c:v>
                </c:pt>
                <c:pt idx="86">
                  <c:v>108.56446140797287</c:v>
                </c:pt>
                <c:pt idx="87">
                  <c:v>107.17557251908396</c:v>
                </c:pt>
                <c:pt idx="88">
                  <c:v>104.20554141928189</c:v>
                </c:pt>
                <c:pt idx="89">
                  <c:v>105.7110545660164</c:v>
                </c:pt>
                <c:pt idx="90">
                  <c:v>106.99392140231836</c:v>
                </c:pt>
                <c:pt idx="91">
                  <c:v>107.17274526434832</c:v>
                </c:pt>
                <c:pt idx="92">
                  <c:v>106.10687022900764</c:v>
                </c:pt>
                <c:pt idx="93">
                  <c:v>106.43907266044673</c:v>
                </c:pt>
                <c:pt idx="94">
                  <c:v>105.67005937234946</c:v>
                </c:pt>
                <c:pt idx="95">
                  <c:v>105.26576194515125</c:v>
                </c:pt>
                <c:pt idx="96">
                  <c:v>105.08905852417303</c:v>
                </c:pt>
                <c:pt idx="97">
                  <c:v>105.82061068702291</c:v>
                </c:pt>
                <c:pt idx="98">
                  <c:v>105.55202148713599</c:v>
                </c:pt>
                <c:pt idx="99">
                  <c:v>106.89143341815097</c:v>
                </c:pt>
                <c:pt idx="100">
                  <c:v>107.2257562906418</c:v>
                </c:pt>
                <c:pt idx="101">
                  <c:v>107.9042974271982</c:v>
                </c:pt>
                <c:pt idx="102">
                  <c:v>107.81170483460561</c:v>
                </c:pt>
                <c:pt idx="103">
                  <c:v>107.37560079163133</c:v>
                </c:pt>
                <c:pt idx="104">
                  <c:v>108.59485439638112</c:v>
                </c:pt>
                <c:pt idx="105">
                  <c:v>108.6478654226746</c:v>
                </c:pt>
                <c:pt idx="106">
                  <c:v>108.55244557534634</c:v>
                </c:pt>
                <c:pt idx="107">
                  <c:v>108.83517104891152</c:v>
                </c:pt>
                <c:pt idx="108">
                  <c:v>108.39482612383375</c:v>
                </c:pt>
                <c:pt idx="109">
                  <c:v>108.98713599095279</c:v>
                </c:pt>
                <c:pt idx="110">
                  <c:v>109.17797568560927</c:v>
                </c:pt>
                <c:pt idx="111">
                  <c:v>109.14263500141364</c:v>
                </c:pt>
                <c:pt idx="112">
                  <c:v>108.68320610687023</c:v>
                </c:pt>
                <c:pt idx="113">
                  <c:v>109.13910093299405</c:v>
                </c:pt>
                <c:pt idx="114">
                  <c:v>108.2591178965225</c:v>
                </c:pt>
                <c:pt idx="115">
                  <c:v>107.16002261803787</c:v>
                </c:pt>
                <c:pt idx="116">
                  <c:v>107.70285552728301</c:v>
                </c:pt>
                <c:pt idx="117">
                  <c:v>108.2046932428612</c:v>
                </c:pt>
                <c:pt idx="118">
                  <c:v>108.12835736499859</c:v>
                </c:pt>
                <c:pt idx="119">
                  <c:v>108.81043256997455</c:v>
                </c:pt>
                <c:pt idx="120">
                  <c:v>108.89878428046367</c:v>
                </c:pt>
                <c:pt idx="121">
                  <c:v>109.2945999434549</c:v>
                </c:pt>
                <c:pt idx="122">
                  <c:v>109.48190556969183</c:v>
                </c:pt>
                <c:pt idx="123">
                  <c:v>107.53463387051174</c:v>
                </c:pt>
                <c:pt idx="124">
                  <c:v>106.20935821317501</c:v>
                </c:pt>
                <c:pt idx="125">
                  <c:v>105.88422391857506</c:v>
                </c:pt>
                <c:pt idx="126">
                  <c:v>106.1210065026859</c:v>
                </c:pt>
                <c:pt idx="127">
                  <c:v>106.89143341815097</c:v>
                </c:pt>
                <c:pt idx="128">
                  <c:v>106.04679106587503</c:v>
                </c:pt>
                <c:pt idx="129">
                  <c:v>105.15832626519651</c:v>
                </c:pt>
                <c:pt idx="130">
                  <c:v>105.81495617755159</c:v>
                </c:pt>
                <c:pt idx="131">
                  <c:v>107.12821600226181</c:v>
                </c:pt>
                <c:pt idx="132">
                  <c:v>108.06474413344644</c:v>
                </c:pt>
                <c:pt idx="133">
                  <c:v>108.31071529544813</c:v>
                </c:pt>
                <c:pt idx="134">
                  <c:v>109.14263500141364</c:v>
                </c:pt>
                <c:pt idx="135">
                  <c:v>109.80138535482047</c:v>
                </c:pt>
                <c:pt idx="136">
                  <c:v>110.80718122702858</c:v>
                </c:pt>
                <c:pt idx="137">
                  <c:v>111.84478371501274</c:v>
                </c:pt>
                <c:pt idx="138">
                  <c:v>112.19253604749788</c:v>
                </c:pt>
                <c:pt idx="139">
                  <c:v>112.63429459994344</c:v>
                </c:pt>
                <c:pt idx="140">
                  <c:v>113.43299406276506</c:v>
                </c:pt>
                <c:pt idx="141">
                  <c:v>112.27381962114787</c:v>
                </c:pt>
                <c:pt idx="142">
                  <c:v>113.12553011026294</c:v>
                </c:pt>
                <c:pt idx="143">
                  <c:v>112.43285270002828</c:v>
                </c:pt>
                <c:pt idx="144">
                  <c:v>113.17995476392424</c:v>
                </c:pt>
                <c:pt idx="145">
                  <c:v>114.09033078880408</c:v>
                </c:pt>
                <c:pt idx="146">
                  <c:v>114.45433983601923</c:v>
                </c:pt>
                <c:pt idx="147">
                  <c:v>114.05499010460845</c:v>
                </c:pt>
                <c:pt idx="148">
                  <c:v>114.2175572519084</c:v>
                </c:pt>
                <c:pt idx="149">
                  <c:v>115.06078597681653</c:v>
                </c:pt>
                <c:pt idx="150">
                  <c:v>114.43313542550185</c:v>
                </c:pt>
                <c:pt idx="151">
                  <c:v>117.41447554424656</c:v>
                </c:pt>
                <c:pt idx="152">
                  <c:v>117.45476392422958</c:v>
                </c:pt>
                <c:pt idx="153">
                  <c:v>116.37899349731411</c:v>
                </c:pt>
                <c:pt idx="154">
                  <c:v>117.59966072943173</c:v>
                </c:pt>
                <c:pt idx="155">
                  <c:v>121.53873338987844</c:v>
                </c:pt>
                <c:pt idx="156">
                  <c:v>123.01385354820471</c:v>
                </c:pt>
                <c:pt idx="157">
                  <c:v>126.73522759400622</c:v>
                </c:pt>
                <c:pt idx="158">
                  <c:v>124.68900197907831</c:v>
                </c:pt>
                <c:pt idx="159">
                  <c:v>123.47328244274811</c:v>
                </c:pt>
                <c:pt idx="160">
                  <c:v>124.81269437376308</c:v>
                </c:pt>
                <c:pt idx="161">
                  <c:v>126.21571953633024</c:v>
                </c:pt>
                <c:pt idx="162">
                  <c:v>126.6080011309019</c:v>
                </c:pt>
                <c:pt idx="163">
                  <c:v>128.90867967203846</c:v>
                </c:pt>
                <c:pt idx="164">
                  <c:v>130.90896239751203</c:v>
                </c:pt>
                <c:pt idx="165">
                  <c:v>134.12496465931579</c:v>
                </c:pt>
                <c:pt idx="166">
                  <c:v>129.23027989821884</c:v>
                </c:pt>
                <c:pt idx="167">
                  <c:v>124.35114503816793</c:v>
                </c:pt>
                <c:pt idx="168">
                  <c:v>125.39934973141081</c:v>
                </c:pt>
                <c:pt idx="169">
                  <c:v>129.20200735086232</c:v>
                </c:pt>
                <c:pt idx="170">
                  <c:v>126.40867967203846</c:v>
                </c:pt>
                <c:pt idx="171">
                  <c:v>129.73070398642918</c:v>
                </c:pt>
                <c:pt idx="172">
                  <c:v>129.04438789934974</c:v>
                </c:pt>
                <c:pt idx="173">
                  <c:v>129.07478088775798</c:v>
                </c:pt>
                <c:pt idx="174">
                  <c:v>133.084534916596</c:v>
                </c:pt>
                <c:pt idx="175">
                  <c:v>134.31085665818492</c:v>
                </c:pt>
                <c:pt idx="176">
                  <c:v>132.55583828102914</c:v>
                </c:pt>
                <c:pt idx="177">
                  <c:v>128.46126661012158</c:v>
                </c:pt>
                <c:pt idx="178">
                  <c:v>132.18688153802657</c:v>
                </c:pt>
                <c:pt idx="179">
                  <c:v>131.16341532372067</c:v>
                </c:pt>
                <c:pt idx="180">
                  <c:v>128.30788804071247</c:v>
                </c:pt>
                <c:pt idx="181">
                  <c:v>129.60135708227313</c:v>
                </c:pt>
                <c:pt idx="182">
                  <c:v>128.61393836584679</c:v>
                </c:pt>
                <c:pt idx="183">
                  <c:v>126.41857506361322</c:v>
                </c:pt>
                <c:pt idx="184">
                  <c:v>128.06615776081426</c:v>
                </c:pt>
                <c:pt idx="185">
                  <c:v>125.71953633022336</c:v>
                </c:pt>
                <c:pt idx="186">
                  <c:v>127.4830364715861</c:v>
                </c:pt>
                <c:pt idx="187">
                  <c:v>125.9789369522194</c:v>
                </c:pt>
                <c:pt idx="188">
                  <c:v>122.99476957873905</c:v>
                </c:pt>
                <c:pt idx="189">
                  <c:v>117.10489115069267</c:v>
                </c:pt>
                <c:pt idx="190">
                  <c:v>114.95264348317784</c:v>
                </c:pt>
                <c:pt idx="191">
                  <c:v>116.63344642352278</c:v>
                </c:pt>
                <c:pt idx="192">
                  <c:v>113.71218546791067</c:v>
                </c:pt>
                <c:pt idx="193">
                  <c:v>114.10800113090191</c:v>
                </c:pt>
                <c:pt idx="194">
                  <c:v>114.78442182640656</c:v>
                </c:pt>
                <c:pt idx="195">
                  <c:v>117.21232683064744</c:v>
                </c:pt>
                <c:pt idx="196">
                  <c:v>114.78300819903875</c:v>
                </c:pt>
                <c:pt idx="197">
                  <c:v>115.99165959852982</c:v>
                </c:pt>
                <c:pt idx="198">
                  <c:v>116.72533220243145</c:v>
                </c:pt>
                <c:pt idx="199">
                  <c:v>115.76547921967769</c:v>
                </c:pt>
                <c:pt idx="200">
                  <c:v>118.5008481764207</c:v>
                </c:pt>
                <c:pt idx="201">
                  <c:v>117.50070681368392</c:v>
                </c:pt>
                <c:pt idx="202">
                  <c:v>118.46409386485723</c:v>
                </c:pt>
                <c:pt idx="203">
                  <c:v>117.90641786824993</c:v>
                </c:pt>
                <c:pt idx="204">
                  <c:v>118.7962962962963</c:v>
                </c:pt>
                <c:pt idx="205">
                  <c:v>118.09796437659033</c:v>
                </c:pt>
                <c:pt idx="206">
                  <c:v>117.17910658750353</c:v>
                </c:pt>
                <c:pt idx="207">
                  <c:v>115.97045518801244</c:v>
                </c:pt>
                <c:pt idx="208">
                  <c:v>114.56036188860617</c:v>
                </c:pt>
                <c:pt idx="209">
                  <c:v>116.08566581849024</c:v>
                </c:pt>
                <c:pt idx="210">
                  <c:v>116.8702290076336</c:v>
                </c:pt>
                <c:pt idx="211">
                  <c:v>120.54919423240034</c:v>
                </c:pt>
                <c:pt idx="212">
                  <c:v>121.91263782866837</c:v>
                </c:pt>
                <c:pt idx="213">
                  <c:v>123.32838563754594</c:v>
                </c:pt>
                <c:pt idx="214">
                  <c:v>123.25063613231552</c:v>
                </c:pt>
                <c:pt idx="215">
                  <c:v>121.20794458580717</c:v>
                </c:pt>
                <c:pt idx="216">
                  <c:v>121.56488549618321</c:v>
                </c:pt>
                <c:pt idx="217">
                  <c:v>122.88662708510036</c:v>
                </c:pt>
                <c:pt idx="218">
                  <c:v>124.66921119592875</c:v>
                </c:pt>
                <c:pt idx="219">
                  <c:v>124.02106304778061</c:v>
                </c:pt>
                <c:pt idx="220">
                  <c:v>126.88012439920837</c:v>
                </c:pt>
                <c:pt idx="221">
                  <c:v>126.25812835736501</c:v>
                </c:pt>
                <c:pt idx="222">
                  <c:v>125.10248798416738</c:v>
                </c:pt>
                <c:pt idx="223">
                  <c:v>124.28611817924795</c:v>
                </c:pt>
                <c:pt idx="224">
                  <c:v>126.42635001413629</c:v>
                </c:pt>
                <c:pt idx="225">
                  <c:v>125.84322872490812</c:v>
                </c:pt>
                <c:pt idx="226">
                  <c:v>125.87079445858072</c:v>
                </c:pt>
                <c:pt idx="227">
                  <c:v>124.63811139383661</c:v>
                </c:pt>
                <c:pt idx="228">
                  <c:v>121.69776646875883</c:v>
                </c:pt>
                <c:pt idx="229">
                  <c:v>121.85114503816794</c:v>
                </c:pt>
                <c:pt idx="230">
                  <c:v>118.55527283008198</c:v>
                </c:pt>
                <c:pt idx="231">
                  <c:v>120.14560361888607</c:v>
                </c:pt>
                <c:pt idx="232">
                  <c:v>119.61195928753182</c:v>
                </c:pt>
                <c:pt idx="233">
                  <c:v>119.75685609273397</c:v>
                </c:pt>
                <c:pt idx="234">
                  <c:v>118.99420412779192</c:v>
                </c:pt>
                <c:pt idx="235">
                  <c:v>121.03124116482896</c:v>
                </c:pt>
                <c:pt idx="236">
                  <c:v>121.26943737630762</c:v>
                </c:pt>
                <c:pt idx="237">
                  <c:v>123.43652813118464</c:v>
                </c:pt>
                <c:pt idx="238">
                  <c:v>123.32626519649421</c:v>
                </c:pt>
                <c:pt idx="239">
                  <c:v>123.46268023748941</c:v>
                </c:pt>
                <c:pt idx="240">
                  <c:v>121.78399773819622</c:v>
                </c:pt>
                <c:pt idx="241">
                  <c:v>122.15154085383094</c:v>
                </c:pt>
                <c:pt idx="242">
                  <c:v>123.11280746395251</c:v>
                </c:pt>
                <c:pt idx="243">
                  <c:v>120.75063613231553</c:v>
                </c:pt>
                <c:pt idx="244">
                  <c:v>120.97823013853548</c:v>
                </c:pt>
                <c:pt idx="245">
                  <c:v>117.79544811987559</c:v>
                </c:pt>
                <c:pt idx="246">
                  <c:v>115.32160022618039</c:v>
                </c:pt>
                <c:pt idx="247">
                  <c:v>111.25600791631327</c:v>
                </c:pt>
                <c:pt idx="248">
                  <c:v>111.006502685892</c:v>
                </c:pt>
                <c:pt idx="249">
                  <c:v>113.01597398925645</c:v>
                </c:pt>
                <c:pt idx="250">
                  <c:v>112.68518518518518</c:v>
                </c:pt>
                <c:pt idx="251">
                  <c:v>114.21402318348883</c:v>
                </c:pt>
                <c:pt idx="252">
                  <c:v>114.16666666666666</c:v>
                </c:pt>
                <c:pt idx="253">
                  <c:v>113.48247102063895</c:v>
                </c:pt>
                <c:pt idx="254">
                  <c:v>113.539016115352</c:v>
                </c:pt>
                <c:pt idx="255">
                  <c:v>113.58142493638677</c:v>
                </c:pt>
                <c:pt idx="256">
                  <c:v>112.61096974837432</c:v>
                </c:pt>
                <c:pt idx="257">
                  <c:v>109.93992083686742</c:v>
                </c:pt>
                <c:pt idx="258">
                  <c:v>109.27127509188578</c:v>
                </c:pt>
                <c:pt idx="259">
                  <c:v>110.52445575346339</c:v>
                </c:pt>
                <c:pt idx="260">
                  <c:v>110.70610687022902</c:v>
                </c:pt>
                <c:pt idx="261">
                  <c:v>113.33757421543682</c:v>
                </c:pt>
                <c:pt idx="262">
                  <c:v>113.91009329940627</c:v>
                </c:pt>
                <c:pt idx="263">
                  <c:v>114.69607011591745</c:v>
                </c:pt>
                <c:pt idx="264">
                  <c:v>114.35891998869099</c:v>
                </c:pt>
                <c:pt idx="265">
                  <c:v>113.90797285835454</c:v>
                </c:pt>
                <c:pt idx="266">
                  <c:v>115.37673169352558</c:v>
                </c:pt>
                <c:pt idx="267">
                  <c:v>116.05668645744981</c:v>
                </c:pt>
                <c:pt idx="268">
                  <c:v>116.64192818772972</c:v>
                </c:pt>
                <c:pt idx="269">
                  <c:v>115.84676279332768</c:v>
                </c:pt>
                <c:pt idx="270">
                  <c:v>116.18603336160589</c:v>
                </c:pt>
                <c:pt idx="271">
                  <c:v>116.76915465083404</c:v>
                </c:pt>
                <c:pt idx="272">
                  <c:v>117.32753746112525</c:v>
                </c:pt>
                <c:pt idx="273">
                  <c:v>117.21444727169919</c:v>
                </c:pt>
                <c:pt idx="274">
                  <c:v>117.80110262934691</c:v>
                </c:pt>
                <c:pt idx="275">
                  <c:v>118.54537743850722</c:v>
                </c:pt>
                <c:pt idx="276">
                  <c:v>117.73254170200735</c:v>
                </c:pt>
                <c:pt idx="277">
                  <c:v>120.90542832909246</c:v>
                </c:pt>
                <c:pt idx="278">
                  <c:v>121.61789652247667</c:v>
                </c:pt>
                <c:pt idx="279">
                  <c:v>122.91984732824429</c:v>
                </c:pt>
                <c:pt idx="280">
                  <c:v>122.28371501272264</c:v>
                </c:pt>
                <c:pt idx="281">
                  <c:v>122.81594571670907</c:v>
                </c:pt>
                <c:pt idx="282">
                  <c:v>123.22589765337857</c:v>
                </c:pt>
                <c:pt idx="283">
                  <c:v>124.36245405711055</c:v>
                </c:pt>
                <c:pt idx="284">
                  <c:v>122.01371218546791</c:v>
                </c:pt>
                <c:pt idx="285">
                  <c:v>121.5966921119593</c:v>
                </c:pt>
                <c:pt idx="286">
                  <c:v>123.37291489963246</c:v>
                </c:pt>
                <c:pt idx="287">
                  <c:v>122.50494769578739</c:v>
                </c:pt>
                <c:pt idx="288">
                  <c:v>122.23635849590049</c:v>
                </c:pt>
                <c:pt idx="289">
                  <c:v>121.71331636980491</c:v>
                </c:pt>
                <c:pt idx="290">
                  <c:v>121.73240033927057</c:v>
                </c:pt>
                <c:pt idx="291">
                  <c:v>121.58467627933278</c:v>
                </c:pt>
                <c:pt idx="292">
                  <c:v>122.14800678541138</c:v>
                </c:pt>
                <c:pt idx="293">
                  <c:v>122.14235227594006</c:v>
                </c:pt>
                <c:pt idx="294">
                  <c:v>121.81085665818492</c:v>
                </c:pt>
                <c:pt idx="295">
                  <c:v>122.62864009047216</c:v>
                </c:pt>
                <c:pt idx="296">
                  <c:v>124.33771557817361</c:v>
                </c:pt>
                <c:pt idx="297">
                  <c:v>125.54566016398078</c:v>
                </c:pt>
                <c:pt idx="298">
                  <c:v>125.86089906700595</c:v>
                </c:pt>
                <c:pt idx="299">
                  <c:v>125.27919140514561</c:v>
                </c:pt>
                <c:pt idx="300">
                  <c:v>124.94204127791915</c:v>
                </c:pt>
                <c:pt idx="301">
                  <c:v>126.11181792479502</c:v>
                </c:pt>
                <c:pt idx="302">
                  <c:v>119.93567995476393</c:v>
                </c:pt>
                <c:pt idx="303">
                  <c:v>121.45038167938931</c:v>
                </c:pt>
                <c:pt idx="304">
                  <c:v>121.04891150692679</c:v>
                </c:pt>
                <c:pt idx="305">
                  <c:v>120.61775515973989</c:v>
                </c:pt>
                <c:pt idx="306">
                  <c:v>118.34322872490813</c:v>
                </c:pt>
                <c:pt idx="307">
                  <c:v>119.0966921119593</c:v>
                </c:pt>
                <c:pt idx="308">
                  <c:v>120.14206955046649</c:v>
                </c:pt>
                <c:pt idx="309">
                  <c:v>121.12312694373763</c:v>
                </c:pt>
                <c:pt idx="310">
                  <c:v>120.25162567147301</c:v>
                </c:pt>
                <c:pt idx="311">
                  <c:v>118.32767882386204</c:v>
                </c:pt>
                <c:pt idx="312">
                  <c:v>116.26236923946848</c:v>
                </c:pt>
                <c:pt idx="313">
                  <c:v>117.22010178117048</c:v>
                </c:pt>
                <c:pt idx="314">
                  <c:v>117.3310715295448</c:v>
                </c:pt>
                <c:pt idx="315">
                  <c:v>117.65055131467346</c:v>
                </c:pt>
                <c:pt idx="316">
                  <c:v>116.67868249929319</c:v>
                </c:pt>
                <c:pt idx="317">
                  <c:v>116.65465083404017</c:v>
                </c:pt>
                <c:pt idx="318">
                  <c:v>116.3344642352276</c:v>
                </c:pt>
                <c:pt idx="319">
                  <c:v>117.46536612948827</c:v>
                </c:pt>
                <c:pt idx="320">
                  <c:v>119.45646027707096</c:v>
                </c:pt>
                <c:pt idx="321">
                  <c:v>118.79912355103195</c:v>
                </c:pt>
                <c:pt idx="322">
                  <c:v>117.59117896522477</c:v>
                </c:pt>
                <c:pt idx="323">
                  <c:v>117.44204127791913</c:v>
                </c:pt>
                <c:pt idx="324">
                  <c:v>117.92126095561211</c:v>
                </c:pt>
                <c:pt idx="325">
                  <c:v>118.58071812270285</c:v>
                </c:pt>
                <c:pt idx="326">
                  <c:v>116.3507209499576</c:v>
                </c:pt>
                <c:pt idx="327">
                  <c:v>114.55824144755442</c:v>
                </c:pt>
                <c:pt idx="328">
                  <c:v>115.29756856092735</c:v>
                </c:pt>
                <c:pt idx="329">
                  <c:v>115.66511167656206</c:v>
                </c:pt>
                <c:pt idx="330">
                  <c:v>115.93158043539724</c:v>
                </c:pt>
                <c:pt idx="331">
                  <c:v>117.32612383375742</c:v>
                </c:pt>
                <c:pt idx="332">
                  <c:v>117.26957873904441</c:v>
                </c:pt>
                <c:pt idx="333">
                  <c:v>118.44571670907548</c:v>
                </c:pt>
                <c:pt idx="334">
                  <c:v>117.20031099802092</c:v>
                </c:pt>
                <c:pt idx="335">
                  <c:v>116.75713881820752</c:v>
                </c:pt>
                <c:pt idx="336">
                  <c:v>116.59386485722362</c:v>
                </c:pt>
                <c:pt idx="337">
                  <c:v>116.06587503534067</c:v>
                </c:pt>
                <c:pt idx="338">
                  <c:v>116.12454057110546</c:v>
                </c:pt>
                <c:pt idx="339">
                  <c:v>116.12454057110546</c:v>
                </c:pt>
                <c:pt idx="340">
                  <c:v>115.83404014701723</c:v>
                </c:pt>
                <c:pt idx="341">
                  <c:v>116.0778908679672</c:v>
                </c:pt>
                <c:pt idx="342">
                  <c:v>116.17401752897938</c:v>
                </c:pt>
                <c:pt idx="343">
                  <c:v>117.14942041277921</c:v>
                </c:pt>
                <c:pt idx="344">
                  <c:v>117.52544529262087</c:v>
                </c:pt>
                <c:pt idx="345">
                  <c:v>117.66680802940346</c:v>
                </c:pt>
                <c:pt idx="346">
                  <c:v>117.50282725473566</c:v>
                </c:pt>
                <c:pt idx="347">
                  <c:v>116.87164263500142</c:v>
                </c:pt>
                <c:pt idx="348">
                  <c:v>115.63330506078597</c:v>
                </c:pt>
                <c:pt idx="349">
                  <c:v>116.07435679954764</c:v>
                </c:pt>
                <c:pt idx="350">
                  <c:v>115.81495617755159</c:v>
                </c:pt>
                <c:pt idx="351">
                  <c:v>113.47681651116766</c:v>
                </c:pt>
                <c:pt idx="352">
                  <c:v>112.35298275374612</c:v>
                </c:pt>
                <c:pt idx="353">
                  <c:v>112.66751484308737</c:v>
                </c:pt>
                <c:pt idx="354">
                  <c:v>111.63415323720669</c:v>
                </c:pt>
                <c:pt idx="355">
                  <c:v>110.03109980209219</c:v>
                </c:pt>
                <c:pt idx="356">
                  <c:v>109.1468758835171</c:v>
                </c:pt>
                <c:pt idx="357">
                  <c:v>108.81891433418151</c:v>
                </c:pt>
                <c:pt idx="358">
                  <c:v>111.27155781735935</c:v>
                </c:pt>
                <c:pt idx="359">
                  <c:v>112.59471303364434</c:v>
                </c:pt>
                <c:pt idx="360">
                  <c:v>112.60036754311564</c:v>
                </c:pt>
                <c:pt idx="361">
                  <c:v>110.86372632174159</c:v>
                </c:pt>
                <c:pt idx="362">
                  <c:v>110.36542267458299</c:v>
                </c:pt>
                <c:pt idx="363">
                  <c:v>110.20992366412214</c:v>
                </c:pt>
                <c:pt idx="364">
                  <c:v>111.18391292055414</c:v>
                </c:pt>
                <c:pt idx="365">
                  <c:v>111.21006502685893</c:v>
                </c:pt>
                <c:pt idx="366">
                  <c:v>109.92013005371786</c:v>
                </c:pt>
                <c:pt idx="367">
                  <c:v>110.50183771557818</c:v>
                </c:pt>
                <c:pt idx="368">
                  <c:v>110.29332767882387</c:v>
                </c:pt>
                <c:pt idx="369">
                  <c:v>114.79361040429743</c:v>
                </c:pt>
                <c:pt idx="370">
                  <c:v>114.42253322024314</c:v>
                </c:pt>
                <c:pt idx="371">
                  <c:v>114.29530675713882</c:v>
                </c:pt>
                <c:pt idx="372">
                  <c:v>114.45433983601923</c:v>
                </c:pt>
                <c:pt idx="373">
                  <c:v>112.34096692111962</c:v>
                </c:pt>
                <c:pt idx="374">
                  <c:v>112.62722646310432</c:v>
                </c:pt>
                <c:pt idx="375">
                  <c:v>112.86188860616342</c:v>
                </c:pt>
                <c:pt idx="376">
                  <c:v>113.78286683630195</c:v>
                </c:pt>
                <c:pt idx="377">
                  <c:v>114.29530675713882</c:v>
                </c:pt>
                <c:pt idx="378">
                  <c:v>114.76745829799266</c:v>
                </c:pt>
                <c:pt idx="379">
                  <c:v>115.00565450947131</c:v>
                </c:pt>
                <c:pt idx="380">
                  <c:v>115.07421543681085</c:v>
                </c:pt>
                <c:pt idx="381">
                  <c:v>114.39920836867401</c:v>
                </c:pt>
                <c:pt idx="382">
                  <c:v>113.61888606163416</c:v>
                </c:pt>
                <c:pt idx="383">
                  <c:v>110.70681368391293</c:v>
                </c:pt>
                <c:pt idx="384">
                  <c:v>111.14291772688721</c:v>
                </c:pt>
                <c:pt idx="385">
                  <c:v>111.99321458863444</c:v>
                </c:pt>
                <c:pt idx="386">
                  <c:v>111.17684478371501</c:v>
                </c:pt>
                <c:pt idx="387">
                  <c:v>111.26661012157196</c:v>
                </c:pt>
                <c:pt idx="388">
                  <c:v>109.74201300537179</c:v>
                </c:pt>
                <c:pt idx="389">
                  <c:v>112.90641786824993</c:v>
                </c:pt>
                <c:pt idx="390">
                  <c:v>112.88521345773255</c:v>
                </c:pt>
                <c:pt idx="391">
                  <c:v>114.3165111676562</c:v>
                </c:pt>
                <c:pt idx="392">
                  <c:v>114.19493921402319</c:v>
                </c:pt>
                <c:pt idx="393">
                  <c:v>113.42097823013854</c:v>
                </c:pt>
                <c:pt idx="394">
                  <c:v>111.94161718970878</c:v>
                </c:pt>
                <c:pt idx="395">
                  <c:v>112.21939496748658</c:v>
                </c:pt>
                <c:pt idx="396">
                  <c:v>110.7774950523042</c:v>
                </c:pt>
                <c:pt idx="397">
                  <c:v>111.42210913203282</c:v>
                </c:pt>
                <c:pt idx="398">
                  <c:v>111.10757704269156</c:v>
                </c:pt>
                <c:pt idx="399">
                  <c:v>112.36075770426916</c:v>
                </c:pt>
                <c:pt idx="400">
                  <c:v>112.33955329375178</c:v>
                </c:pt>
                <c:pt idx="401">
                  <c:v>111.91687871077185</c:v>
                </c:pt>
                <c:pt idx="402">
                  <c:v>111.21854679106589</c:v>
                </c:pt>
                <c:pt idx="403">
                  <c:v>111.77763641504099</c:v>
                </c:pt>
                <c:pt idx="404">
                  <c:v>111.99462821600225</c:v>
                </c:pt>
                <c:pt idx="405">
                  <c:v>111.46098388464803</c:v>
                </c:pt>
                <c:pt idx="406">
                  <c:v>111.74370935821318</c:v>
                </c:pt>
                <c:pt idx="407">
                  <c:v>113.40472151540854</c:v>
                </c:pt>
                <c:pt idx="408">
                  <c:v>114.20483460559797</c:v>
                </c:pt>
                <c:pt idx="409">
                  <c:v>114.7087927622279</c:v>
                </c:pt>
                <c:pt idx="410">
                  <c:v>114.64305908962397</c:v>
                </c:pt>
                <c:pt idx="411">
                  <c:v>114.10093299406276</c:v>
                </c:pt>
                <c:pt idx="412">
                  <c:v>113.05343511450383</c:v>
                </c:pt>
                <c:pt idx="413">
                  <c:v>112.28654226745832</c:v>
                </c:pt>
                <c:pt idx="414">
                  <c:v>113.33616058806899</c:v>
                </c:pt>
                <c:pt idx="415">
                  <c:v>113.83234379417586</c:v>
                </c:pt>
                <c:pt idx="416">
                  <c:v>113.95250212044105</c:v>
                </c:pt>
                <c:pt idx="417">
                  <c:v>113.94755442465367</c:v>
                </c:pt>
                <c:pt idx="418">
                  <c:v>114.30944303081706</c:v>
                </c:pt>
                <c:pt idx="419">
                  <c:v>114.5179530675714</c:v>
                </c:pt>
                <c:pt idx="420">
                  <c:v>113.77933276788239</c:v>
                </c:pt>
                <c:pt idx="421">
                  <c:v>113.02304212609555</c:v>
                </c:pt>
                <c:pt idx="422">
                  <c:v>113.30930166808028</c:v>
                </c:pt>
                <c:pt idx="423">
                  <c:v>114.15747808877579</c:v>
                </c:pt>
                <c:pt idx="424">
                  <c:v>114.22462538874754</c:v>
                </c:pt>
                <c:pt idx="425">
                  <c:v>114.53915747808878</c:v>
                </c:pt>
                <c:pt idx="426">
                  <c:v>115.76194515125813</c:v>
                </c:pt>
                <c:pt idx="427">
                  <c:v>116.95292620865141</c:v>
                </c:pt>
                <c:pt idx="428">
                  <c:v>118.0802940344925</c:v>
                </c:pt>
                <c:pt idx="429">
                  <c:v>118.07675996607294</c:v>
                </c:pt>
                <c:pt idx="430">
                  <c:v>117.62086513994912</c:v>
                </c:pt>
                <c:pt idx="431">
                  <c:v>117.81877297144474</c:v>
                </c:pt>
                <c:pt idx="432">
                  <c:v>117.08368674017528</c:v>
                </c:pt>
                <c:pt idx="433">
                  <c:v>117.02007350862314</c:v>
                </c:pt>
                <c:pt idx="434">
                  <c:v>119.59358213175007</c:v>
                </c:pt>
                <c:pt idx="435">
                  <c:v>119.62821600226181</c:v>
                </c:pt>
                <c:pt idx="436">
                  <c:v>119.8579304495335</c:v>
                </c:pt>
                <c:pt idx="437">
                  <c:v>119.66355668645745</c:v>
                </c:pt>
                <c:pt idx="438">
                  <c:v>120.17811704834607</c:v>
                </c:pt>
                <c:pt idx="439">
                  <c:v>122.67811704834605</c:v>
                </c:pt>
                <c:pt idx="440">
                  <c:v>122.01371218546791</c:v>
                </c:pt>
                <c:pt idx="441">
                  <c:v>122.43426632739612</c:v>
                </c:pt>
                <c:pt idx="442">
                  <c:v>122.3353124116483</c:v>
                </c:pt>
                <c:pt idx="443">
                  <c:v>124.89680520214873</c:v>
                </c:pt>
                <c:pt idx="444">
                  <c:v>125.13429459994347</c:v>
                </c:pt>
                <c:pt idx="445">
                  <c:v>124.50169635284141</c:v>
                </c:pt>
                <c:pt idx="446">
                  <c:v>125.24738478936952</c:v>
                </c:pt>
                <c:pt idx="447">
                  <c:v>125.13429459994347</c:v>
                </c:pt>
                <c:pt idx="448">
                  <c:v>125.00706813683912</c:v>
                </c:pt>
                <c:pt idx="449">
                  <c:v>125.32513429459995</c:v>
                </c:pt>
                <c:pt idx="450">
                  <c:v>124.71374045801527</c:v>
                </c:pt>
                <c:pt idx="451">
                  <c:v>124.44515125812836</c:v>
                </c:pt>
                <c:pt idx="452">
                  <c:v>123.88676844783714</c:v>
                </c:pt>
                <c:pt idx="453">
                  <c:v>125.61846197342381</c:v>
                </c:pt>
                <c:pt idx="454">
                  <c:v>125.25445292620864</c:v>
                </c:pt>
                <c:pt idx="455">
                  <c:v>125.48063330506079</c:v>
                </c:pt>
                <c:pt idx="456">
                  <c:v>125.43822448402602</c:v>
                </c:pt>
                <c:pt idx="457">
                  <c:v>125.67147299971728</c:v>
                </c:pt>
                <c:pt idx="458">
                  <c:v>126.54792196776931</c:v>
                </c:pt>
                <c:pt idx="459">
                  <c:v>125.85524455753463</c:v>
                </c:pt>
                <c:pt idx="460">
                  <c:v>125.45589482612385</c:v>
                </c:pt>
                <c:pt idx="461">
                  <c:v>124.70313825275659</c:v>
                </c:pt>
                <c:pt idx="462">
                  <c:v>124.56530958439356</c:v>
                </c:pt>
                <c:pt idx="463">
                  <c:v>124.91871642635002</c:v>
                </c:pt>
                <c:pt idx="464">
                  <c:v>124.00904721515408</c:v>
                </c:pt>
                <c:pt idx="465">
                  <c:v>122.81241164828951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B0-9F48-B9FA-5E3361FAC286}"/>
            </c:ext>
          </c:extLst>
        </c:ser>
        <c:ser>
          <c:idx val="3"/>
          <c:order val="3"/>
          <c:tx>
            <c:v>Cu</c:v>
          </c:tx>
          <c:spPr>
            <a:ln w="28575" cap="rnd">
              <a:solidFill>
                <a:srgbClr val="F05C26"/>
              </a:solidFill>
              <a:round/>
            </a:ln>
            <a:effectLst/>
          </c:spPr>
          <c:marker>
            <c:symbol val="none"/>
          </c:marker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Data!$I$3:$I$468</c:f>
              <c:numCache>
                <c:formatCode>_(* #,##0.00_);_(* \(#,##0.00\);_(* "-"??_);_(@_)</c:formatCode>
                <c:ptCount val="466"/>
                <c:pt idx="0" formatCode="_-* #,##0.00_-;\-* #,##0.00_-;_-* &quot;-&quot;??_-;_-@_-">
                  <c:v>100</c:v>
                </c:pt>
                <c:pt idx="1">
                  <c:v>99.771689497716892</c:v>
                </c:pt>
                <c:pt idx="2">
                  <c:v>99.315068493150676</c:v>
                </c:pt>
                <c:pt idx="3">
                  <c:v>98.173515981735164</c:v>
                </c:pt>
                <c:pt idx="4">
                  <c:v>97.716894977168948</c:v>
                </c:pt>
                <c:pt idx="5">
                  <c:v>96.575342465753437</c:v>
                </c:pt>
                <c:pt idx="6">
                  <c:v>98.63013698630138</c:v>
                </c:pt>
                <c:pt idx="7">
                  <c:v>100.45662100456623</c:v>
                </c:pt>
                <c:pt idx="8">
                  <c:v>99.543378995433798</c:v>
                </c:pt>
                <c:pt idx="9">
                  <c:v>100</c:v>
                </c:pt>
                <c:pt idx="10">
                  <c:v>100</c:v>
                </c:pt>
                <c:pt idx="11">
                  <c:v>100.68493150684932</c:v>
                </c:pt>
                <c:pt idx="12">
                  <c:v>99.315068493150676</c:v>
                </c:pt>
                <c:pt idx="13">
                  <c:v>97.031963470319639</c:v>
                </c:pt>
                <c:pt idx="14">
                  <c:v>97.945205479452056</c:v>
                </c:pt>
                <c:pt idx="15">
                  <c:v>98.858447488584474</c:v>
                </c:pt>
                <c:pt idx="16">
                  <c:v>95.890410958904113</c:v>
                </c:pt>
                <c:pt idx="17">
                  <c:v>96.803652968036531</c:v>
                </c:pt>
                <c:pt idx="18">
                  <c:v>97.945205479452056</c:v>
                </c:pt>
                <c:pt idx="19">
                  <c:v>98.858447488584474</c:v>
                </c:pt>
                <c:pt idx="20">
                  <c:v>101.14155251141553</c:v>
                </c:pt>
                <c:pt idx="21">
                  <c:v>103.19634703196346</c:v>
                </c:pt>
                <c:pt idx="22">
                  <c:v>103.19634703196346</c:v>
                </c:pt>
                <c:pt idx="23">
                  <c:v>102.96803652968036</c:v>
                </c:pt>
                <c:pt idx="24">
                  <c:v>104.10958904109589</c:v>
                </c:pt>
                <c:pt idx="25">
                  <c:v>104.10958904109589</c:v>
                </c:pt>
                <c:pt idx="26">
                  <c:v>104.337899543379</c:v>
                </c:pt>
                <c:pt idx="27">
                  <c:v>102.96803652968036</c:v>
                </c:pt>
                <c:pt idx="28">
                  <c:v>102.96803652968036</c:v>
                </c:pt>
                <c:pt idx="29">
                  <c:v>103.19634703196346</c:v>
                </c:pt>
                <c:pt idx="30">
                  <c:v>105.47945205479452</c:v>
                </c:pt>
                <c:pt idx="31">
                  <c:v>103.88127853881279</c:v>
                </c:pt>
                <c:pt idx="32">
                  <c:v>102.05479452054793</c:v>
                </c:pt>
                <c:pt idx="33">
                  <c:v>101.59817351598176</c:v>
                </c:pt>
                <c:pt idx="34">
                  <c:v>102.28310502283107</c:v>
                </c:pt>
                <c:pt idx="35">
                  <c:v>101.59817351598176</c:v>
                </c:pt>
                <c:pt idx="36">
                  <c:v>99.086757990867582</c:v>
                </c:pt>
                <c:pt idx="37">
                  <c:v>97.48858447488584</c:v>
                </c:pt>
                <c:pt idx="38">
                  <c:v>98.401826484018258</c:v>
                </c:pt>
                <c:pt idx="39">
                  <c:v>101.14155251141553</c:v>
                </c:pt>
                <c:pt idx="40">
                  <c:v>102.28310502283107</c:v>
                </c:pt>
                <c:pt idx="41">
                  <c:v>102.05479452054793</c:v>
                </c:pt>
                <c:pt idx="42">
                  <c:v>102.28310502283107</c:v>
                </c:pt>
                <c:pt idx="43">
                  <c:v>102.51141552511416</c:v>
                </c:pt>
                <c:pt idx="44">
                  <c:v>102.28310502283107</c:v>
                </c:pt>
                <c:pt idx="45">
                  <c:v>98.173515981735164</c:v>
                </c:pt>
                <c:pt idx="46">
                  <c:v>98.63013698630138</c:v>
                </c:pt>
                <c:pt idx="47">
                  <c:v>95.890410958904113</c:v>
                </c:pt>
                <c:pt idx="48">
                  <c:v>94.977168949771695</c:v>
                </c:pt>
                <c:pt idx="49">
                  <c:v>94.977168949771695</c:v>
                </c:pt>
                <c:pt idx="50">
                  <c:v>94.977168949771695</c:v>
                </c:pt>
                <c:pt idx="51">
                  <c:v>94.292237442922371</c:v>
                </c:pt>
                <c:pt idx="52">
                  <c:v>95.890410958904113</c:v>
                </c:pt>
                <c:pt idx="53">
                  <c:v>99.086757990867582</c:v>
                </c:pt>
                <c:pt idx="54">
                  <c:v>98.401826484018258</c:v>
                </c:pt>
                <c:pt idx="55">
                  <c:v>97.260273972602747</c:v>
                </c:pt>
                <c:pt idx="56">
                  <c:v>98.173515981735164</c:v>
                </c:pt>
                <c:pt idx="57">
                  <c:v>100.68493150684932</c:v>
                </c:pt>
                <c:pt idx="58">
                  <c:v>100.45662100456623</c:v>
                </c:pt>
                <c:pt idx="59">
                  <c:v>100.22831050228309</c:v>
                </c:pt>
                <c:pt idx="60">
                  <c:v>98.63013698630138</c:v>
                </c:pt>
                <c:pt idx="61">
                  <c:v>99.086757990867582</c:v>
                </c:pt>
                <c:pt idx="62">
                  <c:v>97.031963470319639</c:v>
                </c:pt>
                <c:pt idx="63">
                  <c:v>97.48858447488584</c:v>
                </c:pt>
                <c:pt idx="64">
                  <c:v>96.803652968036531</c:v>
                </c:pt>
                <c:pt idx="65">
                  <c:v>96.347031963470315</c:v>
                </c:pt>
                <c:pt idx="66">
                  <c:v>97.031963470319639</c:v>
                </c:pt>
                <c:pt idx="67">
                  <c:v>99.315068493150676</c:v>
                </c:pt>
                <c:pt idx="68">
                  <c:v>100</c:v>
                </c:pt>
                <c:pt idx="69">
                  <c:v>102.05479452054793</c:v>
                </c:pt>
                <c:pt idx="70">
                  <c:v>101.82648401826484</c:v>
                </c:pt>
                <c:pt idx="71">
                  <c:v>99.543378995433798</c:v>
                </c:pt>
                <c:pt idx="72">
                  <c:v>98.173515981735164</c:v>
                </c:pt>
                <c:pt idx="73">
                  <c:v>97.260273972602747</c:v>
                </c:pt>
                <c:pt idx="74">
                  <c:v>97.260273972602747</c:v>
                </c:pt>
                <c:pt idx="75">
                  <c:v>95.205479452054803</c:v>
                </c:pt>
                <c:pt idx="76">
                  <c:v>96.575342465753437</c:v>
                </c:pt>
                <c:pt idx="77">
                  <c:v>98.858447488584474</c:v>
                </c:pt>
                <c:pt idx="78">
                  <c:v>100.22831050228309</c:v>
                </c:pt>
                <c:pt idx="79">
                  <c:v>100.22831050228309</c:v>
                </c:pt>
                <c:pt idx="80">
                  <c:v>100.22831050228309</c:v>
                </c:pt>
                <c:pt idx="81">
                  <c:v>98.63013698630138</c:v>
                </c:pt>
                <c:pt idx="82">
                  <c:v>96.347031963470315</c:v>
                </c:pt>
                <c:pt idx="83">
                  <c:v>96.347031963470315</c:v>
                </c:pt>
                <c:pt idx="84">
                  <c:v>96.347031963470315</c:v>
                </c:pt>
                <c:pt idx="85">
                  <c:v>96.347031963470315</c:v>
                </c:pt>
                <c:pt idx="86">
                  <c:v>96.575342465753437</c:v>
                </c:pt>
                <c:pt idx="87">
                  <c:v>94.292237442922371</c:v>
                </c:pt>
                <c:pt idx="88">
                  <c:v>91.095890410958916</c:v>
                </c:pt>
                <c:pt idx="89">
                  <c:v>91.324200913242009</c:v>
                </c:pt>
                <c:pt idx="90">
                  <c:v>91.780821917808211</c:v>
                </c:pt>
                <c:pt idx="91">
                  <c:v>92.009132420091333</c:v>
                </c:pt>
                <c:pt idx="92">
                  <c:v>89.954337899543376</c:v>
                </c:pt>
                <c:pt idx="93">
                  <c:v>90.182648401826498</c:v>
                </c:pt>
                <c:pt idx="94">
                  <c:v>90.867579908675793</c:v>
                </c:pt>
                <c:pt idx="95">
                  <c:v>91.324200913242009</c:v>
                </c:pt>
                <c:pt idx="96">
                  <c:v>90.867579908675793</c:v>
                </c:pt>
                <c:pt idx="97">
                  <c:v>93.607305936073047</c:v>
                </c:pt>
                <c:pt idx="98">
                  <c:v>92.465753424657535</c:v>
                </c:pt>
                <c:pt idx="99">
                  <c:v>93.607305936073047</c:v>
                </c:pt>
                <c:pt idx="100">
                  <c:v>90.867579908675793</c:v>
                </c:pt>
                <c:pt idx="101">
                  <c:v>91.552511415525103</c:v>
                </c:pt>
                <c:pt idx="102">
                  <c:v>93.835616438356169</c:v>
                </c:pt>
                <c:pt idx="103">
                  <c:v>93.378995433789953</c:v>
                </c:pt>
                <c:pt idx="104">
                  <c:v>95.205479452054803</c:v>
                </c:pt>
                <c:pt idx="105">
                  <c:v>95.205479452054803</c:v>
                </c:pt>
                <c:pt idx="106">
                  <c:v>95.205479452054803</c:v>
                </c:pt>
                <c:pt idx="107">
                  <c:v>94.063926940639277</c:v>
                </c:pt>
                <c:pt idx="108">
                  <c:v>92.237442922374441</c:v>
                </c:pt>
                <c:pt idx="109">
                  <c:v>94.063926940639277</c:v>
                </c:pt>
                <c:pt idx="110">
                  <c:v>94.520547945205479</c:v>
                </c:pt>
                <c:pt idx="111">
                  <c:v>94.520547945205479</c:v>
                </c:pt>
                <c:pt idx="112">
                  <c:v>93.378995433789953</c:v>
                </c:pt>
                <c:pt idx="113">
                  <c:v>93.607305936073047</c:v>
                </c:pt>
                <c:pt idx="114">
                  <c:v>92.465753424657535</c:v>
                </c:pt>
                <c:pt idx="115">
                  <c:v>92.237442922374441</c:v>
                </c:pt>
                <c:pt idx="116">
                  <c:v>94.748858447488587</c:v>
                </c:pt>
                <c:pt idx="117">
                  <c:v>94.748858447488587</c:v>
                </c:pt>
                <c:pt idx="118">
                  <c:v>93.835616438356169</c:v>
                </c:pt>
                <c:pt idx="119">
                  <c:v>94.063926940639277</c:v>
                </c:pt>
                <c:pt idx="120">
                  <c:v>93.150684931506859</c:v>
                </c:pt>
                <c:pt idx="121">
                  <c:v>94.063926940639277</c:v>
                </c:pt>
                <c:pt idx="122">
                  <c:v>93.378995433789953</c:v>
                </c:pt>
                <c:pt idx="123">
                  <c:v>92.694063926940629</c:v>
                </c:pt>
                <c:pt idx="124">
                  <c:v>93.607305936073047</c:v>
                </c:pt>
                <c:pt idx="125">
                  <c:v>92.694063926940629</c:v>
                </c:pt>
                <c:pt idx="126">
                  <c:v>93.835616438356169</c:v>
                </c:pt>
                <c:pt idx="127">
                  <c:v>96.347031963470315</c:v>
                </c:pt>
                <c:pt idx="128">
                  <c:v>97.48858447488584</c:v>
                </c:pt>
                <c:pt idx="129">
                  <c:v>97.716894977168948</c:v>
                </c:pt>
                <c:pt idx="130">
                  <c:v>97.716894977168948</c:v>
                </c:pt>
                <c:pt idx="131">
                  <c:v>98.63013698630138</c:v>
                </c:pt>
                <c:pt idx="132">
                  <c:v>98.401826484018258</c:v>
                </c:pt>
                <c:pt idx="133">
                  <c:v>100.68493150684932</c:v>
                </c:pt>
                <c:pt idx="134">
                  <c:v>99.771689497716892</c:v>
                </c:pt>
                <c:pt idx="135">
                  <c:v>98.858447488584474</c:v>
                </c:pt>
                <c:pt idx="136">
                  <c:v>99.771689497716892</c:v>
                </c:pt>
                <c:pt idx="137">
                  <c:v>99.771689497716892</c:v>
                </c:pt>
                <c:pt idx="138">
                  <c:v>99.543378995433798</c:v>
                </c:pt>
                <c:pt idx="139">
                  <c:v>100</c:v>
                </c:pt>
                <c:pt idx="140">
                  <c:v>100.22831050228309</c:v>
                </c:pt>
                <c:pt idx="141">
                  <c:v>101.59817351598176</c:v>
                </c:pt>
                <c:pt idx="142">
                  <c:v>100.91324200913243</c:v>
                </c:pt>
                <c:pt idx="143">
                  <c:v>100</c:v>
                </c:pt>
                <c:pt idx="144">
                  <c:v>100</c:v>
                </c:pt>
                <c:pt idx="145">
                  <c:v>99.771689497716892</c:v>
                </c:pt>
                <c:pt idx="146">
                  <c:v>101.36986301369863</c:v>
                </c:pt>
                <c:pt idx="147">
                  <c:v>101.14155251141553</c:v>
                </c:pt>
                <c:pt idx="148">
                  <c:v>101.36986301369863</c:v>
                </c:pt>
                <c:pt idx="149">
                  <c:v>101.59817351598176</c:v>
                </c:pt>
                <c:pt idx="150">
                  <c:v>99.771689497716892</c:v>
                </c:pt>
                <c:pt idx="151">
                  <c:v>100</c:v>
                </c:pt>
                <c:pt idx="152">
                  <c:v>98.401826484018258</c:v>
                </c:pt>
                <c:pt idx="153">
                  <c:v>96.575342465753437</c:v>
                </c:pt>
                <c:pt idx="154">
                  <c:v>93.378995433789953</c:v>
                </c:pt>
                <c:pt idx="155">
                  <c:v>90.6392694063927</c:v>
                </c:pt>
                <c:pt idx="156">
                  <c:v>90.182648401826498</c:v>
                </c:pt>
                <c:pt idx="157">
                  <c:v>88.812785388127864</c:v>
                </c:pt>
                <c:pt idx="158">
                  <c:v>91.780821917808211</c:v>
                </c:pt>
                <c:pt idx="159">
                  <c:v>91.552511415525103</c:v>
                </c:pt>
                <c:pt idx="160">
                  <c:v>92.009132420091333</c:v>
                </c:pt>
                <c:pt idx="161">
                  <c:v>91.324200913242009</c:v>
                </c:pt>
                <c:pt idx="162">
                  <c:v>92.694063926940629</c:v>
                </c:pt>
                <c:pt idx="163">
                  <c:v>90.6392694063927</c:v>
                </c:pt>
                <c:pt idx="164">
                  <c:v>91.095890410958916</c:v>
                </c:pt>
                <c:pt idx="165">
                  <c:v>90.182648401826498</c:v>
                </c:pt>
                <c:pt idx="166">
                  <c:v>91.552511415525103</c:v>
                </c:pt>
                <c:pt idx="167">
                  <c:v>91.780821917808211</c:v>
                </c:pt>
                <c:pt idx="168">
                  <c:v>93.378995433789953</c:v>
                </c:pt>
                <c:pt idx="169">
                  <c:v>93.835616438356169</c:v>
                </c:pt>
                <c:pt idx="170">
                  <c:v>93.835616438356169</c:v>
                </c:pt>
                <c:pt idx="171">
                  <c:v>94.748858447488587</c:v>
                </c:pt>
                <c:pt idx="172">
                  <c:v>95.890410958904113</c:v>
                </c:pt>
                <c:pt idx="173">
                  <c:v>94.520547945205479</c:v>
                </c:pt>
                <c:pt idx="174">
                  <c:v>93.835616438356169</c:v>
                </c:pt>
                <c:pt idx="175">
                  <c:v>92.694063926940629</c:v>
                </c:pt>
                <c:pt idx="176">
                  <c:v>92.237442922374441</c:v>
                </c:pt>
                <c:pt idx="177">
                  <c:v>94.063926940639277</c:v>
                </c:pt>
                <c:pt idx="178">
                  <c:v>94.292237442922371</c:v>
                </c:pt>
                <c:pt idx="179">
                  <c:v>91.095890410958916</c:v>
                </c:pt>
                <c:pt idx="180">
                  <c:v>90.410958904109592</c:v>
                </c:pt>
                <c:pt idx="181">
                  <c:v>90.6392694063927</c:v>
                </c:pt>
                <c:pt idx="182">
                  <c:v>89.041095890410958</c:v>
                </c:pt>
                <c:pt idx="183">
                  <c:v>89.954337899543376</c:v>
                </c:pt>
                <c:pt idx="184">
                  <c:v>89.726027397260282</c:v>
                </c:pt>
                <c:pt idx="185">
                  <c:v>86.301369863013704</c:v>
                </c:pt>
                <c:pt idx="186">
                  <c:v>85.844748858447488</c:v>
                </c:pt>
                <c:pt idx="187">
                  <c:v>85.61643835616438</c:v>
                </c:pt>
                <c:pt idx="188">
                  <c:v>79.223744292237456</c:v>
                </c:pt>
                <c:pt idx="189">
                  <c:v>76.027397260273972</c:v>
                </c:pt>
                <c:pt idx="190">
                  <c:v>75.114155251141554</c:v>
                </c:pt>
                <c:pt idx="191">
                  <c:v>78.538812785388117</c:v>
                </c:pt>
                <c:pt idx="192">
                  <c:v>74.885844748858446</c:v>
                </c:pt>
                <c:pt idx="193">
                  <c:v>74.657534246575338</c:v>
                </c:pt>
                <c:pt idx="194">
                  <c:v>72.374429223744301</c:v>
                </c:pt>
                <c:pt idx="195">
                  <c:v>72.146118721461193</c:v>
                </c:pt>
                <c:pt idx="196">
                  <c:v>70.091324200913235</c:v>
                </c:pt>
                <c:pt idx="197">
                  <c:v>70.319634703196357</c:v>
                </c:pt>
                <c:pt idx="198">
                  <c:v>74.657534246575338</c:v>
                </c:pt>
                <c:pt idx="199">
                  <c:v>76.027397260273972</c:v>
                </c:pt>
                <c:pt idx="200">
                  <c:v>77.397260273972606</c:v>
                </c:pt>
                <c:pt idx="201">
                  <c:v>75.342465753424662</c:v>
                </c:pt>
                <c:pt idx="202">
                  <c:v>77.853881278538822</c:v>
                </c:pt>
                <c:pt idx="203">
                  <c:v>75.570776255707756</c:v>
                </c:pt>
                <c:pt idx="204">
                  <c:v>78.082191780821915</c:v>
                </c:pt>
                <c:pt idx="205">
                  <c:v>77.397260273972606</c:v>
                </c:pt>
                <c:pt idx="206">
                  <c:v>76.940639269406404</c:v>
                </c:pt>
                <c:pt idx="207">
                  <c:v>74.429223744292244</c:v>
                </c:pt>
                <c:pt idx="208">
                  <c:v>69.634703196347019</c:v>
                </c:pt>
                <c:pt idx="209">
                  <c:v>73.972602739726028</c:v>
                </c:pt>
                <c:pt idx="210">
                  <c:v>78.995433789954333</c:v>
                </c:pt>
                <c:pt idx="211">
                  <c:v>77.853881278538822</c:v>
                </c:pt>
                <c:pt idx="212">
                  <c:v>79.452054794520549</c:v>
                </c:pt>
                <c:pt idx="213">
                  <c:v>84.246575342465761</c:v>
                </c:pt>
                <c:pt idx="214">
                  <c:v>84.703196347031962</c:v>
                </c:pt>
                <c:pt idx="215">
                  <c:v>82.648401826484019</c:v>
                </c:pt>
                <c:pt idx="216">
                  <c:v>79.908675799086765</c:v>
                </c:pt>
                <c:pt idx="217">
                  <c:v>81.506849315068493</c:v>
                </c:pt>
                <c:pt idx="218">
                  <c:v>81.735159817351601</c:v>
                </c:pt>
                <c:pt idx="219">
                  <c:v>81.278538812785399</c:v>
                </c:pt>
                <c:pt idx="220">
                  <c:v>80.821917808219183</c:v>
                </c:pt>
                <c:pt idx="221">
                  <c:v>80.593607305936061</c:v>
                </c:pt>
                <c:pt idx="222">
                  <c:v>78.767123287671239</c:v>
                </c:pt>
                <c:pt idx="223">
                  <c:v>77.168949771689498</c:v>
                </c:pt>
                <c:pt idx="224">
                  <c:v>78.995433789954333</c:v>
                </c:pt>
                <c:pt idx="225">
                  <c:v>80.136986301369859</c:v>
                </c:pt>
                <c:pt idx="226">
                  <c:v>79.452054794520549</c:v>
                </c:pt>
                <c:pt idx="227">
                  <c:v>79.908675799086765</c:v>
                </c:pt>
                <c:pt idx="228">
                  <c:v>77.853881278538822</c:v>
                </c:pt>
                <c:pt idx="229">
                  <c:v>77.625570776255699</c:v>
                </c:pt>
                <c:pt idx="230">
                  <c:v>75.342465753424662</c:v>
                </c:pt>
                <c:pt idx="231">
                  <c:v>75.570776255707756</c:v>
                </c:pt>
                <c:pt idx="232">
                  <c:v>74.657534246575338</c:v>
                </c:pt>
                <c:pt idx="233">
                  <c:v>74.885844748858446</c:v>
                </c:pt>
                <c:pt idx="234">
                  <c:v>74.657534246575338</c:v>
                </c:pt>
                <c:pt idx="235">
                  <c:v>77.397260273972606</c:v>
                </c:pt>
                <c:pt idx="236">
                  <c:v>77.397260273972606</c:v>
                </c:pt>
                <c:pt idx="237">
                  <c:v>81.278538812785399</c:v>
                </c:pt>
                <c:pt idx="238">
                  <c:v>80.365296803652981</c:v>
                </c:pt>
                <c:pt idx="239">
                  <c:v>81.506849315068493</c:v>
                </c:pt>
                <c:pt idx="240">
                  <c:v>81.963470319634695</c:v>
                </c:pt>
                <c:pt idx="241">
                  <c:v>80.821917808219183</c:v>
                </c:pt>
                <c:pt idx="242">
                  <c:v>80.593607305936061</c:v>
                </c:pt>
                <c:pt idx="243">
                  <c:v>79.680365296803657</c:v>
                </c:pt>
                <c:pt idx="244">
                  <c:v>80.593607305936061</c:v>
                </c:pt>
                <c:pt idx="245">
                  <c:v>78.538812785388117</c:v>
                </c:pt>
                <c:pt idx="246">
                  <c:v>78.538812785388117</c:v>
                </c:pt>
                <c:pt idx="247">
                  <c:v>74.429223744292244</c:v>
                </c:pt>
                <c:pt idx="248">
                  <c:v>74.429223744292244</c:v>
                </c:pt>
                <c:pt idx="249">
                  <c:v>75.799086757990864</c:v>
                </c:pt>
                <c:pt idx="250">
                  <c:v>75.114155251141554</c:v>
                </c:pt>
                <c:pt idx="251">
                  <c:v>76.484018264840188</c:v>
                </c:pt>
                <c:pt idx="252">
                  <c:v>76.940639269406404</c:v>
                </c:pt>
                <c:pt idx="253">
                  <c:v>78.082191780821915</c:v>
                </c:pt>
                <c:pt idx="254">
                  <c:v>78.995433789954333</c:v>
                </c:pt>
                <c:pt idx="255">
                  <c:v>78.995433789954333</c:v>
                </c:pt>
                <c:pt idx="256">
                  <c:v>78.995433789954333</c:v>
                </c:pt>
                <c:pt idx="257">
                  <c:v>77.168949771689498</c:v>
                </c:pt>
                <c:pt idx="258">
                  <c:v>76.712328767123282</c:v>
                </c:pt>
                <c:pt idx="259">
                  <c:v>78.538812785388117</c:v>
                </c:pt>
                <c:pt idx="260">
                  <c:v>78.538812785388117</c:v>
                </c:pt>
                <c:pt idx="261">
                  <c:v>80.593607305936061</c:v>
                </c:pt>
                <c:pt idx="262">
                  <c:v>77.853881278538822</c:v>
                </c:pt>
                <c:pt idx="263">
                  <c:v>77.853881278538822</c:v>
                </c:pt>
                <c:pt idx="264">
                  <c:v>78.310502283105038</c:v>
                </c:pt>
                <c:pt idx="265">
                  <c:v>77.625570776255699</c:v>
                </c:pt>
                <c:pt idx="266">
                  <c:v>80.136986301369859</c:v>
                </c:pt>
                <c:pt idx="267">
                  <c:v>80.365296803652981</c:v>
                </c:pt>
                <c:pt idx="268">
                  <c:v>82.876712328767127</c:v>
                </c:pt>
                <c:pt idx="269">
                  <c:v>82.648401826484019</c:v>
                </c:pt>
                <c:pt idx="270">
                  <c:v>83.561643835616437</c:v>
                </c:pt>
                <c:pt idx="271">
                  <c:v>84.703196347031962</c:v>
                </c:pt>
                <c:pt idx="272">
                  <c:v>85.159817351598178</c:v>
                </c:pt>
                <c:pt idx="273">
                  <c:v>86.529680365296798</c:v>
                </c:pt>
                <c:pt idx="274">
                  <c:v>84.93150684931507</c:v>
                </c:pt>
                <c:pt idx="275">
                  <c:v>86.529680365296798</c:v>
                </c:pt>
                <c:pt idx="276">
                  <c:v>86.301369863013704</c:v>
                </c:pt>
                <c:pt idx="277">
                  <c:v>86.757990867579906</c:v>
                </c:pt>
                <c:pt idx="278">
                  <c:v>88.812785388127864</c:v>
                </c:pt>
                <c:pt idx="279">
                  <c:v>88.12785388127854</c:v>
                </c:pt>
                <c:pt idx="280">
                  <c:v>87.214611872146122</c:v>
                </c:pt>
                <c:pt idx="281">
                  <c:v>85.844748858447488</c:v>
                </c:pt>
                <c:pt idx="282">
                  <c:v>87.214611872146122</c:v>
                </c:pt>
                <c:pt idx="283">
                  <c:v>86.073059360730596</c:v>
                </c:pt>
                <c:pt idx="284">
                  <c:v>88.356164383561648</c:v>
                </c:pt>
                <c:pt idx="285">
                  <c:v>87.671232876712324</c:v>
                </c:pt>
                <c:pt idx="286">
                  <c:v>87.671232876712324</c:v>
                </c:pt>
                <c:pt idx="287">
                  <c:v>88.584474885844742</c:v>
                </c:pt>
                <c:pt idx="288">
                  <c:v>90.410958904109592</c:v>
                </c:pt>
                <c:pt idx="289">
                  <c:v>87.671232876712324</c:v>
                </c:pt>
                <c:pt idx="290">
                  <c:v>86.986301369863014</c:v>
                </c:pt>
                <c:pt idx="291">
                  <c:v>86.986301369863014</c:v>
                </c:pt>
                <c:pt idx="292">
                  <c:v>86.529680365296798</c:v>
                </c:pt>
                <c:pt idx="293">
                  <c:v>85.844748858447488</c:v>
                </c:pt>
                <c:pt idx="294">
                  <c:v>84.703196347031962</c:v>
                </c:pt>
                <c:pt idx="295">
                  <c:v>85.159817351598178</c:v>
                </c:pt>
                <c:pt idx="296">
                  <c:v>87.44292237442923</c:v>
                </c:pt>
                <c:pt idx="297">
                  <c:v>87.214611872146122</c:v>
                </c:pt>
                <c:pt idx="298">
                  <c:v>86.986301369863014</c:v>
                </c:pt>
                <c:pt idx="299">
                  <c:v>88.584474885844742</c:v>
                </c:pt>
                <c:pt idx="300">
                  <c:v>88.584474885844742</c:v>
                </c:pt>
                <c:pt idx="301">
                  <c:v>89.041095890410958</c:v>
                </c:pt>
                <c:pt idx="302">
                  <c:v>87.899543378995432</c:v>
                </c:pt>
                <c:pt idx="303">
                  <c:v>89.269406392694066</c:v>
                </c:pt>
                <c:pt idx="304">
                  <c:v>88.812785388127864</c:v>
                </c:pt>
                <c:pt idx="305">
                  <c:v>88.12785388127854</c:v>
                </c:pt>
                <c:pt idx="306">
                  <c:v>85.844748858447488</c:v>
                </c:pt>
                <c:pt idx="307">
                  <c:v>85.844748858447488</c:v>
                </c:pt>
                <c:pt idx="308">
                  <c:v>86.301369863013704</c:v>
                </c:pt>
                <c:pt idx="309">
                  <c:v>88.12785388127854</c:v>
                </c:pt>
                <c:pt idx="310">
                  <c:v>87.44292237442923</c:v>
                </c:pt>
                <c:pt idx="311">
                  <c:v>88.584474885844742</c:v>
                </c:pt>
                <c:pt idx="312">
                  <c:v>87.671232876712324</c:v>
                </c:pt>
                <c:pt idx="313">
                  <c:v>88.812785388127864</c:v>
                </c:pt>
                <c:pt idx="314">
                  <c:v>88.356164383561648</c:v>
                </c:pt>
                <c:pt idx="315">
                  <c:v>89.041095890410958</c:v>
                </c:pt>
                <c:pt idx="316">
                  <c:v>87.671232876712324</c:v>
                </c:pt>
                <c:pt idx="317">
                  <c:v>87.899543378995432</c:v>
                </c:pt>
                <c:pt idx="318">
                  <c:v>86.301369863013704</c:v>
                </c:pt>
                <c:pt idx="319">
                  <c:v>86.986301369863014</c:v>
                </c:pt>
                <c:pt idx="320">
                  <c:v>88.812785388127864</c:v>
                </c:pt>
                <c:pt idx="321">
                  <c:v>88.584474885844742</c:v>
                </c:pt>
                <c:pt idx="322">
                  <c:v>86.757990867579906</c:v>
                </c:pt>
                <c:pt idx="323">
                  <c:v>86.757990867579906</c:v>
                </c:pt>
                <c:pt idx="324">
                  <c:v>87.671232876712324</c:v>
                </c:pt>
                <c:pt idx="325">
                  <c:v>89.726027397260282</c:v>
                </c:pt>
                <c:pt idx="326">
                  <c:v>89.49771689497716</c:v>
                </c:pt>
                <c:pt idx="327">
                  <c:v>86.529680365296798</c:v>
                </c:pt>
                <c:pt idx="328">
                  <c:v>86.757990867579906</c:v>
                </c:pt>
                <c:pt idx="329">
                  <c:v>86.757990867579906</c:v>
                </c:pt>
                <c:pt idx="330">
                  <c:v>86.757990867579906</c:v>
                </c:pt>
                <c:pt idx="331">
                  <c:v>83.333333333333343</c:v>
                </c:pt>
                <c:pt idx="332">
                  <c:v>83.561643835616437</c:v>
                </c:pt>
                <c:pt idx="333">
                  <c:v>85.61643835616438</c:v>
                </c:pt>
                <c:pt idx="334">
                  <c:v>83.333333333333343</c:v>
                </c:pt>
                <c:pt idx="335">
                  <c:v>83.333333333333343</c:v>
                </c:pt>
                <c:pt idx="336">
                  <c:v>84.474885844748854</c:v>
                </c:pt>
                <c:pt idx="337">
                  <c:v>84.246575342465761</c:v>
                </c:pt>
                <c:pt idx="338">
                  <c:v>83.789954337899545</c:v>
                </c:pt>
                <c:pt idx="339">
                  <c:v>85.388127853881286</c:v>
                </c:pt>
                <c:pt idx="340">
                  <c:v>84.018264840182653</c:v>
                </c:pt>
                <c:pt idx="341">
                  <c:v>85.61643835616438</c:v>
                </c:pt>
                <c:pt idx="342">
                  <c:v>86.073059360730596</c:v>
                </c:pt>
                <c:pt idx="343">
                  <c:v>87.44292237442923</c:v>
                </c:pt>
                <c:pt idx="344">
                  <c:v>88.584474885844742</c:v>
                </c:pt>
                <c:pt idx="345">
                  <c:v>88.356164383561648</c:v>
                </c:pt>
                <c:pt idx="346">
                  <c:v>88.356164383561648</c:v>
                </c:pt>
                <c:pt idx="347">
                  <c:v>86.986301369863014</c:v>
                </c:pt>
                <c:pt idx="348">
                  <c:v>85.844748858447488</c:v>
                </c:pt>
                <c:pt idx="349">
                  <c:v>85.388127853881286</c:v>
                </c:pt>
                <c:pt idx="350">
                  <c:v>85.388127853881286</c:v>
                </c:pt>
                <c:pt idx="351">
                  <c:v>84.93150684931507</c:v>
                </c:pt>
                <c:pt idx="352">
                  <c:v>84.474885844748854</c:v>
                </c:pt>
                <c:pt idx="353">
                  <c:v>84.93150684931507</c:v>
                </c:pt>
                <c:pt idx="354">
                  <c:v>84.018264840182653</c:v>
                </c:pt>
                <c:pt idx="355">
                  <c:v>81.735159817351601</c:v>
                </c:pt>
                <c:pt idx="356">
                  <c:v>80.821917808219183</c:v>
                </c:pt>
                <c:pt idx="357">
                  <c:v>79.680365296803657</c:v>
                </c:pt>
                <c:pt idx="358">
                  <c:v>79.680365296803657</c:v>
                </c:pt>
                <c:pt idx="359">
                  <c:v>79.680365296803657</c:v>
                </c:pt>
                <c:pt idx="360">
                  <c:v>80.593607305936061</c:v>
                </c:pt>
                <c:pt idx="361">
                  <c:v>80.593607305936061</c:v>
                </c:pt>
                <c:pt idx="362">
                  <c:v>78.538812785388117</c:v>
                </c:pt>
                <c:pt idx="363">
                  <c:v>79.223744292237456</c:v>
                </c:pt>
                <c:pt idx="364">
                  <c:v>79.452054794520549</c:v>
                </c:pt>
                <c:pt idx="365">
                  <c:v>79.908675799086765</c:v>
                </c:pt>
                <c:pt idx="366">
                  <c:v>79.452054794520549</c:v>
                </c:pt>
                <c:pt idx="367">
                  <c:v>77.397260273972606</c:v>
                </c:pt>
                <c:pt idx="368">
                  <c:v>76.940639269406404</c:v>
                </c:pt>
                <c:pt idx="369">
                  <c:v>76.25570776255708</c:v>
                </c:pt>
                <c:pt idx="370">
                  <c:v>76.25570776255708</c:v>
                </c:pt>
                <c:pt idx="371">
                  <c:v>76.25570776255708</c:v>
                </c:pt>
                <c:pt idx="372">
                  <c:v>76.712328767123282</c:v>
                </c:pt>
                <c:pt idx="373">
                  <c:v>77.625570776255699</c:v>
                </c:pt>
                <c:pt idx="374">
                  <c:v>75.342465753424662</c:v>
                </c:pt>
                <c:pt idx="375">
                  <c:v>76.712328767123282</c:v>
                </c:pt>
                <c:pt idx="376">
                  <c:v>76.484018264840188</c:v>
                </c:pt>
                <c:pt idx="377">
                  <c:v>76.484018264840188</c:v>
                </c:pt>
                <c:pt idx="378">
                  <c:v>76.712328767123282</c:v>
                </c:pt>
                <c:pt idx="379">
                  <c:v>77.625570776255699</c:v>
                </c:pt>
                <c:pt idx="380">
                  <c:v>77.625570776255699</c:v>
                </c:pt>
                <c:pt idx="381">
                  <c:v>78.767123287671239</c:v>
                </c:pt>
                <c:pt idx="382">
                  <c:v>78.082191780821915</c:v>
                </c:pt>
                <c:pt idx="383">
                  <c:v>76.027397260273972</c:v>
                </c:pt>
                <c:pt idx="384">
                  <c:v>75.799086757990864</c:v>
                </c:pt>
                <c:pt idx="385">
                  <c:v>76.027397260273972</c:v>
                </c:pt>
                <c:pt idx="386">
                  <c:v>76.25570776255708</c:v>
                </c:pt>
                <c:pt idx="387">
                  <c:v>76.940639269406404</c:v>
                </c:pt>
                <c:pt idx="388">
                  <c:v>76.484018264840188</c:v>
                </c:pt>
                <c:pt idx="389">
                  <c:v>79.680365296803657</c:v>
                </c:pt>
                <c:pt idx="390">
                  <c:v>78.995433789954333</c:v>
                </c:pt>
                <c:pt idx="391">
                  <c:v>81.050228310502277</c:v>
                </c:pt>
                <c:pt idx="392">
                  <c:v>79.908675799086765</c:v>
                </c:pt>
                <c:pt idx="393">
                  <c:v>79.680365296803657</c:v>
                </c:pt>
                <c:pt idx="394">
                  <c:v>78.082191780821915</c:v>
                </c:pt>
                <c:pt idx="395">
                  <c:v>78.310502283105038</c:v>
                </c:pt>
                <c:pt idx="396">
                  <c:v>77.625570776255699</c:v>
                </c:pt>
                <c:pt idx="397">
                  <c:v>78.082191780821915</c:v>
                </c:pt>
                <c:pt idx="398">
                  <c:v>78.538812785388117</c:v>
                </c:pt>
                <c:pt idx="399">
                  <c:v>79.908675799086765</c:v>
                </c:pt>
                <c:pt idx="400">
                  <c:v>79.680365296803657</c:v>
                </c:pt>
                <c:pt idx="401">
                  <c:v>78.538812785388117</c:v>
                </c:pt>
                <c:pt idx="402">
                  <c:v>78.995433789954333</c:v>
                </c:pt>
                <c:pt idx="403">
                  <c:v>80.136986301369859</c:v>
                </c:pt>
                <c:pt idx="404">
                  <c:v>78.082191780821915</c:v>
                </c:pt>
                <c:pt idx="405">
                  <c:v>76.712328767123282</c:v>
                </c:pt>
                <c:pt idx="406">
                  <c:v>76.712328767123282</c:v>
                </c:pt>
                <c:pt idx="407">
                  <c:v>76.940639269406404</c:v>
                </c:pt>
                <c:pt idx="408">
                  <c:v>77.397260273972606</c:v>
                </c:pt>
                <c:pt idx="409">
                  <c:v>78.310502283105038</c:v>
                </c:pt>
                <c:pt idx="410">
                  <c:v>78.082191780821915</c:v>
                </c:pt>
                <c:pt idx="411">
                  <c:v>78.310502283105038</c:v>
                </c:pt>
                <c:pt idx="412">
                  <c:v>76.712328767123282</c:v>
                </c:pt>
                <c:pt idx="413">
                  <c:v>75.799086757990864</c:v>
                </c:pt>
                <c:pt idx="414">
                  <c:v>77.168949771689498</c:v>
                </c:pt>
                <c:pt idx="415">
                  <c:v>77.625570776255699</c:v>
                </c:pt>
                <c:pt idx="416">
                  <c:v>78.538812785388117</c:v>
                </c:pt>
                <c:pt idx="417">
                  <c:v>78.082191780821915</c:v>
                </c:pt>
                <c:pt idx="418">
                  <c:v>78.082191780821915</c:v>
                </c:pt>
                <c:pt idx="419">
                  <c:v>77.397260273972606</c:v>
                </c:pt>
                <c:pt idx="420">
                  <c:v>76.484018264840188</c:v>
                </c:pt>
                <c:pt idx="421">
                  <c:v>76.712328767123282</c:v>
                </c:pt>
                <c:pt idx="422">
                  <c:v>76.484018264840188</c:v>
                </c:pt>
                <c:pt idx="423">
                  <c:v>77.168949771689498</c:v>
                </c:pt>
                <c:pt idx="424">
                  <c:v>78.082191780821915</c:v>
                </c:pt>
                <c:pt idx="425">
                  <c:v>77.168949771689498</c:v>
                </c:pt>
                <c:pt idx="426">
                  <c:v>78.767123287671239</c:v>
                </c:pt>
                <c:pt idx="427">
                  <c:v>78.767123287671239</c:v>
                </c:pt>
                <c:pt idx="428">
                  <c:v>79.452054794520549</c:v>
                </c:pt>
                <c:pt idx="429">
                  <c:v>78.995433789954333</c:v>
                </c:pt>
                <c:pt idx="430">
                  <c:v>78.995433789954333</c:v>
                </c:pt>
                <c:pt idx="431">
                  <c:v>78.538812785388117</c:v>
                </c:pt>
                <c:pt idx="432">
                  <c:v>78.310502283105038</c:v>
                </c:pt>
                <c:pt idx="433">
                  <c:v>78.310502283105038</c:v>
                </c:pt>
                <c:pt idx="434">
                  <c:v>78.767123287671239</c:v>
                </c:pt>
                <c:pt idx="435">
                  <c:v>79.452054794520549</c:v>
                </c:pt>
                <c:pt idx="436">
                  <c:v>78.995433789954333</c:v>
                </c:pt>
                <c:pt idx="437">
                  <c:v>80.136986301369859</c:v>
                </c:pt>
                <c:pt idx="438">
                  <c:v>79.680365296803657</c:v>
                </c:pt>
                <c:pt idx="439">
                  <c:v>82.420091324200911</c:v>
                </c:pt>
                <c:pt idx="440">
                  <c:v>83.333333333333343</c:v>
                </c:pt>
                <c:pt idx="441">
                  <c:v>83.561643835616437</c:v>
                </c:pt>
                <c:pt idx="442">
                  <c:v>83.789954337899545</c:v>
                </c:pt>
                <c:pt idx="443">
                  <c:v>83.561643835616437</c:v>
                </c:pt>
                <c:pt idx="444">
                  <c:v>86.529680365296798</c:v>
                </c:pt>
                <c:pt idx="445">
                  <c:v>85.844748858447488</c:v>
                </c:pt>
                <c:pt idx="446">
                  <c:v>86.073059360730596</c:v>
                </c:pt>
                <c:pt idx="447">
                  <c:v>86.301369863013704</c:v>
                </c:pt>
                <c:pt idx="448">
                  <c:v>85.61643835616438</c:v>
                </c:pt>
                <c:pt idx="449">
                  <c:v>85.61643835616438</c:v>
                </c:pt>
                <c:pt idx="450">
                  <c:v>84.703196347031962</c:v>
                </c:pt>
                <c:pt idx="451">
                  <c:v>85.61643835616438</c:v>
                </c:pt>
                <c:pt idx="452">
                  <c:v>84.018264840182653</c:v>
                </c:pt>
                <c:pt idx="453">
                  <c:v>84.703196347031962</c:v>
                </c:pt>
                <c:pt idx="454">
                  <c:v>84.93150684931507</c:v>
                </c:pt>
                <c:pt idx="455">
                  <c:v>86.073059360730596</c:v>
                </c:pt>
                <c:pt idx="456">
                  <c:v>86.301369863013704</c:v>
                </c:pt>
                <c:pt idx="457">
                  <c:v>85.844748858447488</c:v>
                </c:pt>
                <c:pt idx="458">
                  <c:v>85.844748858447488</c:v>
                </c:pt>
                <c:pt idx="459">
                  <c:v>85.844748858447488</c:v>
                </c:pt>
                <c:pt idx="460">
                  <c:v>84.703196347031962</c:v>
                </c:pt>
                <c:pt idx="461">
                  <c:v>84.246575342465761</c:v>
                </c:pt>
                <c:pt idx="462">
                  <c:v>84.474885844748854</c:v>
                </c:pt>
                <c:pt idx="463">
                  <c:v>85.388127853881286</c:v>
                </c:pt>
                <c:pt idx="464">
                  <c:v>84.246575342465761</c:v>
                </c:pt>
                <c:pt idx="465">
                  <c:v>84.246575342465761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5B0-9F48-B9FA-5E3361FAC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8743711"/>
        <c:axId val="988652079"/>
      </c:lineChart>
      <c:dateAx>
        <c:axId val="1008743711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988652079"/>
        <c:crosses val="autoZero"/>
        <c:auto val="1"/>
        <c:lblOffset val="100"/>
        <c:baseTimeUnit val="days"/>
      </c:dateAx>
      <c:valAx>
        <c:axId val="988652079"/>
        <c:scaling>
          <c:orientation val="minMax"/>
          <c:max val="14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008743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247174471117893"/>
          <c:y val="8.3800413235139398E-2"/>
          <c:w val="0.65243444950550411"/>
          <c:h val="4.75456102911312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r>
              <a:rPr lang="en-US" sz="2000">
                <a:latin typeface="Helvetica" pitchFamily="2" charset="0"/>
              </a:rPr>
              <a:t>Daily Return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Platinum</c:v>
          </c:tx>
          <c:spPr>
            <a:ln w="28575" cap="rnd">
              <a:solidFill>
                <a:srgbClr val="959496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Data!$A$4:$A$468</c:f>
              <c:numCache>
                <c:formatCode>m/d/yy</c:formatCode>
                <c:ptCount val="465"/>
                <c:pt idx="0">
                  <c:v>40547</c:v>
                </c:pt>
                <c:pt idx="1">
                  <c:v>40548</c:v>
                </c:pt>
                <c:pt idx="2">
                  <c:v>40549</c:v>
                </c:pt>
                <c:pt idx="3">
                  <c:v>40550</c:v>
                </c:pt>
                <c:pt idx="4">
                  <c:v>40553</c:v>
                </c:pt>
                <c:pt idx="5">
                  <c:v>40554</c:v>
                </c:pt>
                <c:pt idx="6">
                  <c:v>40555</c:v>
                </c:pt>
                <c:pt idx="7">
                  <c:v>40556</c:v>
                </c:pt>
                <c:pt idx="8">
                  <c:v>40557</c:v>
                </c:pt>
                <c:pt idx="9">
                  <c:v>40560</c:v>
                </c:pt>
                <c:pt idx="10">
                  <c:v>40561</c:v>
                </c:pt>
                <c:pt idx="11">
                  <c:v>40562</c:v>
                </c:pt>
                <c:pt idx="12">
                  <c:v>40563</c:v>
                </c:pt>
                <c:pt idx="13">
                  <c:v>40564</c:v>
                </c:pt>
                <c:pt idx="14">
                  <c:v>40567</c:v>
                </c:pt>
                <c:pt idx="15">
                  <c:v>40568</c:v>
                </c:pt>
                <c:pt idx="16">
                  <c:v>40569</c:v>
                </c:pt>
                <c:pt idx="17">
                  <c:v>40570</c:v>
                </c:pt>
                <c:pt idx="18">
                  <c:v>40571</c:v>
                </c:pt>
                <c:pt idx="19">
                  <c:v>40574</c:v>
                </c:pt>
                <c:pt idx="20">
                  <c:v>40575</c:v>
                </c:pt>
                <c:pt idx="21">
                  <c:v>40576</c:v>
                </c:pt>
                <c:pt idx="22">
                  <c:v>40577</c:v>
                </c:pt>
                <c:pt idx="23">
                  <c:v>40578</c:v>
                </c:pt>
                <c:pt idx="24">
                  <c:v>40581</c:v>
                </c:pt>
                <c:pt idx="25">
                  <c:v>40582</c:v>
                </c:pt>
                <c:pt idx="26">
                  <c:v>40583</c:v>
                </c:pt>
                <c:pt idx="27">
                  <c:v>40584</c:v>
                </c:pt>
                <c:pt idx="28">
                  <c:v>40585</c:v>
                </c:pt>
                <c:pt idx="29">
                  <c:v>40588</c:v>
                </c:pt>
                <c:pt idx="30">
                  <c:v>40589</c:v>
                </c:pt>
                <c:pt idx="31">
                  <c:v>40590</c:v>
                </c:pt>
                <c:pt idx="32">
                  <c:v>40591</c:v>
                </c:pt>
                <c:pt idx="33">
                  <c:v>40592</c:v>
                </c:pt>
                <c:pt idx="34">
                  <c:v>40595</c:v>
                </c:pt>
                <c:pt idx="35">
                  <c:v>40596</c:v>
                </c:pt>
                <c:pt idx="36">
                  <c:v>40597</c:v>
                </c:pt>
                <c:pt idx="37">
                  <c:v>40598</c:v>
                </c:pt>
                <c:pt idx="38">
                  <c:v>40599</c:v>
                </c:pt>
                <c:pt idx="39">
                  <c:v>40602</c:v>
                </c:pt>
                <c:pt idx="40">
                  <c:v>40603</c:v>
                </c:pt>
                <c:pt idx="41">
                  <c:v>40604</c:v>
                </c:pt>
                <c:pt idx="42">
                  <c:v>40605</c:v>
                </c:pt>
                <c:pt idx="43">
                  <c:v>40606</c:v>
                </c:pt>
                <c:pt idx="44">
                  <c:v>40609</c:v>
                </c:pt>
                <c:pt idx="45">
                  <c:v>40610</c:v>
                </c:pt>
                <c:pt idx="46">
                  <c:v>40611</c:v>
                </c:pt>
                <c:pt idx="47">
                  <c:v>40612</c:v>
                </c:pt>
                <c:pt idx="48">
                  <c:v>40613</c:v>
                </c:pt>
                <c:pt idx="49">
                  <c:v>40616</c:v>
                </c:pt>
                <c:pt idx="50">
                  <c:v>40617</c:v>
                </c:pt>
                <c:pt idx="51">
                  <c:v>40618</c:v>
                </c:pt>
                <c:pt idx="52">
                  <c:v>40619</c:v>
                </c:pt>
                <c:pt idx="53">
                  <c:v>40620</c:v>
                </c:pt>
                <c:pt idx="54">
                  <c:v>40623</c:v>
                </c:pt>
                <c:pt idx="55">
                  <c:v>40624</c:v>
                </c:pt>
                <c:pt idx="56">
                  <c:v>40625</c:v>
                </c:pt>
                <c:pt idx="57">
                  <c:v>40626</c:v>
                </c:pt>
                <c:pt idx="58">
                  <c:v>40627</c:v>
                </c:pt>
                <c:pt idx="59">
                  <c:v>40630</c:v>
                </c:pt>
                <c:pt idx="60">
                  <c:v>40631</c:v>
                </c:pt>
                <c:pt idx="61">
                  <c:v>40632</c:v>
                </c:pt>
                <c:pt idx="62">
                  <c:v>40633</c:v>
                </c:pt>
                <c:pt idx="63">
                  <c:v>40634</c:v>
                </c:pt>
                <c:pt idx="64">
                  <c:v>40637</c:v>
                </c:pt>
                <c:pt idx="65">
                  <c:v>40638</c:v>
                </c:pt>
                <c:pt idx="66">
                  <c:v>40639</c:v>
                </c:pt>
                <c:pt idx="67">
                  <c:v>40640</c:v>
                </c:pt>
                <c:pt idx="68">
                  <c:v>40641</c:v>
                </c:pt>
                <c:pt idx="69">
                  <c:v>40644</c:v>
                </c:pt>
                <c:pt idx="70">
                  <c:v>40645</c:v>
                </c:pt>
                <c:pt idx="71">
                  <c:v>40646</c:v>
                </c:pt>
                <c:pt idx="72">
                  <c:v>40647</c:v>
                </c:pt>
                <c:pt idx="73">
                  <c:v>40648</c:v>
                </c:pt>
                <c:pt idx="74">
                  <c:v>40651</c:v>
                </c:pt>
                <c:pt idx="75">
                  <c:v>40652</c:v>
                </c:pt>
                <c:pt idx="76">
                  <c:v>40653</c:v>
                </c:pt>
                <c:pt idx="77">
                  <c:v>40654</c:v>
                </c:pt>
                <c:pt idx="78">
                  <c:v>40655</c:v>
                </c:pt>
                <c:pt idx="79">
                  <c:v>40658</c:v>
                </c:pt>
                <c:pt idx="80">
                  <c:v>40659</c:v>
                </c:pt>
                <c:pt idx="81">
                  <c:v>40660</c:v>
                </c:pt>
                <c:pt idx="82">
                  <c:v>40661</c:v>
                </c:pt>
                <c:pt idx="83">
                  <c:v>40662</c:v>
                </c:pt>
                <c:pt idx="84">
                  <c:v>40665</c:v>
                </c:pt>
                <c:pt idx="85">
                  <c:v>40666</c:v>
                </c:pt>
                <c:pt idx="86">
                  <c:v>40667</c:v>
                </c:pt>
                <c:pt idx="87">
                  <c:v>40668</c:v>
                </c:pt>
                <c:pt idx="88">
                  <c:v>40669</c:v>
                </c:pt>
                <c:pt idx="89">
                  <c:v>40672</c:v>
                </c:pt>
                <c:pt idx="90">
                  <c:v>40673</c:v>
                </c:pt>
                <c:pt idx="91">
                  <c:v>40674</c:v>
                </c:pt>
                <c:pt idx="92">
                  <c:v>40675</c:v>
                </c:pt>
                <c:pt idx="93">
                  <c:v>40676</c:v>
                </c:pt>
                <c:pt idx="94">
                  <c:v>40679</c:v>
                </c:pt>
                <c:pt idx="95">
                  <c:v>40680</c:v>
                </c:pt>
                <c:pt idx="96">
                  <c:v>40681</c:v>
                </c:pt>
                <c:pt idx="97">
                  <c:v>40682</c:v>
                </c:pt>
                <c:pt idx="98">
                  <c:v>40683</c:v>
                </c:pt>
                <c:pt idx="99">
                  <c:v>40686</c:v>
                </c:pt>
                <c:pt idx="100">
                  <c:v>40687</c:v>
                </c:pt>
                <c:pt idx="101">
                  <c:v>40688</c:v>
                </c:pt>
                <c:pt idx="102">
                  <c:v>40689</c:v>
                </c:pt>
                <c:pt idx="103">
                  <c:v>40690</c:v>
                </c:pt>
                <c:pt idx="104">
                  <c:v>40693</c:v>
                </c:pt>
                <c:pt idx="105">
                  <c:v>40694</c:v>
                </c:pt>
                <c:pt idx="106">
                  <c:v>40695</c:v>
                </c:pt>
                <c:pt idx="107">
                  <c:v>40696</c:v>
                </c:pt>
                <c:pt idx="108">
                  <c:v>40697</c:v>
                </c:pt>
                <c:pt idx="109">
                  <c:v>40700</c:v>
                </c:pt>
                <c:pt idx="110">
                  <c:v>40701</c:v>
                </c:pt>
                <c:pt idx="111">
                  <c:v>40702</c:v>
                </c:pt>
                <c:pt idx="112">
                  <c:v>40703</c:v>
                </c:pt>
                <c:pt idx="113">
                  <c:v>40704</c:v>
                </c:pt>
                <c:pt idx="114">
                  <c:v>40707</c:v>
                </c:pt>
                <c:pt idx="115">
                  <c:v>40708</c:v>
                </c:pt>
                <c:pt idx="116">
                  <c:v>40709</c:v>
                </c:pt>
                <c:pt idx="117">
                  <c:v>40710</c:v>
                </c:pt>
                <c:pt idx="118">
                  <c:v>40711</c:v>
                </c:pt>
                <c:pt idx="119">
                  <c:v>40714</c:v>
                </c:pt>
                <c:pt idx="120">
                  <c:v>40715</c:v>
                </c:pt>
                <c:pt idx="121">
                  <c:v>40716</c:v>
                </c:pt>
                <c:pt idx="122">
                  <c:v>40717</c:v>
                </c:pt>
                <c:pt idx="123">
                  <c:v>40718</c:v>
                </c:pt>
                <c:pt idx="124">
                  <c:v>40721</c:v>
                </c:pt>
                <c:pt idx="125">
                  <c:v>40722</c:v>
                </c:pt>
                <c:pt idx="126">
                  <c:v>40723</c:v>
                </c:pt>
                <c:pt idx="127">
                  <c:v>40724</c:v>
                </c:pt>
                <c:pt idx="128">
                  <c:v>40725</c:v>
                </c:pt>
                <c:pt idx="129">
                  <c:v>40728</c:v>
                </c:pt>
                <c:pt idx="130">
                  <c:v>40729</c:v>
                </c:pt>
                <c:pt idx="131">
                  <c:v>40730</c:v>
                </c:pt>
                <c:pt idx="132">
                  <c:v>40731</c:v>
                </c:pt>
                <c:pt idx="133">
                  <c:v>40732</c:v>
                </c:pt>
                <c:pt idx="134">
                  <c:v>40735</c:v>
                </c:pt>
                <c:pt idx="135">
                  <c:v>40736</c:v>
                </c:pt>
                <c:pt idx="136">
                  <c:v>40737</c:v>
                </c:pt>
                <c:pt idx="137">
                  <c:v>40738</c:v>
                </c:pt>
                <c:pt idx="138">
                  <c:v>40739</c:v>
                </c:pt>
                <c:pt idx="139">
                  <c:v>40742</c:v>
                </c:pt>
                <c:pt idx="140">
                  <c:v>40743</c:v>
                </c:pt>
                <c:pt idx="141">
                  <c:v>40744</c:v>
                </c:pt>
                <c:pt idx="142">
                  <c:v>40745</c:v>
                </c:pt>
                <c:pt idx="143">
                  <c:v>40746</c:v>
                </c:pt>
                <c:pt idx="144">
                  <c:v>40749</c:v>
                </c:pt>
                <c:pt idx="145">
                  <c:v>40750</c:v>
                </c:pt>
                <c:pt idx="146">
                  <c:v>40751</c:v>
                </c:pt>
                <c:pt idx="147">
                  <c:v>40752</c:v>
                </c:pt>
                <c:pt idx="148">
                  <c:v>40753</c:v>
                </c:pt>
                <c:pt idx="149">
                  <c:v>40756</c:v>
                </c:pt>
                <c:pt idx="150">
                  <c:v>40757</c:v>
                </c:pt>
                <c:pt idx="151">
                  <c:v>40758</c:v>
                </c:pt>
                <c:pt idx="152">
                  <c:v>40759</c:v>
                </c:pt>
                <c:pt idx="153">
                  <c:v>40760</c:v>
                </c:pt>
                <c:pt idx="154">
                  <c:v>40763</c:v>
                </c:pt>
                <c:pt idx="155">
                  <c:v>40764</c:v>
                </c:pt>
                <c:pt idx="156">
                  <c:v>40765</c:v>
                </c:pt>
                <c:pt idx="157">
                  <c:v>40766</c:v>
                </c:pt>
                <c:pt idx="158">
                  <c:v>40767</c:v>
                </c:pt>
                <c:pt idx="159">
                  <c:v>40770</c:v>
                </c:pt>
                <c:pt idx="160">
                  <c:v>40771</c:v>
                </c:pt>
                <c:pt idx="161">
                  <c:v>40772</c:v>
                </c:pt>
                <c:pt idx="162">
                  <c:v>40773</c:v>
                </c:pt>
                <c:pt idx="163">
                  <c:v>40774</c:v>
                </c:pt>
                <c:pt idx="164">
                  <c:v>40777</c:v>
                </c:pt>
                <c:pt idx="165">
                  <c:v>40778</c:v>
                </c:pt>
                <c:pt idx="166">
                  <c:v>40779</c:v>
                </c:pt>
                <c:pt idx="167">
                  <c:v>40780</c:v>
                </c:pt>
                <c:pt idx="168">
                  <c:v>40781</c:v>
                </c:pt>
                <c:pt idx="169">
                  <c:v>40784</c:v>
                </c:pt>
                <c:pt idx="170">
                  <c:v>40785</c:v>
                </c:pt>
                <c:pt idx="171">
                  <c:v>40786</c:v>
                </c:pt>
                <c:pt idx="172">
                  <c:v>40787</c:v>
                </c:pt>
                <c:pt idx="173">
                  <c:v>40788</c:v>
                </c:pt>
                <c:pt idx="174">
                  <c:v>40791</c:v>
                </c:pt>
                <c:pt idx="175">
                  <c:v>40792</c:v>
                </c:pt>
                <c:pt idx="176">
                  <c:v>40793</c:v>
                </c:pt>
                <c:pt idx="177">
                  <c:v>40794</c:v>
                </c:pt>
                <c:pt idx="178">
                  <c:v>40795</c:v>
                </c:pt>
                <c:pt idx="179">
                  <c:v>40798</c:v>
                </c:pt>
                <c:pt idx="180">
                  <c:v>40799</c:v>
                </c:pt>
                <c:pt idx="181">
                  <c:v>40800</c:v>
                </c:pt>
                <c:pt idx="182">
                  <c:v>40801</c:v>
                </c:pt>
                <c:pt idx="183">
                  <c:v>40802</c:v>
                </c:pt>
                <c:pt idx="184">
                  <c:v>40805</c:v>
                </c:pt>
                <c:pt idx="185">
                  <c:v>40806</c:v>
                </c:pt>
                <c:pt idx="186">
                  <c:v>40807</c:v>
                </c:pt>
                <c:pt idx="187">
                  <c:v>40808</c:v>
                </c:pt>
                <c:pt idx="188">
                  <c:v>40809</c:v>
                </c:pt>
                <c:pt idx="189">
                  <c:v>40812</c:v>
                </c:pt>
                <c:pt idx="190">
                  <c:v>40813</c:v>
                </c:pt>
                <c:pt idx="191">
                  <c:v>40814</c:v>
                </c:pt>
                <c:pt idx="192">
                  <c:v>40815</c:v>
                </c:pt>
                <c:pt idx="193">
                  <c:v>40816</c:v>
                </c:pt>
                <c:pt idx="194">
                  <c:v>40819</c:v>
                </c:pt>
                <c:pt idx="195">
                  <c:v>40820</c:v>
                </c:pt>
                <c:pt idx="196">
                  <c:v>40821</c:v>
                </c:pt>
                <c:pt idx="197">
                  <c:v>40822</c:v>
                </c:pt>
                <c:pt idx="198">
                  <c:v>40823</c:v>
                </c:pt>
                <c:pt idx="199">
                  <c:v>40826</c:v>
                </c:pt>
                <c:pt idx="200">
                  <c:v>40827</c:v>
                </c:pt>
                <c:pt idx="201">
                  <c:v>40828</c:v>
                </c:pt>
                <c:pt idx="202">
                  <c:v>40829</c:v>
                </c:pt>
                <c:pt idx="203">
                  <c:v>40830</c:v>
                </c:pt>
                <c:pt idx="204">
                  <c:v>40833</c:v>
                </c:pt>
                <c:pt idx="205">
                  <c:v>40834</c:v>
                </c:pt>
                <c:pt idx="206">
                  <c:v>40835</c:v>
                </c:pt>
                <c:pt idx="207">
                  <c:v>40836</c:v>
                </c:pt>
                <c:pt idx="208">
                  <c:v>40837</c:v>
                </c:pt>
                <c:pt idx="209">
                  <c:v>40840</c:v>
                </c:pt>
                <c:pt idx="210">
                  <c:v>40841</c:v>
                </c:pt>
                <c:pt idx="211">
                  <c:v>40842</c:v>
                </c:pt>
                <c:pt idx="212">
                  <c:v>40843</c:v>
                </c:pt>
                <c:pt idx="213">
                  <c:v>40844</c:v>
                </c:pt>
                <c:pt idx="214">
                  <c:v>40847</c:v>
                </c:pt>
                <c:pt idx="215">
                  <c:v>40848</c:v>
                </c:pt>
                <c:pt idx="216">
                  <c:v>40849</c:v>
                </c:pt>
                <c:pt idx="217">
                  <c:v>40850</c:v>
                </c:pt>
                <c:pt idx="218">
                  <c:v>40851</c:v>
                </c:pt>
                <c:pt idx="219">
                  <c:v>40854</c:v>
                </c:pt>
                <c:pt idx="220">
                  <c:v>40855</c:v>
                </c:pt>
                <c:pt idx="221">
                  <c:v>40856</c:v>
                </c:pt>
                <c:pt idx="222">
                  <c:v>40857</c:v>
                </c:pt>
                <c:pt idx="223">
                  <c:v>40858</c:v>
                </c:pt>
                <c:pt idx="224">
                  <c:v>40861</c:v>
                </c:pt>
                <c:pt idx="225">
                  <c:v>40862</c:v>
                </c:pt>
                <c:pt idx="226">
                  <c:v>40863</c:v>
                </c:pt>
                <c:pt idx="227">
                  <c:v>40864</c:v>
                </c:pt>
                <c:pt idx="228">
                  <c:v>40865</c:v>
                </c:pt>
                <c:pt idx="229">
                  <c:v>40868</c:v>
                </c:pt>
                <c:pt idx="230">
                  <c:v>40869</c:v>
                </c:pt>
                <c:pt idx="231">
                  <c:v>40870</c:v>
                </c:pt>
                <c:pt idx="232">
                  <c:v>40871</c:v>
                </c:pt>
                <c:pt idx="233">
                  <c:v>40872</c:v>
                </c:pt>
                <c:pt idx="234">
                  <c:v>40875</c:v>
                </c:pt>
                <c:pt idx="235">
                  <c:v>40876</c:v>
                </c:pt>
                <c:pt idx="236">
                  <c:v>40877</c:v>
                </c:pt>
                <c:pt idx="237">
                  <c:v>40878</c:v>
                </c:pt>
                <c:pt idx="238">
                  <c:v>40879</c:v>
                </c:pt>
                <c:pt idx="239">
                  <c:v>40882</c:v>
                </c:pt>
                <c:pt idx="240">
                  <c:v>40883</c:v>
                </c:pt>
                <c:pt idx="241">
                  <c:v>40884</c:v>
                </c:pt>
                <c:pt idx="242">
                  <c:v>40885</c:v>
                </c:pt>
                <c:pt idx="243">
                  <c:v>40886</c:v>
                </c:pt>
                <c:pt idx="244">
                  <c:v>40889</c:v>
                </c:pt>
                <c:pt idx="245">
                  <c:v>40890</c:v>
                </c:pt>
                <c:pt idx="246">
                  <c:v>40891</c:v>
                </c:pt>
                <c:pt idx="247">
                  <c:v>40892</c:v>
                </c:pt>
                <c:pt idx="248">
                  <c:v>40893</c:v>
                </c:pt>
                <c:pt idx="249">
                  <c:v>40896</c:v>
                </c:pt>
                <c:pt idx="250">
                  <c:v>40897</c:v>
                </c:pt>
                <c:pt idx="251">
                  <c:v>40898</c:v>
                </c:pt>
                <c:pt idx="252">
                  <c:v>40899</c:v>
                </c:pt>
                <c:pt idx="253">
                  <c:v>40900</c:v>
                </c:pt>
                <c:pt idx="254">
                  <c:v>40903</c:v>
                </c:pt>
                <c:pt idx="255">
                  <c:v>40904</c:v>
                </c:pt>
                <c:pt idx="256">
                  <c:v>40905</c:v>
                </c:pt>
                <c:pt idx="257">
                  <c:v>40906</c:v>
                </c:pt>
                <c:pt idx="258">
                  <c:v>40907</c:v>
                </c:pt>
                <c:pt idx="259">
                  <c:v>40910</c:v>
                </c:pt>
                <c:pt idx="260">
                  <c:v>40911</c:v>
                </c:pt>
                <c:pt idx="261">
                  <c:v>40912</c:v>
                </c:pt>
                <c:pt idx="262">
                  <c:v>40913</c:v>
                </c:pt>
                <c:pt idx="263">
                  <c:v>40914</c:v>
                </c:pt>
                <c:pt idx="264">
                  <c:v>40917</c:v>
                </c:pt>
                <c:pt idx="265">
                  <c:v>40918</c:v>
                </c:pt>
                <c:pt idx="266">
                  <c:v>40919</c:v>
                </c:pt>
                <c:pt idx="267">
                  <c:v>40920</c:v>
                </c:pt>
                <c:pt idx="268">
                  <c:v>40921</c:v>
                </c:pt>
                <c:pt idx="269">
                  <c:v>40924</c:v>
                </c:pt>
                <c:pt idx="270">
                  <c:v>40925</c:v>
                </c:pt>
                <c:pt idx="271">
                  <c:v>40926</c:v>
                </c:pt>
                <c:pt idx="272">
                  <c:v>40927</c:v>
                </c:pt>
                <c:pt idx="273">
                  <c:v>40928</c:v>
                </c:pt>
                <c:pt idx="274">
                  <c:v>40931</c:v>
                </c:pt>
                <c:pt idx="275">
                  <c:v>40932</c:v>
                </c:pt>
                <c:pt idx="276">
                  <c:v>40933</c:v>
                </c:pt>
                <c:pt idx="277">
                  <c:v>40934</c:v>
                </c:pt>
                <c:pt idx="278">
                  <c:v>40935</c:v>
                </c:pt>
                <c:pt idx="279">
                  <c:v>40938</c:v>
                </c:pt>
                <c:pt idx="280">
                  <c:v>40939</c:v>
                </c:pt>
                <c:pt idx="281">
                  <c:v>40940</c:v>
                </c:pt>
                <c:pt idx="282">
                  <c:v>40941</c:v>
                </c:pt>
                <c:pt idx="283">
                  <c:v>40942</c:v>
                </c:pt>
                <c:pt idx="284">
                  <c:v>40945</c:v>
                </c:pt>
                <c:pt idx="285">
                  <c:v>40946</c:v>
                </c:pt>
                <c:pt idx="286">
                  <c:v>40947</c:v>
                </c:pt>
                <c:pt idx="287">
                  <c:v>40948</c:v>
                </c:pt>
                <c:pt idx="288">
                  <c:v>40949</c:v>
                </c:pt>
                <c:pt idx="289">
                  <c:v>40952</c:v>
                </c:pt>
                <c:pt idx="290">
                  <c:v>40953</c:v>
                </c:pt>
                <c:pt idx="291">
                  <c:v>40954</c:v>
                </c:pt>
                <c:pt idx="292">
                  <c:v>40955</c:v>
                </c:pt>
                <c:pt idx="293">
                  <c:v>40956</c:v>
                </c:pt>
                <c:pt idx="294">
                  <c:v>40959</c:v>
                </c:pt>
                <c:pt idx="295">
                  <c:v>40960</c:v>
                </c:pt>
                <c:pt idx="296">
                  <c:v>40961</c:v>
                </c:pt>
                <c:pt idx="297">
                  <c:v>40962</c:v>
                </c:pt>
                <c:pt idx="298">
                  <c:v>40963</c:v>
                </c:pt>
                <c:pt idx="299">
                  <c:v>40966</c:v>
                </c:pt>
                <c:pt idx="300">
                  <c:v>40967</c:v>
                </c:pt>
                <c:pt idx="301">
                  <c:v>40968</c:v>
                </c:pt>
                <c:pt idx="302">
                  <c:v>40969</c:v>
                </c:pt>
                <c:pt idx="303">
                  <c:v>40970</c:v>
                </c:pt>
                <c:pt idx="304">
                  <c:v>40973</c:v>
                </c:pt>
                <c:pt idx="305">
                  <c:v>40974</c:v>
                </c:pt>
                <c:pt idx="306">
                  <c:v>40975</c:v>
                </c:pt>
                <c:pt idx="307">
                  <c:v>40976</c:v>
                </c:pt>
                <c:pt idx="308">
                  <c:v>40977</c:v>
                </c:pt>
                <c:pt idx="309">
                  <c:v>40980</c:v>
                </c:pt>
                <c:pt idx="310">
                  <c:v>40981</c:v>
                </c:pt>
                <c:pt idx="311">
                  <c:v>40982</c:v>
                </c:pt>
                <c:pt idx="312">
                  <c:v>40983</c:v>
                </c:pt>
                <c:pt idx="313">
                  <c:v>40984</c:v>
                </c:pt>
                <c:pt idx="314">
                  <c:v>40987</c:v>
                </c:pt>
                <c:pt idx="315">
                  <c:v>40988</c:v>
                </c:pt>
                <c:pt idx="316">
                  <c:v>40989</c:v>
                </c:pt>
                <c:pt idx="317">
                  <c:v>40990</c:v>
                </c:pt>
                <c:pt idx="318">
                  <c:v>40991</c:v>
                </c:pt>
                <c:pt idx="319">
                  <c:v>40994</c:v>
                </c:pt>
                <c:pt idx="320">
                  <c:v>40995</c:v>
                </c:pt>
                <c:pt idx="321">
                  <c:v>40996</c:v>
                </c:pt>
                <c:pt idx="322">
                  <c:v>40997</c:v>
                </c:pt>
                <c:pt idx="323">
                  <c:v>40998</c:v>
                </c:pt>
                <c:pt idx="324">
                  <c:v>41001</c:v>
                </c:pt>
                <c:pt idx="325">
                  <c:v>41002</c:v>
                </c:pt>
                <c:pt idx="326">
                  <c:v>41003</c:v>
                </c:pt>
                <c:pt idx="327">
                  <c:v>41004</c:v>
                </c:pt>
                <c:pt idx="328">
                  <c:v>41005</c:v>
                </c:pt>
                <c:pt idx="329">
                  <c:v>41008</c:v>
                </c:pt>
                <c:pt idx="330">
                  <c:v>41009</c:v>
                </c:pt>
                <c:pt idx="331">
                  <c:v>41010</c:v>
                </c:pt>
                <c:pt idx="332">
                  <c:v>41011</c:v>
                </c:pt>
                <c:pt idx="333">
                  <c:v>41012</c:v>
                </c:pt>
                <c:pt idx="334">
                  <c:v>41015</c:v>
                </c:pt>
                <c:pt idx="335">
                  <c:v>41016</c:v>
                </c:pt>
                <c:pt idx="336">
                  <c:v>41017</c:v>
                </c:pt>
                <c:pt idx="337">
                  <c:v>41018</c:v>
                </c:pt>
                <c:pt idx="338">
                  <c:v>41019</c:v>
                </c:pt>
                <c:pt idx="339">
                  <c:v>41022</c:v>
                </c:pt>
                <c:pt idx="340">
                  <c:v>41023</c:v>
                </c:pt>
                <c:pt idx="341">
                  <c:v>41024</c:v>
                </c:pt>
                <c:pt idx="342">
                  <c:v>41025</c:v>
                </c:pt>
                <c:pt idx="343">
                  <c:v>41026</c:v>
                </c:pt>
                <c:pt idx="344">
                  <c:v>41029</c:v>
                </c:pt>
                <c:pt idx="345">
                  <c:v>41030</c:v>
                </c:pt>
                <c:pt idx="346">
                  <c:v>41031</c:v>
                </c:pt>
                <c:pt idx="347">
                  <c:v>41032</c:v>
                </c:pt>
                <c:pt idx="348">
                  <c:v>41033</c:v>
                </c:pt>
                <c:pt idx="349">
                  <c:v>41036</c:v>
                </c:pt>
                <c:pt idx="350">
                  <c:v>41037</c:v>
                </c:pt>
                <c:pt idx="351">
                  <c:v>41038</c:v>
                </c:pt>
                <c:pt idx="352">
                  <c:v>41039</c:v>
                </c:pt>
                <c:pt idx="353">
                  <c:v>41040</c:v>
                </c:pt>
                <c:pt idx="354">
                  <c:v>41043</c:v>
                </c:pt>
                <c:pt idx="355">
                  <c:v>41044</c:v>
                </c:pt>
                <c:pt idx="356">
                  <c:v>41045</c:v>
                </c:pt>
                <c:pt idx="357">
                  <c:v>41046</c:v>
                </c:pt>
                <c:pt idx="358">
                  <c:v>41047</c:v>
                </c:pt>
                <c:pt idx="359">
                  <c:v>41050</c:v>
                </c:pt>
                <c:pt idx="360">
                  <c:v>41051</c:v>
                </c:pt>
                <c:pt idx="361">
                  <c:v>41052</c:v>
                </c:pt>
                <c:pt idx="362">
                  <c:v>41053</c:v>
                </c:pt>
                <c:pt idx="363">
                  <c:v>41054</c:v>
                </c:pt>
                <c:pt idx="364">
                  <c:v>41057</c:v>
                </c:pt>
                <c:pt idx="365">
                  <c:v>41058</c:v>
                </c:pt>
                <c:pt idx="366">
                  <c:v>41059</c:v>
                </c:pt>
                <c:pt idx="367">
                  <c:v>41060</c:v>
                </c:pt>
                <c:pt idx="368">
                  <c:v>41061</c:v>
                </c:pt>
                <c:pt idx="369">
                  <c:v>41064</c:v>
                </c:pt>
                <c:pt idx="370">
                  <c:v>41065</c:v>
                </c:pt>
                <c:pt idx="371">
                  <c:v>41066</c:v>
                </c:pt>
                <c:pt idx="372">
                  <c:v>41067</c:v>
                </c:pt>
                <c:pt idx="373">
                  <c:v>41068</c:v>
                </c:pt>
                <c:pt idx="374">
                  <c:v>41071</c:v>
                </c:pt>
                <c:pt idx="375">
                  <c:v>41072</c:v>
                </c:pt>
                <c:pt idx="376">
                  <c:v>41073</c:v>
                </c:pt>
                <c:pt idx="377">
                  <c:v>41074</c:v>
                </c:pt>
                <c:pt idx="378">
                  <c:v>41075</c:v>
                </c:pt>
                <c:pt idx="379">
                  <c:v>41078</c:v>
                </c:pt>
                <c:pt idx="380">
                  <c:v>41079</c:v>
                </c:pt>
                <c:pt idx="381">
                  <c:v>41080</c:v>
                </c:pt>
                <c:pt idx="382">
                  <c:v>41081</c:v>
                </c:pt>
                <c:pt idx="383">
                  <c:v>41082</c:v>
                </c:pt>
                <c:pt idx="384">
                  <c:v>41085</c:v>
                </c:pt>
                <c:pt idx="385">
                  <c:v>41086</c:v>
                </c:pt>
                <c:pt idx="386">
                  <c:v>41087</c:v>
                </c:pt>
                <c:pt idx="387">
                  <c:v>41088</c:v>
                </c:pt>
                <c:pt idx="388">
                  <c:v>41089</c:v>
                </c:pt>
                <c:pt idx="389">
                  <c:v>41092</c:v>
                </c:pt>
                <c:pt idx="390">
                  <c:v>41093</c:v>
                </c:pt>
                <c:pt idx="391">
                  <c:v>41094</c:v>
                </c:pt>
                <c:pt idx="392">
                  <c:v>41095</c:v>
                </c:pt>
                <c:pt idx="393">
                  <c:v>41096</c:v>
                </c:pt>
                <c:pt idx="394">
                  <c:v>41099</c:v>
                </c:pt>
                <c:pt idx="395">
                  <c:v>41100</c:v>
                </c:pt>
                <c:pt idx="396">
                  <c:v>41101</c:v>
                </c:pt>
                <c:pt idx="397">
                  <c:v>41102</c:v>
                </c:pt>
                <c:pt idx="398">
                  <c:v>41103</c:v>
                </c:pt>
                <c:pt idx="399">
                  <c:v>41106</c:v>
                </c:pt>
                <c:pt idx="400">
                  <c:v>41107</c:v>
                </c:pt>
                <c:pt idx="401">
                  <c:v>41108</c:v>
                </c:pt>
                <c:pt idx="402">
                  <c:v>41109</c:v>
                </c:pt>
                <c:pt idx="403">
                  <c:v>41110</c:v>
                </c:pt>
                <c:pt idx="404">
                  <c:v>41113</c:v>
                </c:pt>
                <c:pt idx="405">
                  <c:v>41114</c:v>
                </c:pt>
                <c:pt idx="406">
                  <c:v>41115</c:v>
                </c:pt>
                <c:pt idx="407">
                  <c:v>41116</c:v>
                </c:pt>
                <c:pt idx="408">
                  <c:v>41117</c:v>
                </c:pt>
                <c:pt idx="409">
                  <c:v>41120</c:v>
                </c:pt>
                <c:pt idx="410">
                  <c:v>41121</c:v>
                </c:pt>
                <c:pt idx="411">
                  <c:v>41122</c:v>
                </c:pt>
                <c:pt idx="412">
                  <c:v>41123</c:v>
                </c:pt>
                <c:pt idx="413">
                  <c:v>41124</c:v>
                </c:pt>
                <c:pt idx="414">
                  <c:v>41127</c:v>
                </c:pt>
                <c:pt idx="415">
                  <c:v>41128</c:v>
                </c:pt>
                <c:pt idx="416">
                  <c:v>41129</c:v>
                </c:pt>
                <c:pt idx="417">
                  <c:v>41130</c:v>
                </c:pt>
                <c:pt idx="418">
                  <c:v>41131</c:v>
                </c:pt>
                <c:pt idx="419">
                  <c:v>41134</c:v>
                </c:pt>
                <c:pt idx="420">
                  <c:v>41135</c:v>
                </c:pt>
                <c:pt idx="421">
                  <c:v>41136</c:v>
                </c:pt>
                <c:pt idx="422">
                  <c:v>41137</c:v>
                </c:pt>
                <c:pt idx="423">
                  <c:v>41138</c:v>
                </c:pt>
                <c:pt idx="424">
                  <c:v>41141</c:v>
                </c:pt>
                <c:pt idx="425">
                  <c:v>41142</c:v>
                </c:pt>
                <c:pt idx="426">
                  <c:v>41143</c:v>
                </c:pt>
                <c:pt idx="427">
                  <c:v>41144</c:v>
                </c:pt>
                <c:pt idx="428">
                  <c:v>41145</c:v>
                </c:pt>
                <c:pt idx="429">
                  <c:v>41148</c:v>
                </c:pt>
                <c:pt idx="430">
                  <c:v>41149</c:v>
                </c:pt>
                <c:pt idx="431">
                  <c:v>41150</c:v>
                </c:pt>
                <c:pt idx="432">
                  <c:v>41151</c:v>
                </c:pt>
                <c:pt idx="433">
                  <c:v>41152</c:v>
                </c:pt>
                <c:pt idx="434">
                  <c:v>41155</c:v>
                </c:pt>
                <c:pt idx="435">
                  <c:v>41156</c:v>
                </c:pt>
                <c:pt idx="436">
                  <c:v>41157</c:v>
                </c:pt>
                <c:pt idx="437">
                  <c:v>41158</c:v>
                </c:pt>
                <c:pt idx="438">
                  <c:v>41159</c:v>
                </c:pt>
                <c:pt idx="439">
                  <c:v>41162</c:v>
                </c:pt>
                <c:pt idx="440">
                  <c:v>41163</c:v>
                </c:pt>
                <c:pt idx="441">
                  <c:v>41164</c:v>
                </c:pt>
                <c:pt idx="442">
                  <c:v>41165</c:v>
                </c:pt>
                <c:pt idx="443">
                  <c:v>41166</c:v>
                </c:pt>
                <c:pt idx="444">
                  <c:v>41169</c:v>
                </c:pt>
                <c:pt idx="445">
                  <c:v>41170</c:v>
                </c:pt>
                <c:pt idx="446">
                  <c:v>41171</c:v>
                </c:pt>
                <c:pt idx="447">
                  <c:v>41172</c:v>
                </c:pt>
                <c:pt idx="448">
                  <c:v>41173</c:v>
                </c:pt>
                <c:pt idx="449">
                  <c:v>41176</c:v>
                </c:pt>
                <c:pt idx="450">
                  <c:v>41177</c:v>
                </c:pt>
                <c:pt idx="451">
                  <c:v>41178</c:v>
                </c:pt>
                <c:pt idx="452">
                  <c:v>41179</c:v>
                </c:pt>
                <c:pt idx="453">
                  <c:v>41180</c:v>
                </c:pt>
                <c:pt idx="454">
                  <c:v>41183</c:v>
                </c:pt>
                <c:pt idx="455">
                  <c:v>41184</c:v>
                </c:pt>
                <c:pt idx="456">
                  <c:v>41185</c:v>
                </c:pt>
                <c:pt idx="457">
                  <c:v>41186</c:v>
                </c:pt>
                <c:pt idx="458">
                  <c:v>41187</c:v>
                </c:pt>
                <c:pt idx="459">
                  <c:v>41190</c:v>
                </c:pt>
                <c:pt idx="460">
                  <c:v>41191</c:v>
                </c:pt>
                <c:pt idx="461">
                  <c:v>41192</c:v>
                </c:pt>
                <c:pt idx="462">
                  <c:v>41193</c:v>
                </c:pt>
                <c:pt idx="463">
                  <c:v>41194</c:v>
                </c:pt>
                <c:pt idx="464">
                  <c:v>41197</c:v>
                </c:pt>
              </c:numCache>
            </c:numRef>
          </c:cat>
          <c:val>
            <c:numRef>
              <c:f>Data!$K$4:$K$468</c:f>
              <c:numCache>
                <c:formatCode>0.00%</c:formatCode>
                <c:ptCount val="465"/>
                <c:pt idx="0">
                  <c:v>-6.219960418433701E-3</c:v>
                </c:pt>
                <c:pt idx="1">
                  <c:v>-1.6500711237553343E-2</c:v>
                </c:pt>
                <c:pt idx="2">
                  <c:v>1.7356089094590686E-3</c:v>
                </c:pt>
                <c:pt idx="3">
                  <c:v>1.155067860236789E-3</c:v>
                </c:pt>
                <c:pt idx="4">
                  <c:v>4.9033746755119704E-3</c:v>
                </c:pt>
                <c:pt idx="5">
                  <c:v>1.6360505166475317E-2</c:v>
                </c:pt>
                <c:pt idx="6">
                  <c:v>1.7226772098277322E-2</c:v>
                </c:pt>
                <c:pt idx="7">
                  <c:v>5.5524708495280405E-4</c:v>
                </c:pt>
                <c:pt idx="8">
                  <c:v>6.1043285238623754E-3</c:v>
                </c:pt>
                <c:pt idx="9">
                  <c:v>-5.0468836183122402E-3</c:v>
                </c:pt>
                <c:pt idx="10">
                  <c:v>1.255647642542345E-2</c:v>
                </c:pt>
                <c:pt idx="11">
                  <c:v>4.3799616753353405E-3</c:v>
                </c:pt>
                <c:pt idx="12">
                  <c:v>-1.2810029980921232E-2</c:v>
                </c:pt>
                <c:pt idx="13">
                  <c:v>8.5588072887907238E-3</c:v>
                </c:pt>
                <c:pt idx="14">
                  <c:v>-6.5699425130030112E-3</c:v>
                </c:pt>
                <c:pt idx="15">
                  <c:v>-1.5155690272802424E-2</c:v>
                </c:pt>
                <c:pt idx="16">
                  <c:v>1.4549524342473419E-2</c:v>
                </c:pt>
                <c:pt idx="17">
                  <c:v>-1.516822945394374E-2</c:v>
                </c:pt>
                <c:pt idx="18">
                  <c:v>6.1607392887146461E-3</c:v>
                </c:pt>
                <c:pt idx="19">
                  <c:v>-1.3915947676036739E-3</c:v>
                </c:pt>
                <c:pt idx="20">
                  <c:v>1.9230769230769232E-2</c:v>
                </c:pt>
                <c:pt idx="21">
                  <c:v>2.7344818156959257E-3</c:v>
                </c:pt>
                <c:pt idx="22">
                  <c:v>2.7270248159258249E-3</c:v>
                </c:pt>
                <c:pt idx="23">
                  <c:v>2.7196083763937995E-3</c:v>
                </c:pt>
                <c:pt idx="24">
                  <c:v>-1.3561160835367507E-3</c:v>
                </c:pt>
                <c:pt idx="25">
                  <c:v>1.0320478001086366E-2</c:v>
                </c:pt>
                <c:pt idx="26">
                  <c:v>-1.0752688172043011E-3</c:v>
                </c:pt>
                <c:pt idx="27">
                  <c:v>-1.6550053821313242E-2</c:v>
                </c:pt>
                <c:pt idx="28">
                  <c:v>-1.2724038856204678E-2</c:v>
                </c:pt>
                <c:pt idx="29">
                  <c:v>1.4135254988913526E-2</c:v>
                </c:pt>
                <c:pt idx="30">
                  <c:v>5.4659743099207429E-4</c:v>
                </c:pt>
                <c:pt idx="31">
                  <c:v>-2.7314941272876261E-4</c:v>
                </c:pt>
                <c:pt idx="32">
                  <c:v>9.0163934426229515E-3</c:v>
                </c:pt>
                <c:pt idx="33">
                  <c:v>-5.957216355266721E-3</c:v>
                </c:pt>
                <c:pt idx="34">
                  <c:v>8.6897303187142717E-3</c:v>
                </c:pt>
                <c:pt idx="35">
                  <c:v>-3.2650085068459879E-2</c:v>
                </c:pt>
                <c:pt idx="36">
                  <c:v>-3.9084310441094361E-3</c:v>
                </c:pt>
                <c:pt idx="37">
                  <c:v>-8.4080717488789242E-4</c:v>
                </c:pt>
                <c:pt idx="38">
                  <c:v>1.3183730715287518E-2</c:v>
                </c:pt>
                <c:pt idx="39">
                  <c:v>1.1074197120708748E-3</c:v>
                </c:pt>
                <c:pt idx="40">
                  <c:v>1.8805309734513276E-2</c:v>
                </c:pt>
                <c:pt idx="41">
                  <c:v>4.0716612377850164E-3</c:v>
                </c:pt>
                <c:pt idx="42">
                  <c:v>-1.1895106785617735E-2</c:v>
                </c:pt>
                <c:pt idx="43">
                  <c:v>8.2079343365253077E-3</c:v>
                </c:pt>
                <c:pt idx="44">
                  <c:v>-1.1940298507462687E-2</c:v>
                </c:pt>
                <c:pt idx="45">
                  <c:v>-7.964844822850866E-3</c:v>
                </c:pt>
                <c:pt idx="46">
                  <c:v>-1.937984496124031E-3</c:v>
                </c:pt>
                <c:pt idx="47">
                  <c:v>-2.1081830790568655E-2</c:v>
                </c:pt>
                <c:pt idx="48">
                  <c:v>9.3510909606120719E-3</c:v>
                </c:pt>
                <c:pt idx="49">
                  <c:v>-1.403705783267827E-2</c:v>
                </c:pt>
                <c:pt idx="50">
                  <c:v>-3.1321184510250573E-2</c:v>
                </c:pt>
                <c:pt idx="51">
                  <c:v>-3.8212815990593769E-3</c:v>
                </c:pt>
                <c:pt idx="52">
                  <c:v>3.5408675125405725E-3</c:v>
                </c:pt>
                <c:pt idx="53">
                  <c:v>1.2643340194060571E-2</c:v>
                </c:pt>
                <c:pt idx="54">
                  <c:v>1.3792102206736353E-2</c:v>
                </c:pt>
                <c:pt idx="55">
                  <c:v>-4.1529428612344264E-3</c:v>
                </c:pt>
                <c:pt idx="56">
                  <c:v>1.092896174863388E-2</c:v>
                </c:pt>
                <c:pt idx="57">
                  <c:v>-1.1379800853485065E-3</c:v>
                </c:pt>
                <c:pt idx="58">
                  <c:v>-3.1330105383081744E-3</c:v>
                </c:pt>
                <c:pt idx="59">
                  <c:v>-2.5714285714285713E-3</c:v>
                </c:pt>
                <c:pt idx="60">
                  <c:v>-2.5780578630764826E-3</c:v>
                </c:pt>
                <c:pt idx="61">
                  <c:v>1.6082711085582999E-2</c:v>
                </c:pt>
                <c:pt idx="62">
                  <c:v>-5.6529112492933857E-4</c:v>
                </c:pt>
                <c:pt idx="63">
                  <c:v>-1.6968325791855204E-3</c:v>
                </c:pt>
                <c:pt idx="64">
                  <c:v>1.2464589235127478E-2</c:v>
                </c:pt>
                <c:pt idx="65">
                  <c:v>4.1969781757134859E-3</c:v>
                </c:pt>
                <c:pt idx="66">
                  <c:v>-5.5725828921705215E-4</c:v>
                </c:pt>
                <c:pt idx="67">
                  <c:v>-4.7393364928909956E-3</c:v>
                </c:pt>
                <c:pt idx="68">
                  <c:v>1.5686274509803921E-2</c:v>
                </c:pt>
                <c:pt idx="69">
                  <c:v>-1.5995587424158852E-2</c:v>
                </c:pt>
                <c:pt idx="70">
                  <c:v>-7.8475336322869956E-3</c:v>
                </c:pt>
                <c:pt idx="71">
                  <c:v>3.3898305084745762E-3</c:v>
                </c:pt>
                <c:pt idx="72">
                  <c:v>1.0416666666666666E-2</c:v>
                </c:pt>
                <c:pt idx="73">
                  <c:v>-3.0649205906937865E-3</c:v>
                </c:pt>
                <c:pt idx="74">
                  <c:v>-4.1922861934041364E-3</c:v>
                </c:pt>
                <c:pt idx="75">
                  <c:v>-4.7712601740106655E-3</c:v>
                </c:pt>
                <c:pt idx="76">
                  <c:v>1.6920473773265651E-2</c:v>
                </c:pt>
                <c:pt idx="77">
                  <c:v>7.2102052135330002E-3</c:v>
                </c:pt>
                <c:pt idx="78">
                  <c:v>3.5792951541850221E-3</c:v>
                </c:pt>
                <c:pt idx="79">
                  <c:v>1.6460905349794238E-3</c:v>
                </c:pt>
                <c:pt idx="80">
                  <c:v>-1.1229800054779512E-2</c:v>
                </c:pt>
                <c:pt idx="81">
                  <c:v>1.1041551246537431E-2</c:v>
                </c:pt>
                <c:pt idx="82">
                  <c:v>8.0660628078885362E-3</c:v>
                </c:pt>
                <c:pt idx="83">
                  <c:v>1.8128448346152751E-2</c:v>
                </c:pt>
                <c:pt idx="84">
                  <c:v>-7.3251468232781777E-3</c:v>
                </c:pt>
                <c:pt idx="85">
                  <c:v>-2.8505658104212139E-3</c:v>
                </c:pt>
                <c:pt idx="86">
                  <c:v>-1.6359399777775341E-2</c:v>
                </c:pt>
                <c:pt idx="87">
                  <c:v>-3.2709127299646361E-2</c:v>
                </c:pt>
                <c:pt idx="88">
                  <c:v>1.1751700680272118E-2</c:v>
                </c:pt>
                <c:pt idx="89">
                  <c:v>6.0345262308584393E-3</c:v>
                </c:pt>
                <c:pt idx="90">
                  <c:v>2.2277917014764184E-4</c:v>
                </c:pt>
                <c:pt idx="91">
                  <c:v>-1.1286819978840682E-2</c:v>
                </c:pt>
                <c:pt idx="92">
                  <c:v>-2.7483203144799922E-3</c:v>
                </c:pt>
                <c:pt idx="93">
                  <c:v>-3.6425243540872767E-3</c:v>
                </c:pt>
                <c:pt idx="94">
                  <c:v>-3.7125205463923111E-3</c:v>
                </c:pt>
                <c:pt idx="95">
                  <c:v>5.9735457260702606E-3</c:v>
                </c:pt>
                <c:pt idx="96">
                  <c:v>2.8276544606249118E-4</c:v>
                </c:pt>
                <c:pt idx="97">
                  <c:v>-1.8374558303886925E-3</c:v>
                </c:pt>
                <c:pt idx="98">
                  <c:v>3.5570659869725136E-3</c:v>
                </c:pt>
                <c:pt idx="99">
                  <c:v>-1.059951009719038E-2</c:v>
                </c:pt>
                <c:pt idx="100">
                  <c:v>7.5584711922418715E-3</c:v>
                </c:pt>
                <c:pt idx="101">
                  <c:v>7.7848549186128801E-3</c:v>
                </c:pt>
                <c:pt idx="102">
                  <c:v>-5.8988764044943824E-3</c:v>
                </c:pt>
                <c:pt idx="103">
                  <c:v>1.7236507487990958E-2</c:v>
                </c:pt>
                <c:pt idx="104">
                  <c:v>7.4999999999994949E-4</c:v>
                </c:pt>
                <c:pt idx="105">
                  <c:v>1.712604435562225E-2</c:v>
                </c:pt>
                <c:pt idx="106">
                  <c:v>-7.5046392315249429E-3</c:v>
                </c:pt>
                <c:pt idx="107">
                  <c:v>-1.4847809948032914E-3</c:v>
                </c:pt>
                <c:pt idx="108">
                  <c:v>1.2116205424755862E-3</c:v>
                </c:pt>
                <c:pt idx="109">
                  <c:v>-3.4764432465138953E-3</c:v>
                </c:pt>
                <c:pt idx="110">
                  <c:v>1.2154799821155523E-2</c:v>
                </c:pt>
                <c:pt idx="111">
                  <c:v>-5.5626755378616662E-3</c:v>
                </c:pt>
                <c:pt idx="112">
                  <c:v>9.1036222545174857E-3</c:v>
                </c:pt>
                <c:pt idx="113">
                  <c:v>-4.6466128637808512E-3</c:v>
                </c:pt>
                <c:pt idx="114">
                  <c:v>-1.8291018291018292E-2</c:v>
                </c:pt>
                <c:pt idx="115">
                  <c:v>-1.8464961067852816E-3</c:v>
                </c:pt>
                <c:pt idx="116">
                  <c:v>-1.012993959926007E-2</c:v>
                </c:pt>
                <c:pt idx="117">
                  <c:v>-1.0216718266253921E-2</c:v>
                </c:pt>
                <c:pt idx="118">
                  <c:v>-7.6776523445270227E-4</c:v>
                </c:pt>
                <c:pt idx="119">
                  <c:v>-1.508252703471827E-2</c:v>
                </c:pt>
                <c:pt idx="120">
                  <c:v>1.0592314360011516E-2</c:v>
                </c:pt>
                <c:pt idx="121">
                  <c:v>-3.9340587707209287E-3</c:v>
                </c:pt>
                <c:pt idx="122">
                  <c:v>-2.3622951290220781E-2</c:v>
                </c:pt>
                <c:pt idx="123">
                  <c:v>-7.5258701787393901E-3</c:v>
                </c:pt>
                <c:pt idx="124">
                  <c:v>-8.4123222748815427E-3</c:v>
                </c:pt>
                <c:pt idx="125">
                  <c:v>1.1548572111363457E-2</c:v>
                </c:pt>
                <c:pt idx="126">
                  <c:v>1.8586877558131862E-2</c:v>
                </c:pt>
                <c:pt idx="127">
                  <c:v>-1.1596892032935174E-3</c:v>
                </c:pt>
                <c:pt idx="128">
                  <c:v>-1.7996052478810572E-3</c:v>
                </c:pt>
                <c:pt idx="129">
                  <c:v>2.3553358534457425E-3</c:v>
                </c:pt>
                <c:pt idx="130">
                  <c:v>1.0124452438281481E-2</c:v>
                </c:pt>
                <c:pt idx="131">
                  <c:v>-8.127512923607175E-3</c:v>
                </c:pt>
                <c:pt idx="132">
                  <c:v>9.583924486782398E-3</c:v>
                </c:pt>
                <c:pt idx="133">
                  <c:v>-3.9577836411610022E-3</c:v>
                </c:pt>
                <c:pt idx="134">
                  <c:v>-7.2559746616757325E-3</c:v>
                </c:pt>
                <c:pt idx="135">
                  <c:v>4.5826324032715721E-3</c:v>
                </c:pt>
                <c:pt idx="136">
                  <c:v>1.3800669823305285E-2</c:v>
                </c:pt>
                <c:pt idx="137">
                  <c:v>4.7844164720623472E-3</c:v>
                </c:pt>
                <c:pt idx="138">
                  <c:v>-1.1620656425372455E-3</c:v>
                </c:pt>
                <c:pt idx="139">
                  <c:v>6.4981129933884092E-3</c:v>
                </c:pt>
                <c:pt idx="140">
                  <c:v>-2.9038624189456391E-3</c:v>
                </c:pt>
                <c:pt idx="141">
                  <c:v>3.7605677609071119E-3</c:v>
                </c:pt>
                <c:pt idx="142">
                  <c:v>5.0704225352112674E-3</c:v>
                </c:pt>
                <c:pt idx="143">
                  <c:v>6.1659192825112103E-3</c:v>
                </c:pt>
                <c:pt idx="144">
                  <c:v>-3.0083565459610535E-3</c:v>
                </c:pt>
                <c:pt idx="145">
                  <c:v>9.722843093428751E-3</c:v>
                </c:pt>
                <c:pt idx="146">
                  <c:v>-6.9452130603209492E-3</c:v>
                </c:pt>
                <c:pt idx="147">
                  <c:v>-2.7585053916241997E-3</c:v>
                </c:pt>
                <c:pt idx="148">
                  <c:v>-5.0293378038558257E-3</c:v>
                </c:pt>
                <c:pt idx="149">
                  <c:v>5.6444818871103364E-3</c:v>
                </c:pt>
                <c:pt idx="150">
                  <c:v>3.6022451202144846E-3</c:v>
                </c:pt>
                <c:pt idx="151">
                  <c:v>-8.8202559821924931E-3</c:v>
                </c:pt>
                <c:pt idx="152">
                  <c:v>-3.3085366195997001E-2</c:v>
                </c:pt>
                <c:pt idx="153">
                  <c:v>-1.8696798318449601E-3</c:v>
                </c:pt>
                <c:pt idx="154">
                  <c:v>-1.1634671320535194E-3</c:v>
                </c:pt>
                <c:pt idx="155">
                  <c:v>2.1840419336051253E-2</c:v>
                </c:pt>
                <c:pt idx="156">
                  <c:v>8.5494442861214024E-3</c:v>
                </c:pt>
                <c:pt idx="157">
                  <c:v>1.0737496467928794E-2</c:v>
                </c:pt>
                <c:pt idx="158">
                  <c:v>4.8923679060665359E-3</c:v>
                </c:pt>
                <c:pt idx="159">
                  <c:v>6.2595632215885384E-3</c:v>
                </c:pt>
                <c:pt idx="160">
                  <c:v>5.2529720763063309E-3</c:v>
                </c:pt>
                <c:pt idx="161">
                  <c:v>1.333883388338834E-2</c:v>
                </c:pt>
                <c:pt idx="162">
                  <c:v>6.7851811643370873E-4</c:v>
                </c:pt>
                <c:pt idx="163">
                  <c:v>1.7222674260916733E-2</c:v>
                </c:pt>
                <c:pt idx="164">
                  <c:v>1.5064658045593921E-2</c:v>
                </c:pt>
                <c:pt idx="165">
                  <c:v>-2.0856317310218045E-2</c:v>
                </c:pt>
                <c:pt idx="166">
                  <c:v>-2.7524412490610557E-2</c:v>
                </c:pt>
                <c:pt idx="167">
                  <c:v>4.1379310344827587E-3</c:v>
                </c:pt>
                <c:pt idx="168">
                  <c:v>7.0054945054945058E-3</c:v>
                </c:pt>
                <c:pt idx="169">
                  <c:v>-5.0470604283181014E-3</c:v>
                </c:pt>
                <c:pt idx="170">
                  <c:v>1.6890595009596904E-2</c:v>
                </c:pt>
                <c:pt idx="171">
                  <c:v>-4.2064390875262659E-3</c:v>
                </c:pt>
                <c:pt idx="172">
                  <c:v>1.4080693203357211E-3</c:v>
                </c:pt>
                <c:pt idx="173">
                  <c:v>1.806284138229414E-2</c:v>
                </c:pt>
                <c:pt idx="174">
                  <c:v>3.1872509960159364E-3</c:v>
                </c:pt>
                <c:pt idx="175">
                  <c:v>-1.8003706645485836E-2</c:v>
                </c:pt>
                <c:pt idx="176">
                  <c:v>-1.7794553788083041E-2</c:v>
                </c:pt>
                <c:pt idx="177">
                  <c:v>2.1959923140269007E-2</c:v>
                </c:pt>
                <c:pt idx="178">
                  <c:v>-1.5041633091592801E-2</c:v>
                </c:pt>
                <c:pt idx="179">
                  <c:v>-1.3907826561221708E-2</c:v>
                </c:pt>
                <c:pt idx="180">
                  <c:v>4.5630530973451329E-3</c:v>
                </c:pt>
                <c:pt idx="181">
                  <c:v>-1.3764624913971095E-4</c:v>
                </c:pt>
                <c:pt idx="182">
                  <c:v>-1.583149779735683E-2</c:v>
                </c:pt>
                <c:pt idx="183">
                  <c:v>1.3288571828227725E-2</c:v>
                </c:pt>
                <c:pt idx="184">
                  <c:v>-2.0430701270016567E-2</c:v>
                </c:pt>
                <c:pt idx="185">
                  <c:v>3.1003382187147687E-3</c:v>
                </c:pt>
                <c:pt idx="186">
                  <c:v>-1.0396178701882551E-2</c:v>
                </c:pt>
                <c:pt idx="187">
                  <c:v>-4.1169789892106755E-2</c:v>
                </c:pt>
                <c:pt idx="188">
                  <c:v>-4.7231270358306189E-2</c:v>
                </c:pt>
                <c:pt idx="189">
                  <c:v>-2.937062937062937E-2</c:v>
                </c:pt>
                <c:pt idx="190">
                  <c:v>0</c:v>
                </c:pt>
                <c:pt idx="191">
                  <c:v>-2.1453730387447967E-2</c:v>
                </c:pt>
                <c:pt idx="192">
                  <c:v>-2.617801047120419E-3</c:v>
                </c:pt>
                <c:pt idx="193">
                  <c:v>6.5616797900262466E-4</c:v>
                </c:pt>
                <c:pt idx="194">
                  <c:v>-1.0655737704918032E-2</c:v>
                </c:pt>
                <c:pt idx="195">
                  <c:v>-2.0712510356255178E-2</c:v>
                </c:pt>
                <c:pt idx="196">
                  <c:v>1.0490693739424704E-2</c:v>
                </c:pt>
                <c:pt idx="197">
                  <c:v>1.3060951105157401E-2</c:v>
                </c:pt>
                <c:pt idx="198">
                  <c:v>-1.1570247933884297E-2</c:v>
                </c:pt>
                <c:pt idx="199">
                  <c:v>1.9397993311036789E-2</c:v>
                </c:pt>
                <c:pt idx="200">
                  <c:v>-2.2965879265091863E-3</c:v>
                </c:pt>
                <c:pt idx="201">
                  <c:v>1.9401512660309109E-2</c:v>
                </c:pt>
                <c:pt idx="202">
                  <c:v>-1.064516129032258E-2</c:v>
                </c:pt>
                <c:pt idx="203">
                  <c:v>1.4346266710140202E-2</c:v>
                </c:pt>
                <c:pt idx="204">
                  <c:v>-9.6432015429122472E-4</c:v>
                </c:pt>
                <c:pt idx="205">
                  <c:v>-1.3191763191763193E-2</c:v>
                </c:pt>
                <c:pt idx="206">
                  <c:v>-1.1085751548744702E-2</c:v>
                </c:pt>
                <c:pt idx="207">
                  <c:v>-1.3188262446422684E-2</c:v>
                </c:pt>
                <c:pt idx="208">
                  <c:v>1.0023387905111928E-2</c:v>
                </c:pt>
                <c:pt idx="209">
                  <c:v>2.2163413827323852E-2</c:v>
                </c:pt>
                <c:pt idx="210">
                  <c:v>1.3268608414239482E-2</c:v>
                </c:pt>
                <c:pt idx="211">
                  <c:v>1.916320664324497E-2</c:v>
                </c:pt>
                <c:pt idx="212">
                  <c:v>2.6324036352240676E-2</c:v>
                </c:pt>
                <c:pt idx="213">
                  <c:v>5.4961832061068703E-3</c:v>
                </c:pt>
                <c:pt idx="214">
                  <c:v>-2.8545399331916185E-2</c:v>
                </c:pt>
                <c:pt idx="215">
                  <c:v>-5.939356048765239E-3</c:v>
                </c:pt>
                <c:pt idx="216">
                  <c:v>7.8616352201257862E-3</c:v>
                </c:pt>
                <c:pt idx="217">
                  <c:v>2.3712948517940719E-2</c:v>
                </c:pt>
                <c:pt idx="218">
                  <c:v>-4.2669917708015852E-3</c:v>
                </c:pt>
                <c:pt idx="219">
                  <c:v>1.499846954392409E-2</c:v>
                </c:pt>
                <c:pt idx="220">
                  <c:v>1.8094089264173703E-3</c:v>
                </c:pt>
                <c:pt idx="221">
                  <c:v>-2.0168573148705599E-2</c:v>
                </c:pt>
                <c:pt idx="222">
                  <c:v>-3.533026113671275E-3</c:v>
                </c:pt>
                <c:pt idx="223">
                  <c:v>1.3873901649452751E-2</c:v>
                </c:pt>
                <c:pt idx="224">
                  <c:v>-1.6724950585373271E-3</c:v>
                </c:pt>
                <c:pt idx="225">
                  <c:v>-9.1379835516296074E-4</c:v>
                </c:pt>
                <c:pt idx="226">
                  <c:v>-1.2347560975609757E-2</c:v>
                </c:pt>
                <c:pt idx="227">
                  <c:v>-2.2534341719401142E-2</c:v>
                </c:pt>
                <c:pt idx="228">
                  <c:v>7.4214432338544131E-3</c:v>
                </c:pt>
                <c:pt idx="229">
                  <c:v>-2.8996865203761754E-2</c:v>
                </c:pt>
                <c:pt idx="230">
                  <c:v>1.1783696529459242E-2</c:v>
                </c:pt>
                <c:pt idx="231">
                  <c:v>-1.2284620293554562E-2</c:v>
                </c:pt>
                <c:pt idx="232">
                  <c:v>-3.7150702632854143E-3</c:v>
                </c:pt>
                <c:pt idx="233">
                  <c:v>-7.4578469520103765E-3</c:v>
                </c:pt>
                <c:pt idx="234">
                  <c:v>8.5788957856910222E-3</c:v>
                </c:pt>
                <c:pt idx="235">
                  <c:v>-4.780938437319894E-3</c:v>
                </c:pt>
                <c:pt idx="236">
                  <c:v>1.4808787632221317E-2</c:v>
                </c:pt>
                <c:pt idx="237">
                  <c:v>9.6215522771007055E-4</c:v>
                </c:pt>
                <c:pt idx="238">
                  <c:v>-8.0102531239987177E-3</c:v>
                </c:pt>
                <c:pt idx="239">
                  <c:v>-1.776485788113695E-2</c:v>
                </c:pt>
                <c:pt idx="240">
                  <c:v>2.6307135810588623E-3</c:v>
                </c:pt>
                <c:pt idx="241">
                  <c:v>1.3119055428009183E-3</c:v>
                </c:pt>
                <c:pt idx="242">
                  <c:v>-2.1290533901080905E-2</c:v>
                </c:pt>
                <c:pt idx="243">
                  <c:v>1.3721552878179385E-2</c:v>
                </c:pt>
                <c:pt idx="244">
                  <c:v>-1.8157807857378673E-2</c:v>
                </c:pt>
                <c:pt idx="245">
                  <c:v>-8.4061869535978478E-3</c:v>
                </c:pt>
                <c:pt idx="246">
                  <c:v>-3.5435740929128517E-2</c:v>
                </c:pt>
                <c:pt idx="247">
                  <c:v>-1.1425558094568465E-2</c:v>
                </c:pt>
                <c:pt idx="248">
                  <c:v>9.9573257467994308E-3</c:v>
                </c:pt>
                <c:pt idx="249">
                  <c:v>-6.3380281690140847E-3</c:v>
                </c:pt>
                <c:pt idx="250">
                  <c:v>1.4883061658398299E-2</c:v>
                </c:pt>
                <c:pt idx="251">
                  <c:v>-2.4441340782122905E-3</c:v>
                </c:pt>
                <c:pt idx="252">
                  <c:v>-4.5502275113755691E-3</c:v>
                </c:pt>
                <c:pt idx="253">
                  <c:v>2.4613220815752463E-3</c:v>
                </c:pt>
                <c:pt idx="254">
                  <c:v>0</c:v>
                </c:pt>
                <c:pt idx="255">
                  <c:v>2.104524728165556E-3</c:v>
                </c:pt>
                <c:pt idx="256">
                  <c:v>-3.0626531326566328E-2</c:v>
                </c:pt>
                <c:pt idx="257">
                  <c:v>-1.037732442679176E-2</c:v>
                </c:pt>
                <c:pt idx="258">
                  <c:v>1.7600957398677657E-2</c:v>
                </c:pt>
                <c:pt idx="259">
                  <c:v>0</c:v>
                </c:pt>
                <c:pt idx="260">
                  <c:v>2.2588741484403013E-2</c:v>
                </c:pt>
                <c:pt idx="261">
                  <c:v>-4.5582047685834501E-3</c:v>
                </c:pt>
                <c:pt idx="262">
                  <c:v>-5.9880239520958087E-3</c:v>
                </c:pt>
                <c:pt idx="263">
                  <c:v>-6.7328136073706588E-3</c:v>
                </c:pt>
                <c:pt idx="264">
                  <c:v>1.7481270067784518E-2</c:v>
                </c:pt>
                <c:pt idx="265">
                  <c:v>2.5070126227208975E-2</c:v>
                </c:pt>
                <c:pt idx="266">
                  <c:v>2.3772874978621517E-2</c:v>
                </c:pt>
                <c:pt idx="267">
                  <c:v>1.6304710992315768E-3</c:v>
                </c:pt>
                <c:pt idx="268">
                  <c:v>-6.297783767195521E-3</c:v>
                </c:pt>
                <c:pt idx="269">
                  <c:v>6.0422960725075529E-3</c:v>
                </c:pt>
                <c:pt idx="270">
                  <c:v>1.5722389055722354E-2</c:v>
                </c:pt>
                <c:pt idx="271">
                  <c:v>7.8183514447528648E-4</c:v>
                </c:pt>
                <c:pt idx="272">
                  <c:v>-1.0635155096011101E-3</c:v>
                </c:pt>
                <c:pt idx="273">
                  <c:v>8.3331690358364619E-3</c:v>
                </c:pt>
                <c:pt idx="274">
                  <c:v>1.7884260677438101E-2</c:v>
                </c:pt>
                <c:pt idx="275">
                  <c:v>-7.9206018889066056E-3</c:v>
                </c:pt>
                <c:pt idx="276">
                  <c:v>2.0892227858885417E-2</c:v>
                </c:pt>
                <c:pt idx="277">
                  <c:v>1.7347874189979486E-2</c:v>
                </c:pt>
                <c:pt idx="278">
                  <c:v>7.6498113957953664E-3</c:v>
                </c:pt>
                <c:pt idx="279">
                  <c:v>-5.5504162812210914E-3</c:v>
                </c:pt>
                <c:pt idx="280">
                  <c:v>-1.5733333333333266E-2</c:v>
                </c:pt>
                <c:pt idx="281">
                  <c:v>1.9450202566897411E-2</c:v>
                </c:pt>
                <c:pt idx="282">
                  <c:v>7.7255871446229914E-3</c:v>
                </c:pt>
                <c:pt idx="283">
                  <c:v>-4.1398344066237349E-3</c:v>
                </c:pt>
                <c:pt idx="284">
                  <c:v>1.4657428791378655E-3</c:v>
                </c:pt>
                <c:pt idx="285">
                  <c:v>1.4986501694206423E-2</c:v>
                </c:pt>
                <c:pt idx="286">
                  <c:v>8.4822780975461979E-3</c:v>
                </c:pt>
                <c:pt idx="287">
                  <c:v>-5.1066386302192849E-3</c:v>
                </c:pt>
                <c:pt idx="288">
                  <c:v>1.358695652173913E-3</c:v>
                </c:pt>
                <c:pt idx="289">
                  <c:v>-3.8052163425297426E-3</c:v>
                </c:pt>
                <c:pt idx="290">
                  <c:v>-1.2597309829654797E-2</c:v>
                </c:pt>
                <c:pt idx="291">
                  <c:v>1.9495687039045545E-3</c:v>
                </c:pt>
                <c:pt idx="292">
                  <c:v>-6.0025331791397872E-3</c:v>
                </c:pt>
                <c:pt idx="293">
                  <c:v>5.3862726992920896E-3</c:v>
                </c:pt>
                <c:pt idx="294">
                  <c:v>8.4187968773917037E-3</c:v>
                </c:pt>
                <c:pt idx="295">
                  <c:v>2.4134790528233151E-2</c:v>
                </c:pt>
                <c:pt idx="296">
                  <c:v>2.2160960426856446E-2</c:v>
                </c:pt>
                <c:pt idx="297">
                  <c:v>-8.0040368185699978E-4</c:v>
                </c:pt>
                <c:pt idx="298">
                  <c:v>-5.5840951966332261E-3</c:v>
                </c:pt>
                <c:pt idx="299">
                  <c:v>-3.8701090985506698E-3</c:v>
                </c:pt>
                <c:pt idx="300">
                  <c:v>7.1784353940814536E-3</c:v>
                </c:pt>
                <c:pt idx="301">
                  <c:v>-2.2981818181818183E-2</c:v>
                </c:pt>
                <c:pt idx="302">
                  <c:v>1.2505582849486378E-2</c:v>
                </c:pt>
                <c:pt idx="303">
                  <c:v>-5.8814880164681667E-4</c:v>
                </c:pt>
                <c:pt idx="304">
                  <c:v>-2.1550684125349353E-2</c:v>
                </c:pt>
                <c:pt idx="305">
                  <c:v>-2.8719558771344193E-2</c:v>
                </c:pt>
                <c:pt idx="306">
                  <c:v>9.3629247993658286E-3</c:v>
                </c:pt>
                <c:pt idx="307">
                  <c:v>1.9938650306748466E-2</c:v>
                </c:pt>
                <c:pt idx="308">
                  <c:v>1.3082706766917293E-2</c:v>
                </c:pt>
                <c:pt idx="309">
                  <c:v>6.3826629063381329E-3</c:v>
                </c:pt>
                <c:pt idx="310">
                  <c:v>-4.1297935103244837E-3</c:v>
                </c:pt>
                <c:pt idx="311">
                  <c:v>-8.8862559241706159E-3</c:v>
                </c:pt>
                <c:pt idx="312">
                  <c:v>7.7704722056186493E-3</c:v>
                </c:pt>
                <c:pt idx="313">
                  <c:v>-8.451957295373666E-3</c:v>
                </c:pt>
                <c:pt idx="314">
                  <c:v>7.1781067743382681E-3</c:v>
                </c:pt>
                <c:pt idx="315">
                  <c:v>-1.6700816629547078E-2</c:v>
                </c:pt>
                <c:pt idx="316">
                  <c:v>-9.5915150124122588E-3</c:v>
                </c:pt>
                <c:pt idx="317">
                  <c:v>-1.1812776337856315E-2</c:v>
                </c:pt>
                <c:pt idx="318">
                  <c:v>3.7768918401855679E-3</c:v>
                </c:pt>
                <c:pt idx="319">
                  <c:v>1.3298493698124875E-2</c:v>
                </c:pt>
                <c:pt idx="320">
                  <c:v>3.5980171467055607E-3</c:v>
                </c:pt>
                <c:pt idx="321">
                  <c:v>-1.1069731448677766E-2</c:v>
                </c:pt>
                <c:pt idx="322">
                  <c:v>-4.8907229099801313E-3</c:v>
                </c:pt>
                <c:pt idx="323">
                  <c:v>6.7577945016126552E-3</c:v>
                </c:pt>
                <c:pt idx="324">
                  <c:v>7.4019832189169237E-3</c:v>
                </c:pt>
                <c:pt idx="325">
                  <c:v>-4.9973347547974407E-3</c:v>
                </c:pt>
                <c:pt idx="326">
                  <c:v>-2.5873142460566285E-2</c:v>
                </c:pt>
                <c:pt idx="327">
                  <c:v>2.8122715029403858E-3</c:v>
                </c:pt>
                <c:pt idx="328">
                  <c:v>-2.1687242541894507E-3</c:v>
                </c:pt>
                <c:pt idx="329">
                  <c:v>7.0886550291977069E-3</c:v>
                </c:pt>
                <c:pt idx="330">
                  <c:v>-8.9116279069766761E-3</c:v>
                </c:pt>
                <c:pt idx="331">
                  <c:v>-8.2909400361672707E-3</c:v>
                </c:pt>
                <c:pt idx="332">
                  <c:v>1.2461511281611225E-2</c:v>
                </c:pt>
                <c:pt idx="333">
                  <c:v>-1.2619731651533374E-2</c:v>
                </c:pt>
                <c:pt idx="334">
                  <c:v>-5.2891351822164558E-3</c:v>
                </c:pt>
                <c:pt idx="335">
                  <c:v>5.552030456852792E-3</c:v>
                </c:pt>
                <c:pt idx="336">
                  <c:v>-3.9438397223536831E-3</c:v>
                </c:pt>
                <c:pt idx="337">
                  <c:v>1.2670256572695597E-3</c:v>
                </c:pt>
                <c:pt idx="338">
                  <c:v>6.3271116735210374E-4</c:v>
                </c:pt>
                <c:pt idx="339">
                  <c:v>-1.3278533038254822E-2</c:v>
                </c:pt>
                <c:pt idx="340">
                  <c:v>-8.971483498878564E-3</c:v>
                </c:pt>
                <c:pt idx="341">
                  <c:v>4.8884578079534079E-3</c:v>
                </c:pt>
                <c:pt idx="342">
                  <c:v>9.6971802890494351E-3</c:v>
                </c:pt>
                <c:pt idx="343">
                  <c:v>1.9118874790488996E-3</c:v>
                </c:pt>
                <c:pt idx="344">
                  <c:v>-3.2630889303048149E-3</c:v>
                </c:pt>
                <c:pt idx="345">
                  <c:v>3.1142310146777979E-3</c:v>
                </c:pt>
                <c:pt idx="346">
                  <c:v>-6.1264218642645167E-3</c:v>
                </c:pt>
                <c:pt idx="347">
                  <c:v>-1.6239398303728527E-2</c:v>
                </c:pt>
                <c:pt idx="348">
                  <c:v>-6.3440216542605798E-3</c:v>
                </c:pt>
                <c:pt idx="349">
                  <c:v>1.1459404241944038E-3</c:v>
                </c:pt>
                <c:pt idx="350">
                  <c:v>-1.1531317042541015E-2</c:v>
                </c:pt>
                <c:pt idx="351">
                  <c:v>-7.4441687344913151E-3</c:v>
                </c:pt>
                <c:pt idx="352">
                  <c:v>-8.0799999999999275E-3</c:v>
                </c:pt>
                <c:pt idx="353">
                  <c:v>-1.5713632819851137E-2</c:v>
                </c:pt>
                <c:pt idx="354">
                  <c:v>-1.7753499487879822E-2</c:v>
                </c:pt>
                <c:pt idx="355">
                  <c:v>-3.5592631213068409E-3</c:v>
                </c:pt>
                <c:pt idx="356">
                  <c:v>-1.3953034087262274E-3</c:v>
                </c:pt>
                <c:pt idx="357">
                  <c:v>1.4929648311419672E-2</c:v>
                </c:pt>
                <c:pt idx="358">
                  <c:v>1.8929616245052486E-3</c:v>
                </c:pt>
                <c:pt idx="359">
                  <c:v>7.9903813122639018E-3</c:v>
                </c:pt>
                <c:pt idx="360">
                  <c:v>-1.525427194590807E-2</c:v>
                </c:pt>
                <c:pt idx="361">
                  <c:v>-1.3670185153140682E-2</c:v>
                </c:pt>
                <c:pt idx="362">
                  <c:v>-3.5087719298245615E-3</c:v>
                </c:pt>
                <c:pt idx="363">
                  <c:v>7.7464788732394367E-3</c:v>
                </c:pt>
                <c:pt idx="364">
                  <c:v>5.9399021663172607E-3</c:v>
                </c:pt>
                <c:pt idx="365">
                  <c:v>-6.5995137200416812E-3</c:v>
                </c:pt>
                <c:pt idx="366">
                  <c:v>-2.062937062937063E-2</c:v>
                </c:pt>
                <c:pt idx="367">
                  <c:v>1.0710460549803642E-2</c:v>
                </c:pt>
                <c:pt idx="368">
                  <c:v>2.0840692334864006E-2</c:v>
                </c:pt>
                <c:pt idx="369">
                  <c:v>-1.0463667820069128E-2</c:v>
                </c:pt>
                <c:pt idx="370">
                  <c:v>4.8955157076118272E-3</c:v>
                </c:pt>
                <c:pt idx="371">
                  <c:v>1.8352263237013451E-2</c:v>
                </c:pt>
                <c:pt idx="372">
                  <c:v>-1.5117033999658221E-2</c:v>
                </c:pt>
                <c:pt idx="373">
                  <c:v>-5.6414063963695906E-3</c:v>
                </c:pt>
                <c:pt idx="374">
                  <c:v>7.7669225401256871E-3</c:v>
                </c:pt>
                <c:pt idx="375">
                  <c:v>7.0076793640460973E-3</c:v>
                </c:pt>
                <c:pt idx="376">
                  <c:v>7.137699845281148E-3</c:v>
                </c:pt>
                <c:pt idx="377">
                  <c:v>2.0653680451718181E-2</c:v>
                </c:pt>
                <c:pt idx="378">
                  <c:v>-7.2380391737130491E-3</c:v>
                </c:pt>
                <c:pt idx="379">
                  <c:v>-2.088864331630429E-4</c:v>
                </c:pt>
                <c:pt idx="380">
                  <c:v>-1.3479359730412806E-3</c:v>
                </c:pt>
                <c:pt idx="381">
                  <c:v>-1.5960857094651656E-2</c:v>
                </c:pt>
                <c:pt idx="382">
                  <c:v>-1.3304985940607547E-2</c:v>
                </c:pt>
                <c:pt idx="383">
                  <c:v>-1.4040453186904718E-3</c:v>
                </c:pt>
                <c:pt idx="384">
                  <c:v>4.8166606342399457E-3</c:v>
                </c:pt>
                <c:pt idx="385">
                  <c:v>-1.1360487669714509E-2</c:v>
                </c:pt>
                <c:pt idx="386">
                  <c:v>-1.1946468609865439E-2</c:v>
                </c:pt>
                <c:pt idx="387">
                  <c:v>-1.4998404425061227E-2</c:v>
                </c:pt>
                <c:pt idx="388">
                  <c:v>4.233261339092869E-2</c:v>
                </c:pt>
                <c:pt idx="389">
                  <c:v>5.5118110236220602E-3</c:v>
                </c:pt>
                <c:pt idx="390">
                  <c:v>2.3437607330778085E-2</c:v>
                </c:pt>
                <c:pt idx="391">
                  <c:v>-6.6447412578025979E-3</c:v>
                </c:pt>
                <c:pt idx="392">
                  <c:v>-3.7499999999999691E-3</c:v>
                </c:pt>
                <c:pt idx="393">
                  <c:v>-2.0312658957577431E-2</c:v>
                </c:pt>
                <c:pt idx="394">
                  <c:v>-1.7307026652821047E-4</c:v>
                </c:pt>
                <c:pt idx="395">
                  <c:v>-1.4034966245456106E-2</c:v>
                </c:pt>
                <c:pt idx="396">
                  <c:v>2.5421705361029583E-3</c:v>
                </c:pt>
                <c:pt idx="397">
                  <c:v>-7.5301204819277117E-3</c:v>
                </c:pt>
                <c:pt idx="398">
                  <c:v>9.6340473585771903E-3</c:v>
                </c:pt>
                <c:pt idx="399">
                  <c:v>-8.9479203075847284E-3</c:v>
                </c:pt>
                <c:pt idx="400">
                  <c:v>-4.9375749453343118E-4</c:v>
                </c:pt>
                <c:pt idx="401">
                  <c:v>-8.0451658433310456E-3</c:v>
                </c:pt>
                <c:pt idx="402">
                  <c:v>9.5332953898691602E-3</c:v>
                </c:pt>
                <c:pt idx="403">
                  <c:v>-3.5236081747709656E-3</c:v>
                </c:pt>
                <c:pt idx="404">
                  <c:v>-1.0113154172560082E-2</c:v>
                </c:pt>
                <c:pt idx="405">
                  <c:v>-1.0802314781739028E-2</c:v>
                </c:pt>
                <c:pt idx="406">
                  <c:v>1.0595270768030792E-2</c:v>
                </c:pt>
                <c:pt idx="407">
                  <c:v>4.2165445774522718E-3</c:v>
                </c:pt>
                <c:pt idx="408">
                  <c:v>3.9497562537807026E-3</c:v>
                </c:pt>
                <c:pt idx="409">
                  <c:v>4.3240944212092642E-3</c:v>
                </c:pt>
                <c:pt idx="410">
                  <c:v>-1.0587238848108413E-3</c:v>
                </c:pt>
                <c:pt idx="411">
                  <c:v>-1.1940931251324711E-2</c:v>
                </c:pt>
                <c:pt idx="412">
                  <c:v>-7.4370709382151675E-3</c:v>
                </c:pt>
                <c:pt idx="413">
                  <c:v>1.2968299711815562E-2</c:v>
                </c:pt>
                <c:pt idx="414">
                  <c:v>-5.1351351351351547E-3</c:v>
                </c:pt>
                <c:pt idx="415">
                  <c:v>6.9989562332889834E-3</c:v>
                </c:pt>
                <c:pt idx="416">
                  <c:v>-9.9391581532953761E-5</c:v>
                </c:pt>
                <c:pt idx="417">
                  <c:v>2.5347372606376859E-3</c:v>
                </c:pt>
                <c:pt idx="418">
                  <c:v>-8.2861189801700045E-3</c:v>
                </c:pt>
                <c:pt idx="419">
                  <c:v>-9.7264871813182111E-3</c:v>
                </c:pt>
                <c:pt idx="420">
                  <c:v>6.7571465658983259E-3</c:v>
                </c:pt>
                <c:pt idx="421">
                  <c:v>-1.1460907560616805E-3</c:v>
                </c:pt>
                <c:pt idx="422">
                  <c:v>3.3941697443436426E-2</c:v>
                </c:pt>
                <c:pt idx="423">
                  <c:v>2.2520772933457275E-2</c:v>
                </c:pt>
                <c:pt idx="424">
                  <c:v>1.214176700016964E-2</c:v>
                </c:pt>
                <c:pt idx="425">
                  <c:v>1.1272325168381151E-2</c:v>
                </c:pt>
                <c:pt idx="426">
                  <c:v>1.7912880971788687E-2</c:v>
                </c:pt>
                <c:pt idx="427">
                  <c:v>3.8736979166666963E-3</c:v>
                </c:pt>
                <c:pt idx="428">
                  <c:v>4.8639709458802166E-3</c:v>
                </c:pt>
                <c:pt idx="429">
                  <c:v>-3.5302849398173722E-3</c:v>
                </c:pt>
                <c:pt idx="430">
                  <c:v>-1.6826642832161051E-2</c:v>
                </c:pt>
                <c:pt idx="431">
                  <c:v>-9.5520421607381127E-4</c:v>
                </c:pt>
                <c:pt idx="432">
                  <c:v>-5.8685832976162105E-3</c:v>
                </c:pt>
                <c:pt idx="433">
                  <c:v>2.1457234769342956E-2</c:v>
                </c:pt>
                <c:pt idx="434">
                  <c:v>7.4999999999999702E-3</c:v>
                </c:pt>
                <c:pt idx="435">
                  <c:v>1.1536850246527725E-2</c:v>
                </c:pt>
                <c:pt idx="436">
                  <c:v>1.2106151836629797E-3</c:v>
                </c:pt>
                <c:pt idx="437">
                  <c:v>7.4776466096032074E-3</c:v>
                </c:pt>
                <c:pt idx="438">
                  <c:v>5.2112942960015167E-3</c:v>
                </c:pt>
                <c:pt idx="439">
                  <c:v>1.0054356364094237E-3</c:v>
                </c:pt>
                <c:pt idx="440">
                  <c:v>7.7215229605448726E-3</c:v>
                </c:pt>
                <c:pt idx="441">
                  <c:v>2.5416601775424361E-2</c:v>
                </c:pt>
                <c:pt idx="442">
                  <c:v>2.3632331946174229E-2</c:v>
                </c:pt>
                <c:pt idx="443">
                  <c:v>1.4273420576278201E-2</c:v>
                </c:pt>
                <c:pt idx="444">
                  <c:v>-2.4956114686951487E-2</c:v>
                </c:pt>
                <c:pt idx="445">
                  <c:v>-2.1106010141926874E-2</c:v>
                </c:pt>
                <c:pt idx="446">
                  <c:v>4.9779913927340269E-3</c:v>
                </c:pt>
                <c:pt idx="447">
                  <c:v>-7.8082108216921582E-3</c:v>
                </c:pt>
                <c:pt idx="448">
                  <c:v>5.2874269904702792E-3</c:v>
                </c:pt>
                <c:pt idx="449">
                  <c:v>-8.3175340957739041E-3</c:v>
                </c:pt>
                <c:pt idx="450">
                  <c:v>3.9469626888683877E-3</c:v>
                </c:pt>
                <c:pt idx="451">
                  <c:v>4.2078751766078436E-3</c:v>
                </c:pt>
                <c:pt idx="452">
                  <c:v>8.9004434928887932E-3</c:v>
                </c:pt>
                <c:pt idx="453">
                  <c:v>7.7002364639544331E-3</c:v>
                </c:pt>
                <c:pt idx="454">
                  <c:v>1.0348977135980774E-2</c:v>
                </c:pt>
                <c:pt idx="455">
                  <c:v>-1.1314911862792348E-3</c:v>
                </c:pt>
                <c:pt idx="456">
                  <c:v>5.783103797770253E-3</c:v>
                </c:pt>
                <c:pt idx="457">
                  <c:v>1.8358032009484309E-2</c:v>
                </c:pt>
                <c:pt idx="458">
                  <c:v>-6.8045425705920677E-3</c:v>
                </c:pt>
                <c:pt idx="459">
                  <c:v>-6.9332114307147285E-3</c:v>
                </c:pt>
                <c:pt idx="460">
                  <c:v>-3.599988196760091E-3</c:v>
                </c:pt>
                <c:pt idx="461">
                  <c:v>-8.5290372256936441E-3</c:v>
                </c:pt>
                <c:pt idx="462">
                  <c:v>2.0609934585860065E-3</c:v>
                </c:pt>
                <c:pt idx="463">
                  <c:v>-1.5422677953976461E-2</c:v>
                </c:pt>
                <c:pt idx="464">
                  <c:v>-6.8300303355070587E-3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6-7943-A431-620C41521650}"/>
            </c:ext>
          </c:extLst>
        </c:ser>
        <c:ser>
          <c:idx val="1"/>
          <c:order val="1"/>
          <c:tx>
            <c:v>Palladium</c:v>
          </c:tx>
          <c:spPr>
            <a:ln w="28575" cap="rnd">
              <a:solidFill>
                <a:srgbClr val="BFBCBE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Data!$A$4:$A$468</c:f>
              <c:numCache>
                <c:formatCode>m/d/yy</c:formatCode>
                <c:ptCount val="465"/>
                <c:pt idx="0">
                  <c:v>40547</c:v>
                </c:pt>
                <c:pt idx="1">
                  <c:v>40548</c:v>
                </c:pt>
                <c:pt idx="2">
                  <c:v>40549</c:v>
                </c:pt>
                <c:pt idx="3">
                  <c:v>40550</c:v>
                </c:pt>
                <c:pt idx="4">
                  <c:v>40553</c:v>
                </c:pt>
                <c:pt idx="5">
                  <c:v>40554</c:v>
                </c:pt>
                <c:pt idx="6">
                  <c:v>40555</c:v>
                </c:pt>
                <c:pt idx="7">
                  <c:v>40556</c:v>
                </c:pt>
                <c:pt idx="8">
                  <c:v>40557</c:v>
                </c:pt>
                <c:pt idx="9">
                  <c:v>40560</c:v>
                </c:pt>
                <c:pt idx="10">
                  <c:v>40561</c:v>
                </c:pt>
                <c:pt idx="11">
                  <c:v>40562</c:v>
                </c:pt>
                <c:pt idx="12">
                  <c:v>40563</c:v>
                </c:pt>
                <c:pt idx="13">
                  <c:v>40564</c:v>
                </c:pt>
                <c:pt idx="14">
                  <c:v>40567</c:v>
                </c:pt>
                <c:pt idx="15">
                  <c:v>40568</c:v>
                </c:pt>
                <c:pt idx="16">
                  <c:v>40569</c:v>
                </c:pt>
                <c:pt idx="17">
                  <c:v>40570</c:v>
                </c:pt>
                <c:pt idx="18">
                  <c:v>40571</c:v>
                </c:pt>
                <c:pt idx="19">
                  <c:v>40574</c:v>
                </c:pt>
                <c:pt idx="20">
                  <c:v>40575</c:v>
                </c:pt>
                <c:pt idx="21">
                  <c:v>40576</c:v>
                </c:pt>
                <c:pt idx="22">
                  <c:v>40577</c:v>
                </c:pt>
                <c:pt idx="23">
                  <c:v>40578</c:v>
                </c:pt>
                <c:pt idx="24">
                  <c:v>40581</c:v>
                </c:pt>
                <c:pt idx="25">
                  <c:v>40582</c:v>
                </c:pt>
                <c:pt idx="26">
                  <c:v>40583</c:v>
                </c:pt>
                <c:pt idx="27">
                  <c:v>40584</c:v>
                </c:pt>
                <c:pt idx="28">
                  <c:v>40585</c:v>
                </c:pt>
                <c:pt idx="29">
                  <c:v>40588</c:v>
                </c:pt>
                <c:pt idx="30">
                  <c:v>40589</c:v>
                </c:pt>
                <c:pt idx="31">
                  <c:v>40590</c:v>
                </c:pt>
                <c:pt idx="32">
                  <c:v>40591</c:v>
                </c:pt>
                <c:pt idx="33">
                  <c:v>40592</c:v>
                </c:pt>
                <c:pt idx="34">
                  <c:v>40595</c:v>
                </c:pt>
                <c:pt idx="35">
                  <c:v>40596</c:v>
                </c:pt>
                <c:pt idx="36">
                  <c:v>40597</c:v>
                </c:pt>
                <c:pt idx="37">
                  <c:v>40598</c:v>
                </c:pt>
                <c:pt idx="38">
                  <c:v>40599</c:v>
                </c:pt>
                <c:pt idx="39">
                  <c:v>40602</c:v>
                </c:pt>
                <c:pt idx="40">
                  <c:v>40603</c:v>
                </c:pt>
                <c:pt idx="41">
                  <c:v>40604</c:v>
                </c:pt>
                <c:pt idx="42">
                  <c:v>40605</c:v>
                </c:pt>
                <c:pt idx="43">
                  <c:v>40606</c:v>
                </c:pt>
                <c:pt idx="44">
                  <c:v>40609</c:v>
                </c:pt>
                <c:pt idx="45">
                  <c:v>40610</c:v>
                </c:pt>
                <c:pt idx="46">
                  <c:v>40611</c:v>
                </c:pt>
                <c:pt idx="47">
                  <c:v>40612</c:v>
                </c:pt>
                <c:pt idx="48">
                  <c:v>40613</c:v>
                </c:pt>
                <c:pt idx="49">
                  <c:v>40616</c:v>
                </c:pt>
                <c:pt idx="50">
                  <c:v>40617</c:v>
                </c:pt>
                <c:pt idx="51">
                  <c:v>40618</c:v>
                </c:pt>
                <c:pt idx="52">
                  <c:v>40619</c:v>
                </c:pt>
                <c:pt idx="53">
                  <c:v>40620</c:v>
                </c:pt>
                <c:pt idx="54">
                  <c:v>40623</c:v>
                </c:pt>
                <c:pt idx="55">
                  <c:v>40624</c:v>
                </c:pt>
                <c:pt idx="56">
                  <c:v>40625</c:v>
                </c:pt>
                <c:pt idx="57">
                  <c:v>40626</c:v>
                </c:pt>
                <c:pt idx="58">
                  <c:v>40627</c:v>
                </c:pt>
                <c:pt idx="59">
                  <c:v>40630</c:v>
                </c:pt>
                <c:pt idx="60">
                  <c:v>40631</c:v>
                </c:pt>
                <c:pt idx="61">
                  <c:v>40632</c:v>
                </c:pt>
                <c:pt idx="62">
                  <c:v>40633</c:v>
                </c:pt>
                <c:pt idx="63">
                  <c:v>40634</c:v>
                </c:pt>
                <c:pt idx="64">
                  <c:v>40637</c:v>
                </c:pt>
                <c:pt idx="65">
                  <c:v>40638</c:v>
                </c:pt>
                <c:pt idx="66">
                  <c:v>40639</c:v>
                </c:pt>
                <c:pt idx="67">
                  <c:v>40640</c:v>
                </c:pt>
                <c:pt idx="68">
                  <c:v>40641</c:v>
                </c:pt>
                <c:pt idx="69">
                  <c:v>40644</c:v>
                </c:pt>
                <c:pt idx="70">
                  <c:v>40645</c:v>
                </c:pt>
                <c:pt idx="71">
                  <c:v>40646</c:v>
                </c:pt>
                <c:pt idx="72">
                  <c:v>40647</c:v>
                </c:pt>
                <c:pt idx="73">
                  <c:v>40648</c:v>
                </c:pt>
                <c:pt idx="74">
                  <c:v>40651</c:v>
                </c:pt>
                <c:pt idx="75">
                  <c:v>40652</c:v>
                </c:pt>
                <c:pt idx="76">
                  <c:v>40653</c:v>
                </c:pt>
                <c:pt idx="77">
                  <c:v>40654</c:v>
                </c:pt>
                <c:pt idx="78">
                  <c:v>40655</c:v>
                </c:pt>
                <c:pt idx="79">
                  <c:v>40658</c:v>
                </c:pt>
                <c:pt idx="80">
                  <c:v>40659</c:v>
                </c:pt>
                <c:pt idx="81">
                  <c:v>40660</c:v>
                </c:pt>
                <c:pt idx="82">
                  <c:v>40661</c:v>
                </c:pt>
                <c:pt idx="83">
                  <c:v>40662</c:v>
                </c:pt>
                <c:pt idx="84">
                  <c:v>40665</c:v>
                </c:pt>
                <c:pt idx="85">
                  <c:v>40666</c:v>
                </c:pt>
                <c:pt idx="86">
                  <c:v>40667</c:v>
                </c:pt>
                <c:pt idx="87">
                  <c:v>40668</c:v>
                </c:pt>
                <c:pt idx="88">
                  <c:v>40669</c:v>
                </c:pt>
                <c:pt idx="89">
                  <c:v>40672</c:v>
                </c:pt>
                <c:pt idx="90">
                  <c:v>40673</c:v>
                </c:pt>
                <c:pt idx="91">
                  <c:v>40674</c:v>
                </c:pt>
                <c:pt idx="92">
                  <c:v>40675</c:v>
                </c:pt>
                <c:pt idx="93">
                  <c:v>40676</c:v>
                </c:pt>
                <c:pt idx="94">
                  <c:v>40679</c:v>
                </c:pt>
                <c:pt idx="95">
                  <c:v>40680</c:v>
                </c:pt>
                <c:pt idx="96">
                  <c:v>40681</c:v>
                </c:pt>
                <c:pt idx="97">
                  <c:v>40682</c:v>
                </c:pt>
                <c:pt idx="98">
                  <c:v>40683</c:v>
                </c:pt>
                <c:pt idx="99">
                  <c:v>40686</c:v>
                </c:pt>
                <c:pt idx="100">
                  <c:v>40687</c:v>
                </c:pt>
                <c:pt idx="101">
                  <c:v>40688</c:v>
                </c:pt>
                <c:pt idx="102">
                  <c:v>40689</c:v>
                </c:pt>
                <c:pt idx="103">
                  <c:v>40690</c:v>
                </c:pt>
                <c:pt idx="104">
                  <c:v>40693</c:v>
                </c:pt>
                <c:pt idx="105">
                  <c:v>40694</c:v>
                </c:pt>
                <c:pt idx="106">
                  <c:v>40695</c:v>
                </c:pt>
                <c:pt idx="107">
                  <c:v>40696</c:v>
                </c:pt>
                <c:pt idx="108">
                  <c:v>40697</c:v>
                </c:pt>
                <c:pt idx="109">
                  <c:v>40700</c:v>
                </c:pt>
                <c:pt idx="110">
                  <c:v>40701</c:v>
                </c:pt>
                <c:pt idx="111">
                  <c:v>40702</c:v>
                </c:pt>
                <c:pt idx="112">
                  <c:v>40703</c:v>
                </c:pt>
                <c:pt idx="113">
                  <c:v>40704</c:v>
                </c:pt>
                <c:pt idx="114">
                  <c:v>40707</c:v>
                </c:pt>
                <c:pt idx="115">
                  <c:v>40708</c:v>
                </c:pt>
                <c:pt idx="116">
                  <c:v>40709</c:v>
                </c:pt>
                <c:pt idx="117">
                  <c:v>40710</c:v>
                </c:pt>
                <c:pt idx="118">
                  <c:v>40711</c:v>
                </c:pt>
                <c:pt idx="119">
                  <c:v>40714</c:v>
                </c:pt>
                <c:pt idx="120">
                  <c:v>40715</c:v>
                </c:pt>
                <c:pt idx="121">
                  <c:v>40716</c:v>
                </c:pt>
                <c:pt idx="122">
                  <c:v>40717</c:v>
                </c:pt>
                <c:pt idx="123">
                  <c:v>40718</c:v>
                </c:pt>
                <c:pt idx="124">
                  <c:v>40721</c:v>
                </c:pt>
                <c:pt idx="125">
                  <c:v>40722</c:v>
                </c:pt>
                <c:pt idx="126">
                  <c:v>40723</c:v>
                </c:pt>
                <c:pt idx="127">
                  <c:v>40724</c:v>
                </c:pt>
                <c:pt idx="128">
                  <c:v>40725</c:v>
                </c:pt>
                <c:pt idx="129">
                  <c:v>40728</c:v>
                </c:pt>
                <c:pt idx="130">
                  <c:v>40729</c:v>
                </c:pt>
                <c:pt idx="131">
                  <c:v>40730</c:v>
                </c:pt>
                <c:pt idx="132">
                  <c:v>40731</c:v>
                </c:pt>
                <c:pt idx="133">
                  <c:v>40732</c:v>
                </c:pt>
                <c:pt idx="134">
                  <c:v>40735</c:v>
                </c:pt>
                <c:pt idx="135">
                  <c:v>40736</c:v>
                </c:pt>
                <c:pt idx="136">
                  <c:v>40737</c:v>
                </c:pt>
                <c:pt idx="137">
                  <c:v>40738</c:v>
                </c:pt>
                <c:pt idx="138">
                  <c:v>40739</c:v>
                </c:pt>
                <c:pt idx="139">
                  <c:v>40742</c:v>
                </c:pt>
                <c:pt idx="140">
                  <c:v>40743</c:v>
                </c:pt>
                <c:pt idx="141">
                  <c:v>40744</c:v>
                </c:pt>
                <c:pt idx="142">
                  <c:v>40745</c:v>
                </c:pt>
                <c:pt idx="143">
                  <c:v>40746</c:v>
                </c:pt>
                <c:pt idx="144">
                  <c:v>40749</c:v>
                </c:pt>
                <c:pt idx="145">
                  <c:v>40750</c:v>
                </c:pt>
                <c:pt idx="146">
                  <c:v>40751</c:v>
                </c:pt>
                <c:pt idx="147">
                  <c:v>40752</c:v>
                </c:pt>
                <c:pt idx="148">
                  <c:v>40753</c:v>
                </c:pt>
                <c:pt idx="149">
                  <c:v>40756</c:v>
                </c:pt>
                <c:pt idx="150">
                  <c:v>40757</c:v>
                </c:pt>
                <c:pt idx="151">
                  <c:v>40758</c:v>
                </c:pt>
                <c:pt idx="152">
                  <c:v>40759</c:v>
                </c:pt>
                <c:pt idx="153">
                  <c:v>40760</c:v>
                </c:pt>
                <c:pt idx="154">
                  <c:v>40763</c:v>
                </c:pt>
                <c:pt idx="155">
                  <c:v>40764</c:v>
                </c:pt>
                <c:pt idx="156">
                  <c:v>40765</c:v>
                </c:pt>
                <c:pt idx="157">
                  <c:v>40766</c:v>
                </c:pt>
                <c:pt idx="158">
                  <c:v>40767</c:v>
                </c:pt>
                <c:pt idx="159">
                  <c:v>40770</c:v>
                </c:pt>
                <c:pt idx="160">
                  <c:v>40771</c:v>
                </c:pt>
                <c:pt idx="161">
                  <c:v>40772</c:v>
                </c:pt>
                <c:pt idx="162">
                  <c:v>40773</c:v>
                </c:pt>
                <c:pt idx="163">
                  <c:v>40774</c:v>
                </c:pt>
                <c:pt idx="164">
                  <c:v>40777</c:v>
                </c:pt>
                <c:pt idx="165">
                  <c:v>40778</c:v>
                </c:pt>
                <c:pt idx="166">
                  <c:v>40779</c:v>
                </c:pt>
                <c:pt idx="167">
                  <c:v>40780</c:v>
                </c:pt>
                <c:pt idx="168">
                  <c:v>40781</c:v>
                </c:pt>
                <c:pt idx="169">
                  <c:v>40784</c:v>
                </c:pt>
                <c:pt idx="170">
                  <c:v>40785</c:v>
                </c:pt>
                <c:pt idx="171">
                  <c:v>40786</c:v>
                </c:pt>
                <c:pt idx="172">
                  <c:v>40787</c:v>
                </c:pt>
                <c:pt idx="173">
                  <c:v>40788</c:v>
                </c:pt>
                <c:pt idx="174">
                  <c:v>40791</c:v>
                </c:pt>
                <c:pt idx="175">
                  <c:v>40792</c:v>
                </c:pt>
                <c:pt idx="176">
                  <c:v>40793</c:v>
                </c:pt>
                <c:pt idx="177">
                  <c:v>40794</c:v>
                </c:pt>
                <c:pt idx="178">
                  <c:v>40795</c:v>
                </c:pt>
                <c:pt idx="179">
                  <c:v>40798</c:v>
                </c:pt>
                <c:pt idx="180">
                  <c:v>40799</c:v>
                </c:pt>
                <c:pt idx="181">
                  <c:v>40800</c:v>
                </c:pt>
                <c:pt idx="182">
                  <c:v>40801</c:v>
                </c:pt>
                <c:pt idx="183">
                  <c:v>40802</c:v>
                </c:pt>
                <c:pt idx="184">
                  <c:v>40805</c:v>
                </c:pt>
                <c:pt idx="185">
                  <c:v>40806</c:v>
                </c:pt>
                <c:pt idx="186">
                  <c:v>40807</c:v>
                </c:pt>
                <c:pt idx="187">
                  <c:v>40808</c:v>
                </c:pt>
                <c:pt idx="188">
                  <c:v>40809</c:v>
                </c:pt>
                <c:pt idx="189">
                  <c:v>40812</c:v>
                </c:pt>
                <c:pt idx="190">
                  <c:v>40813</c:v>
                </c:pt>
                <c:pt idx="191">
                  <c:v>40814</c:v>
                </c:pt>
                <c:pt idx="192">
                  <c:v>40815</c:v>
                </c:pt>
                <c:pt idx="193">
                  <c:v>40816</c:v>
                </c:pt>
                <c:pt idx="194">
                  <c:v>40819</c:v>
                </c:pt>
                <c:pt idx="195">
                  <c:v>40820</c:v>
                </c:pt>
                <c:pt idx="196">
                  <c:v>40821</c:v>
                </c:pt>
                <c:pt idx="197">
                  <c:v>40822</c:v>
                </c:pt>
                <c:pt idx="198">
                  <c:v>40823</c:v>
                </c:pt>
                <c:pt idx="199">
                  <c:v>40826</c:v>
                </c:pt>
                <c:pt idx="200">
                  <c:v>40827</c:v>
                </c:pt>
                <c:pt idx="201">
                  <c:v>40828</c:v>
                </c:pt>
                <c:pt idx="202">
                  <c:v>40829</c:v>
                </c:pt>
                <c:pt idx="203">
                  <c:v>40830</c:v>
                </c:pt>
                <c:pt idx="204">
                  <c:v>40833</c:v>
                </c:pt>
                <c:pt idx="205">
                  <c:v>40834</c:v>
                </c:pt>
                <c:pt idx="206">
                  <c:v>40835</c:v>
                </c:pt>
                <c:pt idx="207">
                  <c:v>40836</c:v>
                </c:pt>
                <c:pt idx="208">
                  <c:v>40837</c:v>
                </c:pt>
                <c:pt idx="209">
                  <c:v>40840</c:v>
                </c:pt>
                <c:pt idx="210">
                  <c:v>40841</c:v>
                </c:pt>
                <c:pt idx="211">
                  <c:v>40842</c:v>
                </c:pt>
                <c:pt idx="212">
                  <c:v>40843</c:v>
                </c:pt>
                <c:pt idx="213">
                  <c:v>40844</c:v>
                </c:pt>
                <c:pt idx="214">
                  <c:v>40847</c:v>
                </c:pt>
                <c:pt idx="215">
                  <c:v>40848</c:v>
                </c:pt>
                <c:pt idx="216">
                  <c:v>40849</c:v>
                </c:pt>
                <c:pt idx="217">
                  <c:v>40850</c:v>
                </c:pt>
                <c:pt idx="218">
                  <c:v>40851</c:v>
                </c:pt>
                <c:pt idx="219">
                  <c:v>40854</c:v>
                </c:pt>
                <c:pt idx="220">
                  <c:v>40855</c:v>
                </c:pt>
                <c:pt idx="221">
                  <c:v>40856</c:v>
                </c:pt>
                <c:pt idx="222">
                  <c:v>40857</c:v>
                </c:pt>
                <c:pt idx="223">
                  <c:v>40858</c:v>
                </c:pt>
                <c:pt idx="224">
                  <c:v>40861</c:v>
                </c:pt>
                <c:pt idx="225">
                  <c:v>40862</c:v>
                </c:pt>
                <c:pt idx="226">
                  <c:v>40863</c:v>
                </c:pt>
                <c:pt idx="227">
                  <c:v>40864</c:v>
                </c:pt>
                <c:pt idx="228">
                  <c:v>40865</c:v>
                </c:pt>
                <c:pt idx="229">
                  <c:v>40868</c:v>
                </c:pt>
                <c:pt idx="230">
                  <c:v>40869</c:v>
                </c:pt>
                <c:pt idx="231">
                  <c:v>40870</c:v>
                </c:pt>
                <c:pt idx="232">
                  <c:v>40871</c:v>
                </c:pt>
                <c:pt idx="233">
                  <c:v>40872</c:v>
                </c:pt>
                <c:pt idx="234">
                  <c:v>40875</c:v>
                </c:pt>
                <c:pt idx="235">
                  <c:v>40876</c:v>
                </c:pt>
                <c:pt idx="236">
                  <c:v>40877</c:v>
                </c:pt>
                <c:pt idx="237">
                  <c:v>40878</c:v>
                </c:pt>
                <c:pt idx="238">
                  <c:v>40879</c:v>
                </c:pt>
                <c:pt idx="239">
                  <c:v>40882</c:v>
                </c:pt>
                <c:pt idx="240">
                  <c:v>40883</c:v>
                </c:pt>
                <c:pt idx="241">
                  <c:v>40884</c:v>
                </c:pt>
                <c:pt idx="242">
                  <c:v>40885</c:v>
                </c:pt>
                <c:pt idx="243">
                  <c:v>40886</c:v>
                </c:pt>
                <c:pt idx="244">
                  <c:v>40889</c:v>
                </c:pt>
                <c:pt idx="245">
                  <c:v>40890</c:v>
                </c:pt>
                <c:pt idx="246">
                  <c:v>40891</c:v>
                </c:pt>
                <c:pt idx="247">
                  <c:v>40892</c:v>
                </c:pt>
                <c:pt idx="248">
                  <c:v>40893</c:v>
                </c:pt>
                <c:pt idx="249">
                  <c:v>40896</c:v>
                </c:pt>
                <c:pt idx="250">
                  <c:v>40897</c:v>
                </c:pt>
                <c:pt idx="251">
                  <c:v>40898</c:v>
                </c:pt>
                <c:pt idx="252">
                  <c:v>40899</c:v>
                </c:pt>
                <c:pt idx="253">
                  <c:v>40900</c:v>
                </c:pt>
                <c:pt idx="254">
                  <c:v>40903</c:v>
                </c:pt>
                <c:pt idx="255">
                  <c:v>40904</c:v>
                </c:pt>
                <c:pt idx="256">
                  <c:v>40905</c:v>
                </c:pt>
                <c:pt idx="257">
                  <c:v>40906</c:v>
                </c:pt>
                <c:pt idx="258">
                  <c:v>40907</c:v>
                </c:pt>
                <c:pt idx="259">
                  <c:v>40910</c:v>
                </c:pt>
                <c:pt idx="260">
                  <c:v>40911</c:v>
                </c:pt>
                <c:pt idx="261">
                  <c:v>40912</c:v>
                </c:pt>
                <c:pt idx="262">
                  <c:v>40913</c:v>
                </c:pt>
                <c:pt idx="263">
                  <c:v>40914</c:v>
                </c:pt>
                <c:pt idx="264">
                  <c:v>40917</c:v>
                </c:pt>
                <c:pt idx="265">
                  <c:v>40918</c:v>
                </c:pt>
                <c:pt idx="266">
                  <c:v>40919</c:v>
                </c:pt>
                <c:pt idx="267">
                  <c:v>40920</c:v>
                </c:pt>
                <c:pt idx="268">
                  <c:v>40921</c:v>
                </c:pt>
                <c:pt idx="269">
                  <c:v>40924</c:v>
                </c:pt>
                <c:pt idx="270">
                  <c:v>40925</c:v>
                </c:pt>
                <c:pt idx="271">
                  <c:v>40926</c:v>
                </c:pt>
                <c:pt idx="272">
                  <c:v>40927</c:v>
                </c:pt>
                <c:pt idx="273">
                  <c:v>40928</c:v>
                </c:pt>
                <c:pt idx="274">
                  <c:v>40931</c:v>
                </c:pt>
                <c:pt idx="275">
                  <c:v>40932</c:v>
                </c:pt>
                <c:pt idx="276">
                  <c:v>40933</c:v>
                </c:pt>
                <c:pt idx="277">
                  <c:v>40934</c:v>
                </c:pt>
                <c:pt idx="278">
                  <c:v>40935</c:v>
                </c:pt>
                <c:pt idx="279">
                  <c:v>40938</c:v>
                </c:pt>
                <c:pt idx="280">
                  <c:v>40939</c:v>
                </c:pt>
                <c:pt idx="281">
                  <c:v>40940</c:v>
                </c:pt>
                <c:pt idx="282">
                  <c:v>40941</c:v>
                </c:pt>
                <c:pt idx="283">
                  <c:v>40942</c:v>
                </c:pt>
                <c:pt idx="284">
                  <c:v>40945</c:v>
                </c:pt>
                <c:pt idx="285">
                  <c:v>40946</c:v>
                </c:pt>
                <c:pt idx="286">
                  <c:v>40947</c:v>
                </c:pt>
                <c:pt idx="287">
                  <c:v>40948</c:v>
                </c:pt>
                <c:pt idx="288">
                  <c:v>40949</c:v>
                </c:pt>
                <c:pt idx="289">
                  <c:v>40952</c:v>
                </c:pt>
                <c:pt idx="290">
                  <c:v>40953</c:v>
                </c:pt>
                <c:pt idx="291">
                  <c:v>40954</c:v>
                </c:pt>
                <c:pt idx="292">
                  <c:v>40955</c:v>
                </c:pt>
                <c:pt idx="293">
                  <c:v>40956</c:v>
                </c:pt>
                <c:pt idx="294">
                  <c:v>40959</c:v>
                </c:pt>
                <c:pt idx="295">
                  <c:v>40960</c:v>
                </c:pt>
                <c:pt idx="296">
                  <c:v>40961</c:v>
                </c:pt>
                <c:pt idx="297">
                  <c:v>40962</c:v>
                </c:pt>
                <c:pt idx="298">
                  <c:v>40963</c:v>
                </c:pt>
                <c:pt idx="299">
                  <c:v>40966</c:v>
                </c:pt>
                <c:pt idx="300">
                  <c:v>40967</c:v>
                </c:pt>
                <c:pt idx="301">
                  <c:v>40968</c:v>
                </c:pt>
                <c:pt idx="302">
                  <c:v>40969</c:v>
                </c:pt>
                <c:pt idx="303">
                  <c:v>40970</c:v>
                </c:pt>
                <c:pt idx="304">
                  <c:v>40973</c:v>
                </c:pt>
                <c:pt idx="305">
                  <c:v>40974</c:v>
                </c:pt>
                <c:pt idx="306">
                  <c:v>40975</c:v>
                </c:pt>
                <c:pt idx="307">
                  <c:v>40976</c:v>
                </c:pt>
                <c:pt idx="308">
                  <c:v>40977</c:v>
                </c:pt>
                <c:pt idx="309">
                  <c:v>40980</c:v>
                </c:pt>
                <c:pt idx="310">
                  <c:v>40981</c:v>
                </c:pt>
                <c:pt idx="311">
                  <c:v>40982</c:v>
                </c:pt>
                <c:pt idx="312">
                  <c:v>40983</c:v>
                </c:pt>
                <c:pt idx="313">
                  <c:v>40984</c:v>
                </c:pt>
                <c:pt idx="314">
                  <c:v>40987</c:v>
                </c:pt>
                <c:pt idx="315">
                  <c:v>40988</c:v>
                </c:pt>
                <c:pt idx="316">
                  <c:v>40989</c:v>
                </c:pt>
                <c:pt idx="317">
                  <c:v>40990</c:v>
                </c:pt>
                <c:pt idx="318">
                  <c:v>40991</c:v>
                </c:pt>
                <c:pt idx="319">
                  <c:v>40994</c:v>
                </c:pt>
                <c:pt idx="320">
                  <c:v>40995</c:v>
                </c:pt>
                <c:pt idx="321">
                  <c:v>40996</c:v>
                </c:pt>
                <c:pt idx="322">
                  <c:v>40997</c:v>
                </c:pt>
                <c:pt idx="323">
                  <c:v>40998</c:v>
                </c:pt>
                <c:pt idx="324">
                  <c:v>41001</c:v>
                </c:pt>
                <c:pt idx="325">
                  <c:v>41002</c:v>
                </c:pt>
                <c:pt idx="326">
                  <c:v>41003</c:v>
                </c:pt>
                <c:pt idx="327">
                  <c:v>41004</c:v>
                </c:pt>
                <c:pt idx="328">
                  <c:v>41005</c:v>
                </c:pt>
                <c:pt idx="329">
                  <c:v>41008</c:v>
                </c:pt>
                <c:pt idx="330">
                  <c:v>41009</c:v>
                </c:pt>
                <c:pt idx="331">
                  <c:v>41010</c:v>
                </c:pt>
                <c:pt idx="332">
                  <c:v>41011</c:v>
                </c:pt>
                <c:pt idx="333">
                  <c:v>41012</c:v>
                </c:pt>
                <c:pt idx="334">
                  <c:v>41015</c:v>
                </c:pt>
                <c:pt idx="335">
                  <c:v>41016</c:v>
                </c:pt>
                <c:pt idx="336">
                  <c:v>41017</c:v>
                </c:pt>
                <c:pt idx="337">
                  <c:v>41018</c:v>
                </c:pt>
                <c:pt idx="338">
                  <c:v>41019</c:v>
                </c:pt>
                <c:pt idx="339">
                  <c:v>41022</c:v>
                </c:pt>
                <c:pt idx="340">
                  <c:v>41023</c:v>
                </c:pt>
                <c:pt idx="341">
                  <c:v>41024</c:v>
                </c:pt>
                <c:pt idx="342">
                  <c:v>41025</c:v>
                </c:pt>
                <c:pt idx="343">
                  <c:v>41026</c:v>
                </c:pt>
                <c:pt idx="344">
                  <c:v>41029</c:v>
                </c:pt>
                <c:pt idx="345">
                  <c:v>41030</c:v>
                </c:pt>
                <c:pt idx="346">
                  <c:v>41031</c:v>
                </c:pt>
                <c:pt idx="347">
                  <c:v>41032</c:v>
                </c:pt>
                <c:pt idx="348">
                  <c:v>41033</c:v>
                </c:pt>
                <c:pt idx="349">
                  <c:v>41036</c:v>
                </c:pt>
                <c:pt idx="350">
                  <c:v>41037</c:v>
                </c:pt>
                <c:pt idx="351">
                  <c:v>41038</c:v>
                </c:pt>
                <c:pt idx="352">
                  <c:v>41039</c:v>
                </c:pt>
                <c:pt idx="353">
                  <c:v>41040</c:v>
                </c:pt>
                <c:pt idx="354">
                  <c:v>41043</c:v>
                </c:pt>
                <c:pt idx="355">
                  <c:v>41044</c:v>
                </c:pt>
                <c:pt idx="356">
                  <c:v>41045</c:v>
                </c:pt>
                <c:pt idx="357">
                  <c:v>41046</c:v>
                </c:pt>
                <c:pt idx="358">
                  <c:v>41047</c:v>
                </c:pt>
                <c:pt idx="359">
                  <c:v>41050</c:v>
                </c:pt>
                <c:pt idx="360">
                  <c:v>41051</c:v>
                </c:pt>
                <c:pt idx="361">
                  <c:v>41052</c:v>
                </c:pt>
                <c:pt idx="362">
                  <c:v>41053</c:v>
                </c:pt>
                <c:pt idx="363">
                  <c:v>41054</c:v>
                </c:pt>
                <c:pt idx="364">
                  <c:v>41057</c:v>
                </c:pt>
                <c:pt idx="365">
                  <c:v>41058</c:v>
                </c:pt>
                <c:pt idx="366">
                  <c:v>41059</c:v>
                </c:pt>
                <c:pt idx="367">
                  <c:v>41060</c:v>
                </c:pt>
                <c:pt idx="368">
                  <c:v>41061</c:v>
                </c:pt>
                <c:pt idx="369">
                  <c:v>41064</c:v>
                </c:pt>
                <c:pt idx="370">
                  <c:v>41065</c:v>
                </c:pt>
                <c:pt idx="371">
                  <c:v>41066</c:v>
                </c:pt>
                <c:pt idx="372">
                  <c:v>41067</c:v>
                </c:pt>
                <c:pt idx="373">
                  <c:v>41068</c:v>
                </c:pt>
                <c:pt idx="374">
                  <c:v>41071</c:v>
                </c:pt>
                <c:pt idx="375">
                  <c:v>41072</c:v>
                </c:pt>
                <c:pt idx="376">
                  <c:v>41073</c:v>
                </c:pt>
                <c:pt idx="377">
                  <c:v>41074</c:v>
                </c:pt>
                <c:pt idx="378">
                  <c:v>41075</c:v>
                </c:pt>
                <c:pt idx="379">
                  <c:v>41078</c:v>
                </c:pt>
                <c:pt idx="380">
                  <c:v>41079</c:v>
                </c:pt>
                <c:pt idx="381">
                  <c:v>41080</c:v>
                </c:pt>
                <c:pt idx="382">
                  <c:v>41081</c:v>
                </c:pt>
                <c:pt idx="383">
                  <c:v>41082</c:v>
                </c:pt>
                <c:pt idx="384">
                  <c:v>41085</c:v>
                </c:pt>
                <c:pt idx="385">
                  <c:v>41086</c:v>
                </c:pt>
                <c:pt idx="386">
                  <c:v>41087</c:v>
                </c:pt>
                <c:pt idx="387">
                  <c:v>41088</c:v>
                </c:pt>
                <c:pt idx="388">
                  <c:v>41089</c:v>
                </c:pt>
                <c:pt idx="389">
                  <c:v>41092</c:v>
                </c:pt>
                <c:pt idx="390">
                  <c:v>41093</c:v>
                </c:pt>
                <c:pt idx="391">
                  <c:v>41094</c:v>
                </c:pt>
                <c:pt idx="392">
                  <c:v>41095</c:v>
                </c:pt>
                <c:pt idx="393">
                  <c:v>41096</c:v>
                </c:pt>
                <c:pt idx="394">
                  <c:v>41099</c:v>
                </c:pt>
                <c:pt idx="395">
                  <c:v>41100</c:v>
                </c:pt>
                <c:pt idx="396">
                  <c:v>41101</c:v>
                </c:pt>
                <c:pt idx="397">
                  <c:v>41102</c:v>
                </c:pt>
                <c:pt idx="398">
                  <c:v>41103</c:v>
                </c:pt>
                <c:pt idx="399">
                  <c:v>41106</c:v>
                </c:pt>
                <c:pt idx="400">
                  <c:v>41107</c:v>
                </c:pt>
                <c:pt idx="401">
                  <c:v>41108</c:v>
                </c:pt>
                <c:pt idx="402">
                  <c:v>41109</c:v>
                </c:pt>
                <c:pt idx="403">
                  <c:v>41110</c:v>
                </c:pt>
                <c:pt idx="404">
                  <c:v>41113</c:v>
                </c:pt>
                <c:pt idx="405">
                  <c:v>41114</c:v>
                </c:pt>
                <c:pt idx="406">
                  <c:v>41115</c:v>
                </c:pt>
                <c:pt idx="407">
                  <c:v>41116</c:v>
                </c:pt>
                <c:pt idx="408">
                  <c:v>41117</c:v>
                </c:pt>
                <c:pt idx="409">
                  <c:v>41120</c:v>
                </c:pt>
                <c:pt idx="410">
                  <c:v>41121</c:v>
                </c:pt>
                <c:pt idx="411">
                  <c:v>41122</c:v>
                </c:pt>
                <c:pt idx="412">
                  <c:v>41123</c:v>
                </c:pt>
                <c:pt idx="413">
                  <c:v>41124</c:v>
                </c:pt>
                <c:pt idx="414">
                  <c:v>41127</c:v>
                </c:pt>
                <c:pt idx="415">
                  <c:v>41128</c:v>
                </c:pt>
                <c:pt idx="416">
                  <c:v>41129</c:v>
                </c:pt>
                <c:pt idx="417">
                  <c:v>41130</c:v>
                </c:pt>
                <c:pt idx="418">
                  <c:v>41131</c:v>
                </c:pt>
                <c:pt idx="419">
                  <c:v>41134</c:v>
                </c:pt>
                <c:pt idx="420">
                  <c:v>41135</c:v>
                </c:pt>
                <c:pt idx="421">
                  <c:v>41136</c:v>
                </c:pt>
                <c:pt idx="422">
                  <c:v>41137</c:v>
                </c:pt>
                <c:pt idx="423">
                  <c:v>41138</c:v>
                </c:pt>
                <c:pt idx="424">
                  <c:v>41141</c:v>
                </c:pt>
                <c:pt idx="425">
                  <c:v>41142</c:v>
                </c:pt>
                <c:pt idx="426">
                  <c:v>41143</c:v>
                </c:pt>
                <c:pt idx="427">
                  <c:v>41144</c:v>
                </c:pt>
                <c:pt idx="428">
                  <c:v>41145</c:v>
                </c:pt>
                <c:pt idx="429">
                  <c:v>41148</c:v>
                </c:pt>
                <c:pt idx="430">
                  <c:v>41149</c:v>
                </c:pt>
                <c:pt idx="431">
                  <c:v>41150</c:v>
                </c:pt>
                <c:pt idx="432">
                  <c:v>41151</c:v>
                </c:pt>
                <c:pt idx="433">
                  <c:v>41152</c:v>
                </c:pt>
                <c:pt idx="434">
                  <c:v>41155</c:v>
                </c:pt>
                <c:pt idx="435">
                  <c:v>41156</c:v>
                </c:pt>
                <c:pt idx="436">
                  <c:v>41157</c:v>
                </c:pt>
                <c:pt idx="437">
                  <c:v>41158</c:v>
                </c:pt>
                <c:pt idx="438">
                  <c:v>41159</c:v>
                </c:pt>
                <c:pt idx="439">
                  <c:v>41162</c:v>
                </c:pt>
                <c:pt idx="440">
                  <c:v>41163</c:v>
                </c:pt>
                <c:pt idx="441">
                  <c:v>41164</c:v>
                </c:pt>
                <c:pt idx="442">
                  <c:v>41165</c:v>
                </c:pt>
                <c:pt idx="443">
                  <c:v>41166</c:v>
                </c:pt>
                <c:pt idx="444">
                  <c:v>41169</c:v>
                </c:pt>
                <c:pt idx="445">
                  <c:v>41170</c:v>
                </c:pt>
                <c:pt idx="446">
                  <c:v>41171</c:v>
                </c:pt>
                <c:pt idx="447">
                  <c:v>41172</c:v>
                </c:pt>
                <c:pt idx="448">
                  <c:v>41173</c:v>
                </c:pt>
                <c:pt idx="449">
                  <c:v>41176</c:v>
                </c:pt>
                <c:pt idx="450">
                  <c:v>41177</c:v>
                </c:pt>
                <c:pt idx="451">
                  <c:v>41178</c:v>
                </c:pt>
                <c:pt idx="452">
                  <c:v>41179</c:v>
                </c:pt>
                <c:pt idx="453">
                  <c:v>41180</c:v>
                </c:pt>
                <c:pt idx="454">
                  <c:v>41183</c:v>
                </c:pt>
                <c:pt idx="455">
                  <c:v>41184</c:v>
                </c:pt>
                <c:pt idx="456">
                  <c:v>41185</c:v>
                </c:pt>
                <c:pt idx="457">
                  <c:v>41186</c:v>
                </c:pt>
                <c:pt idx="458">
                  <c:v>41187</c:v>
                </c:pt>
                <c:pt idx="459">
                  <c:v>41190</c:v>
                </c:pt>
                <c:pt idx="460">
                  <c:v>41191</c:v>
                </c:pt>
                <c:pt idx="461">
                  <c:v>41192</c:v>
                </c:pt>
                <c:pt idx="462">
                  <c:v>41193</c:v>
                </c:pt>
                <c:pt idx="463">
                  <c:v>41194</c:v>
                </c:pt>
                <c:pt idx="464">
                  <c:v>41197</c:v>
                </c:pt>
              </c:numCache>
            </c:numRef>
          </c:cat>
          <c:val>
            <c:numRef>
              <c:f>Data!$L$4:$L$468</c:f>
              <c:numCache>
                <c:formatCode>0.00%</c:formatCode>
                <c:ptCount val="465"/>
                <c:pt idx="0">
                  <c:v>-2.0151133501259445E-2</c:v>
                </c:pt>
                <c:pt idx="1">
                  <c:v>-3.2133676092544988E-3</c:v>
                </c:pt>
                <c:pt idx="2">
                  <c:v>-1.7408123791102514E-2</c:v>
                </c:pt>
                <c:pt idx="3">
                  <c:v>-1.4435695538057743E-2</c:v>
                </c:pt>
                <c:pt idx="4">
                  <c:v>1.9973368841544607E-3</c:v>
                </c:pt>
                <c:pt idx="5">
                  <c:v>4.2524916943521597E-2</c:v>
                </c:pt>
                <c:pt idx="6">
                  <c:v>3.1867431485022309E-2</c:v>
                </c:pt>
                <c:pt idx="7">
                  <c:v>-4.0148239654107477E-3</c:v>
                </c:pt>
                <c:pt idx="8">
                  <c:v>-1.2713178294573644E-2</c:v>
                </c:pt>
                <c:pt idx="9">
                  <c:v>-2.7261306532662803E-3</c:v>
                </c:pt>
                <c:pt idx="10">
                  <c:v>2.2889031656651876E-2</c:v>
                </c:pt>
                <c:pt idx="11">
                  <c:v>2.4630541871921183E-3</c:v>
                </c:pt>
                <c:pt idx="12">
                  <c:v>-3.6855036855036856E-3</c:v>
                </c:pt>
                <c:pt idx="13">
                  <c:v>1.4796547472256474E-2</c:v>
                </c:pt>
                <c:pt idx="14">
                  <c:v>-1.3365735115431349E-2</c:v>
                </c:pt>
                <c:pt idx="15">
                  <c:v>-3.7561576354679806E-2</c:v>
                </c:pt>
                <c:pt idx="16">
                  <c:v>4.2226487523992322E-2</c:v>
                </c:pt>
                <c:pt idx="17">
                  <c:v>-1.1049723756906077E-2</c:v>
                </c:pt>
                <c:pt idx="18">
                  <c:v>1.3035381750465549E-2</c:v>
                </c:pt>
                <c:pt idx="19">
                  <c:v>-1.2254901960784314E-3</c:v>
                </c:pt>
                <c:pt idx="20">
                  <c:v>8.5889570552147246E-3</c:v>
                </c:pt>
                <c:pt idx="21">
                  <c:v>-1.0340632603406326E-2</c:v>
                </c:pt>
                <c:pt idx="22">
                  <c:v>7.6828518746158573E-3</c:v>
                </c:pt>
                <c:pt idx="23">
                  <c:v>-6.4043915827996338E-3</c:v>
                </c:pt>
                <c:pt idx="24">
                  <c:v>4.2971147943523637E-3</c:v>
                </c:pt>
                <c:pt idx="25">
                  <c:v>2.5061124694376529E-2</c:v>
                </c:pt>
                <c:pt idx="26">
                  <c:v>-1.1329755515802028E-2</c:v>
                </c:pt>
                <c:pt idx="27">
                  <c:v>-8.7454764776839569E-3</c:v>
                </c:pt>
                <c:pt idx="28">
                  <c:v>-1.0343778521448129E-2</c:v>
                </c:pt>
                <c:pt idx="29">
                  <c:v>2.6129726406394098E-2</c:v>
                </c:pt>
                <c:pt idx="30">
                  <c:v>3.5949670461354103E-3</c:v>
                </c:pt>
                <c:pt idx="31">
                  <c:v>4.4776119402985077E-3</c:v>
                </c:pt>
                <c:pt idx="32">
                  <c:v>3.8632986627043092E-3</c:v>
                </c:pt>
                <c:pt idx="33">
                  <c:v>7.4008288928359978E-3</c:v>
                </c:pt>
                <c:pt idx="34">
                  <c:v>7.7931237143696683E-3</c:v>
                </c:pt>
                <c:pt idx="35">
                  <c:v>-6.1093097576337206E-2</c:v>
                </c:pt>
                <c:pt idx="36">
                  <c:v>-3.2298136645962733E-2</c:v>
                </c:pt>
                <c:pt idx="37">
                  <c:v>-5.7766367137355584E-3</c:v>
                </c:pt>
                <c:pt idx="38">
                  <c:v>2.0981278244028404E-2</c:v>
                </c:pt>
                <c:pt idx="39">
                  <c:v>7.9038887132469177E-3</c:v>
                </c:pt>
                <c:pt idx="40">
                  <c:v>2.5721455457967377E-2</c:v>
                </c:pt>
                <c:pt idx="41">
                  <c:v>1.834862385321101E-3</c:v>
                </c:pt>
                <c:pt idx="42">
                  <c:v>-6.105006105006105E-3</c:v>
                </c:pt>
                <c:pt idx="43">
                  <c:v>-3.0712530712530711E-3</c:v>
                </c:pt>
                <c:pt idx="44">
                  <c:v>-2.8342575477510783E-2</c:v>
                </c:pt>
                <c:pt idx="45">
                  <c:v>3.1705770450221942E-3</c:v>
                </c:pt>
                <c:pt idx="46">
                  <c:v>-1.2642225031605562E-2</c:v>
                </c:pt>
                <c:pt idx="47">
                  <c:v>-1.6645326504481434E-2</c:v>
                </c:pt>
                <c:pt idx="48">
                  <c:v>-9.765625E-3</c:v>
                </c:pt>
                <c:pt idx="49">
                  <c:v>-1.9723865877712032E-2</c:v>
                </c:pt>
                <c:pt idx="50">
                  <c:v>-5.3655264922870559E-2</c:v>
                </c:pt>
                <c:pt idx="51">
                  <c:v>-9.922041105598866E-3</c:v>
                </c:pt>
                <c:pt idx="52">
                  <c:v>1.5032211882605583E-2</c:v>
                </c:pt>
                <c:pt idx="53">
                  <c:v>3.1734837799717912E-2</c:v>
                </c:pt>
                <c:pt idx="54">
                  <c:v>2.1531100478468901E-2</c:v>
                </c:pt>
                <c:pt idx="55">
                  <c:v>-1.3716962194713951E-2</c:v>
                </c:pt>
                <c:pt idx="56">
                  <c:v>1.6282225237449117E-2</c:v>
                </c:pt>
                <c:pt idx="57">
                  <c:v>3.3377837116154874E-3</c:v>
                </c:pt>
                <c:pt idx="58">
                  <c:v>-1.996007984031936E-3</c:v>
                </c:pt>
                <c:pt idx="59">
                  <c:v>-6.0000000000000001E-3</c:v>
                </c:pt>
                <c:pt idx="60">
                  <c:v>1.2072434607645875E-2</c:v>
                </c:pt>
                <c:pt idx="61">
                  <c:v>-1.3253810470510272E-3</c:v>
                </c:pt>
                <c:pt idx="62">
                  <c:v>1.3934970139349702E-2</c:v>
                </c:pt>
                <c:pt idx="63">
                  <c:v>1.3089005235602094E-2</c:v>
                </c:pt>
                <c:pt idx="64">
                  <c:v>1.5503875968992248E-2</c:v>
                </c:pt>
                <c:pt idx="65">
                  <c:v>3.1806615776081423E-3</c:v>
                </c:pt>
                <c:pt idx="66">
                  <c:v>-3.1705770450221942E-3</c:v>
                </c:pt>
                <c:pt idx="67">
                  <c:v>-1.2086513994910942E-2</c:v>
                </c:pt>
                <c:pt idx="68">
                  <c:v>2.5756600128782999E-2</c:v>
                </c:pt>
                <c:pt idx="69">
                  <c:v>-2.322661644695543E-2</c:v>
                </c:pt>
                <c:pt idx="70">
                  <c:v>-2.1850899742930592E-2</c:v>
                </c:pt>
                <c:pt idx="71">
                  <c:v>5.9132720105124839E-3</c:v>
                </c:pt>
                <c:pt idx="72">
                  <c:v>1.3063357282821686E-2</c:v>
                </c:pt>
                <c:pt idx="73">
                  <c:v>-1.3539651837524178E-2</c:v>
                </c:pt>
                <c:pt idx="74">
                  <c:v>-3.7908496732026141E-2</c:v>
                </c:pt>
                <c:pt idx="75">
                  <c:v>-4.755434782608696E-3</c:v>
                </c:pt>
                <c:pt idx="76">
                  <c:v>3.6860068259385668E-2</c:v>
                </c:pt>
                <c:pt idx="77">
                  <c:v>1.3824884792626729E-2</c:v>
                </c:pt>
                <c:pt idx="78">
                  <c:v>-3.246753246753247E-3</c:v>
                </c:pt>
                <c:pt idx="79">
                  <c:v>-8.4690553745928338E-3</c:v>
                </c:pt>
                <c:pt idx="80">
                  <c:v>-1.1169513797634692E-2</c:v>
                </c:pt>
                <c:pt idx="81">
                  <c:v>1.9136212624584686E-2</c:v>
                </c:pt>
                <c:pt idx="82">
                  <c:v>1.0627200417264282E-2</c:v>
                </c:pt>
                <c:pt idx="83">
                  <c:v>2.4450035481581894E-2</c:v>
                </c:pt>
                <c:pt idx="84">
                  <c:v>-2.7166246851385453E-2</c:v>
                </c:pt>
                <c:pt idx="85">
                  <c:v>1.4111311057313049E-3</c:v>
                </c:pt>
                <c:pt idx="86">
                  <c:v>-3.3289378425897201E-2</c:v>
                </c:pt>
                <c:pt idx="87">
                  <c:v>-4.6498254810971265E-2</c:v>
                </c:pt>
                <c:pt idx="88">
                  <c:v>1.0869565217391304E-2</c:v>
                </c:pt>
                <c:pt idx="89">
                  <c:v>1.2140131807145335E-2</c:v>
                </c:pt>
                <c:pt idx="90">
                  <c:v>-5.0719671007540029E-4</c:v>
                </c:pt>
                <c:pt idx="91">
                  <c:v>-1.5895656467296685E-2</c:v>
                </c:pt>
                <c:pt idx="92">
                  <c:v>-2.1462218134180168E-3</c:v>
                </c:pt>
                <c:pt idx="93">
                  <c:v>-1.0642458100558666E-2</c:v>
                </c:pt>
                <c:pt idx="94">
                  <c:v>7.2277591123408409E-3</c:v>
                </c:pt>
                <c:pt idx="95">
                  <c:v>1.1913104414856343E-2</c:v>
                </c:pt>
                <c:pt idx="96">
                  <c:v>1.7659279778393353E-2</c:v>
                </c:pt>
                <c:pt idx="97">
                  <c:v>-1.0547805375978225E-2</c:v>
                </c:pt>
                <c:pt idx="98">
                  <c:v>1.0426409903713948E-2</c:v>
                </c:pt>
                <c:pt idx="99">
                  <c:v>-6.1259495221759365E-3</c:v>
                </c:pt>
                <c:pt idx="100">
                  <c:v>8.1087004163926668E-3</c:v>
                </c:pt>
                <c:pt idx="101">
                  <c:v>1.9021739130434784E-2</c:v>
                </c:pt>
                <c:pt idx="102">
                  <c:v>5.8399999999999936E-3</c:v>
                </c:pt>
                <c:pt idx="103">
                  <c:v>8.7754182242371272E-3</c:v>
                </c:pt>
                <c:pt idx="104">
                  <c:v>-3.0880420499343267E-3</c:v>
                </c:pt>
                <c:pt idx="105">
                  <c:v>2.4424965399064091E-2</c:v>
                </c:pt>
                <c:pt idx="106">
                  <c:v>-7.6301500295941098E-3</c:v>
                </c:pt>
                <c:pt idx="107">
                  <c:v>-6.0940032414914401E-4</c:v>
                </c:pt>
                <c:pt idx="108">
                  <c:v>1.6528711175692167E-2</c:v>
                </c:pt>
                <c:pt idx="109">
                  <c:v>5.271084337349392E-3</c:v>
                </c:pt>
                <c:pt idx="110">
                  <c:v>2.5709388687868977E-2</c:v>
                </c:pt>
                <c:pt idx="111">
                  <c:v>-4.3322193340759995E-3</c:v>
                </c:pt>
                <c:pt idx="112">
                  <c:v>1.4768771755345593E-2</c:v>
                </c:pt>
                <c:pt idx="113">
                  <c:v>-4.8145244278923289E-3</c:v>
                </c:pt>
                <c:pt idx="114">
                  <c:v>-2.2810364990459742E-2</c:v>
                </c:pt>
                <c:pt idx="115">
                  <c:v>-8.8181199768215144E-4</c:v>
                </c:pt>
                <c:pt idx="116">
                  <c:v>-2.3249949566269992E-2</c:v>
                </c:pt>
                <c:pt idx="117">
                  <c:v>-2.394537099189337E-2</c:v>
                </c:pt>
                <c:pt idx="118">
                  <c:v>-1.5407403488818031E-2</c:v>
                </c:pt>
                <c:pt idx="119">
                  <c:v>3.4923705136471399E-3</c:v>
                </c:pt>
                <c:pt idx="120">
                  <c:v>2.7908657707340457E-2</c:v>
                </c:pt>
                <c:pt idx="121">
                  <c:v>1.8230828330708412E-3</c:v>
                </c:pt>
                <c:pt idx="122">
                  <c:v>-3.0416076326154041E-2</c:v>
                </c:pt>
                <c:pt idx="123">
                  <c:v>-1.8299304224256938E-2</c:v>
                </c:pt>
                <c:pt idx="124">
                  <c:v>-4.4928169552629644E-3</c:v>
                </c:pt>
                <c:pt idx="125">
                  <c:v>1.5487180894113724E-2</c:v>
                </c:pt>
                <c:pt idx="126">
                  <c:v>1.3805587075160787E-2</c:v>
                </c:pt>
                <c:pt idx="127">
                  <c:v>8.7808127914723935E-3</c:v>
                </c:pt>
                <c:pt idx="128">
                  <c:v>1.8623941671399281E-3</c:v>
                </c:pt>
                <c:pt idx="129">
                  <c:v>3.2300593276203631E-3</c:v>
                </c:pt>
                <c:pt idx="130">
                  <c:v>1.7806689007162039E-2</c:v>
                </c:pt>
                <c:pt idx="131">
                  <c:v>-8.0697224015493872E-3</c:v>
                </c:pt>
                <c:pt idx="132">
                  <c:v>2.2492678164659906E-2</c:v>
                </c:pt>
                <c:pt idx="133">
                  <c:v>-9.4203913281478459E-3</c:v>
                </c:pt>
                <c:pt idx="134">
                  <c:v>-1.3596699780242428E-2</c:v>
                </c:pt>
                <c:pt idx="135">
                  <c:v>-2.2408963585433049E-3</c:v>
                </c:pt>
                <c:pt idx="136">
                  <c:v>1.5277542013240447E-2</c:v>
                </c:pt>
                <c:pt idx="137">
                  <c:v>1.0546216866230886E-3</c:v>
                </c:pt>
                <c:pt idx="138">
                  <c:v>5.5630500417549007E-3</c:v>
                </c:pt>
                <c:pt idx="139">
                  <c:v>1.6162416313180474E-2</c:v>
                </c:pt>
                <c:pt idx="140">
                  <c:v>-6.8022078885495094E-3</c:v>
                </c:pt>
                <c:pt idx="141">
                  <c:v>6.7475187360745911E-3</c:v>
                </c:pt>
                <c:pt idx="142">
                  <c:v>1.6347060672744419E-2</c:v>
                </c:pt>
                <c:pt idx="143">
                  <c:v>-2.3755026291369737E-3</c:v>
                </c:pt>
                <c:pt idx="144">
                  <c:v>8.6813091414176798E-4</c:v>
                </c:pt>
                <c:pt idx="145">
                  <c:v>3.4880983358735088E-2</c:v>
                </c:pt>
                <c:pt idx="146">
                  <c:v>-1.0572571182260026E-2</c:v>
                </c:pt>
                <c:pt idx="147">
                  <c:v>2.9648454044895406E-3</c:v>
                </c:pt>
                <c:pt idx="148">
                  <c:v>2.6423745173745836E-3</c:v>
                </c:pt>
                <c:pt idx="149">
                  <c:v>-1.4921960553075358E-3</c:v>
                </c:pt>
                <c:pt idx="150">
                  <c:v>-4.2181379933714973E-3</c:v>
                </c:pt>
                <c:pt idx="151">
                  <c:v>-3.7591527987897062E-2</c:v>
                </c:pt>
                <c:pt idx="152">
                  <c:v>-6.0010815025339885E-2</c:v>
                </c:pt>
                <c:pt idx="153">
                  <c:v>-6.8497732350462281E-3</c:v>
                </c:pt>
                <c:pt idx="154">
                  <c:v>-3.363642486697653E-2</c:v>
                </c:pt>
                <c:pt idx="155">
                  <c:v>3.2172628174747052E-2</c:v>
                </c:pt>
                <c:pt idx="156">
                  <c:v>-1.8083353591010973E-2</c:v>
                </c:pt>
                <c:pt idx="157">
                  <c:v>1.8031276218245698E-2</c:v>
                </c:pt>
                <c:pt idx="158">
                  <c:v>7.5657272555324697E-3</c:v>
                </c:pt>
                <c:pt idx="159">
                  <c:v>3.2449247767439094E-3</c:v>
                </c:pt>
                <c:pt idx="160">
                  <c:v>1.0130981021117251E-2</c:v>
                </c:pt>
                <c:pt idx="161">
                  <c:v>2.3842917251051872E-2</c:v>
                </c:pt>
                <c:pt idx="162">
                  <c:v>-2.4360299819074581E-2</c:v>
                </c:pt>
                <c:pt idx="163">
                  <c:v>-6.0401351082853948E-3</c:v>
                </c:pt>
                <c:pt idx="164">
                  <c:v>1.8137235304308445E-2</c:v>
                </c:pt>
                <c:pt idx="165">
                  <c:v>-3.311518324607294E-3</c:v>
                </c:pt>
                <c:pt idx="166">
                  <c:v>-1.6967181898170737E-2</c:v>
                </c:pt>
                <c:pt idx="167">
                  <c:v>4.9428895865340269E-3</c:v>
                </c:pt>
                <c:pt idx="168">
                  <c:v>9.1724825523429414E-3</c:v>
                </c:pt>
                <c:pt idx="169">
                  <c:v>-7.2054271224396066E-3</c:v>
                </c:pt>
                <c:pt idx="170">
                  <c:v>2.6961044475108869E-2</c:v>
                </c:pt>
                <c:pt idx="171">
                  <c:v>9.0697674418604417E-3</c:v>
                </c:pt>
                <c:pt idx="172">
                  <c:v>3.2521574351488613E-3</c:v>
                </c:pt>
                <c:pt idx="173">
                  <c:v>-8.3720455357597957E-3</c:v>
                </c:pt>
                <c:pt idx="174">
                  <c:v>-1.7181467181467212E-2</c:v>
                </c:pt>
                <c:pt idx="175">
                  <c:v>-1.5255679958095958E-2</c:v>
                </c:pt>
                <c:pt idx="176">
                  <c:v>-3.1914893617022484E-4</c:v>
                </c:pt>
                <c:pt idx="177">
                  <c:v>5.1080131957007982E-3</c:v>
                </c:pt>
                <c:pt idx="178">
                  <c:v>-2.503970354685028E-2</c:v>
                </c:pt>
                <c:pt idx="179">
                  <c:v>-4.4293315958082204E-2</c:v>
                </c:pt>
                <c:pt idx="180">
                  <c:v>3.1176763013990551E-2</c:v>
                </c:pt>
                <c:pt idx="181">
                  <c:v>-8.9531680440771352E-3</c:v>
                </c:pt>
                <c:pt idx="182">
                  <c:v>6.9492703266157054E-3</c:v>
                </c:pt>
                <c:pt idx="183">
                  <c:v>8.3919944789510575E-3</c:v>
                </c:pt>
                <c:pt idx="184">
                  <c:v>-2.2009909934572587E-2</c:v>
                </c:pt>
                <c:pt idx="185">
                  <c:v>2.4492652204338699E-3</c:v>
                </c:pt>
                <c:pt idx="186">
                  <c:v>-3.1064572425828971E-2</c:v>
                </c:pt>
                <c:pt idx="187">
                  <c:v>-6.3688760806916489E-2</c:v>
                </c:pt>
                <c:pt idx="188">
                  <c:v>-2.231455832563866E-2</c:v>
                </c:pt>
                <c:pt idx="189">
                  <c:v>-6.5953093026915495E-3</c:v>
                </c:pt>
                <c:pt idx="190">
                  <c:v>2.5970116144570655E-2</c:v>
                </c:pt>
                <c:pt idx="191">
                  <c:v>-4.1312741312741312E-2</c:v>
                </c:pt>
                <c:pt idx="192">
                  <c:v>-5.3161498187682791E-4</c:v>
                </c:pt>
                <c:pt idx="193">
                  <c:v>-1.4603010863608436E-2</c:v>
                </c:pt>
                <c:pt idx="194">
                  <c:v>-4.3934833813137945E-2</c:v>
                </c:pt>
                <c:pt idx="195">
                  <c:v>-3.2934131736526949E-2</c:v>
                </c:pt>
                <c:pt idx="196">
                  <c:v>1.1463954002653725E-2</c:v>
                </c:pt>
                <c:pt idx="197">
                  <c:v>5.7876969898378657E-2</c:v>
                </c:pt>
                <c:pt idx="198">
                  <c:v>-2.4503157964353112E-2</c:v>
                </c:pt>
                <c:pt idx="199">
                  <c:v>4.3644067796610168E-2</c:v>
                </c:pt>
                <c:pt idx="200">
                  <c:v>-1.7458384084449857E-2</c:v>
                </c:pt>
                <c:pt idx="201">
                  <c:v>5.4214876033057404E-3</c:v>
                </c:pt>
                <c:pt idx="202">
                  <c:v>-2.4791214572236351E-2</c:v>
                </c:pt>
                <c:pt idx="203">
                  <c:v>5.2764666217127366E-2</c:v>
                </c:pt>
                <c:pt idx="204">
                  <c:v>-1.0856685348278579E-2</c:v>
                </c:pt>
                <c:pt idx="205">
                  <c:v>7.6248138315092966E-3</c:v>
                </c:pt>
                <c:pt idx="206">
                  <c:v>-2.9208103722506869E-2</c:v>
                </c:pt>
                <c:pt idx="207">
                  <c:v>-3.0202730657840297E-2</c:v>
                </c:pt>
                <c:pt idx="208">
                  <c:v>4.8139931740614393E-2</c:v>
                </c:pt>
                <c:pt idx="209">
                  <c:v>4.0116572507774187E-2</c:v>
                </c:pt>
                <c:pt idx="210">
                  <c:v>7.2787039211082054E-3</c:v>
                </c:pt>
                <c:pt idx="211">
                  <c:v>7.77000777000777E-3</c:v>
                </c:pt>
                <c:pt idx="212">
                  <c:v>2.9653045489591391E-2</c:v>
                </c:pt>
                <c:pt idx="213">
                  <c:v>-5.076902340766457E-3</c:v>
                </c:pt>
                <c:pt idx="214">
                  <c:v>-2.8148237348345793E-2</c:v>
                </c:pt>
                <c:pt idx="215">
                  <c:v>-1.7130289325320527E-2</c:v>
                </c:pt>
                <c:pt idx="216">
                  <c:v>2.5639005326357562E-2</c:v>
                </c:pt>
                <c:pt idx="217">
                  <c:v>8.0510102174080195E-3</c:v>
                </c:pt>
                <c:pt idx="218">
                  <c:v>-8.3829962352736389E-4</c:v>
                </c:pt>
                <c:pt idx="219">
                  <c:v>9.0917411599597837E-3</c:v>
                </c:pt>
                <c:pt idx="220">
                  <c:v>1.5873015873015872E-2</c:v>
                </c:pt>
                <c:pt idx="221">
                  <c:v>-3.8020833333333268E-2</c:v>
                </c:pt>
                <c:pt idx="222">
                  <c:v>1.6242555495397239E-3</c:v>
                </c:pt>
                <c:pt idx="223">
                  <c:v>1.7451737451737382E-2</c:v>
                </c:pt>
                <c:pt idx="224">
                  <c:v>7.8931390406800934E-3</c:v>
                </c:pt>
                <c:pt idx="225">
                  <c:v>2.2590361445783132E-3</c:v>
                </c:pt>
                <c:pt idx="226">
                  <c:v>-2.404207362885049E-2</c:v>
                </c:pt>
                <c:pt idx="227">
                  <c:v>-6.4049268668206344E-2</c:v>
                </c:pt>
                <c:pt idx="228">
                  <c:v>-7.238032571146533E-3</c:v>
                </c:pt>
                <c:pt idx="229">
                  <c:v>-2.1325600662800339E-2</c:v>
                </c:pt>
                <c:pt idx="230">
                  <c:v>2.2636845402366972E-2</c:v>
                </c:pt>
                <c:pt idx="231">
                  <c:v>-2.9801324503311258E-2</c:v>
                </c:pt>
                <c:pt idx="232">
                  <c:v>-1.3395904436860107E-2</c:v>
                </c:pt>
                <c:pt idx="233">
                  <c:v>-2.1447721179624627E-2</c:v>
                </c:pt>
                <c:pt idx="234">
                  <c:v>1.8524083075563445E-2</c:v>
                </c:pt>
                <c:pt idx="235">
                  <c:v>1.6243513874668124E-2</c:v>
                </c:pt>
                <c:pt idx="236">
                  <c:v>4.5099813862941589E-2</c:v>
                </c:pt>
                <c:pt idx="237">
                  <c:v>3.1045751633986929E-2</c:v>
                </c:pt>
                <c:pt idx="238">
                  <c:v>1.6006339144215568E-2</c:v>
                </c:pt>
                <c:pt idx="239">
                  <c:v>-1.1854624863515868E-2</c:v>
                </c:pt>
                <c:pt idx="240">
                  <c:v>5.8405682715074979E-2</c:v>
                </c:pt>
                <c:pt idx="241">
                  <c:v>1.06636838180462E-2</c:v>
                </c:pt>
                <c:pt idx="242">
                  <c:v>-6.8619493839002102E-3</c:v>
                </c:pt>
                <c:pt idx="243">
                  <c:v>1.77414561664191E-2</c:v>
                </c:pt>
                <c:pt idx="244">
                  <c:v>-3.6411948491838778E-2</c:v>
                </c:pt>
                <c:pt idx="245">
                  <c:v>-2.3484848484848483E-2</c:v>
                </c:pt>
                <c:pt idx="246">
                  <c:v>-4.2358417377812187E-2</c:v>
                </c:pt>
                <c:pt idx="247">
                  <c:v>3.3214517174334972E-3</c:v>
                </c:pt>
                <c:pt idx="248">
                  <c:v>7.4929350020185486E-3</c:v>
                </c:pt>
                <c:pt idx="249">
                  <c:v>-2.3866386702784122E-2</c:v>
                </c:pt>
                <c:pt idx="250">
                  <c:v>2.8587848932676466E-2</c:v>
                </c:pt>
                <c:pt idx="251">
                  <c:v>1.1781421113966885E-2</c:v>
                </c:pt>
                <c:pt idx="252">
                  <c:v>2.9331482036636793E-2</c:v>
                </c:pt>
                <c:pt idx="253">
                  <c:v>1.2446733498881027E-2</c:v>
                </c:pt>
                <c:pt idx="254">
                  <c:v>1.4988644965935037E-3</c:v>
                </c:pt>
                <c:pt idx="255">
                  <c:v>7.558693253110402E-4</c:v>
                </c:pt>
                <c:pt idx="256">
                  <c:v>-3.7372165742684947E-2</c:v>
                </c:pt>
                <c:pt idx="257">
                  <c:v>-9.8077677520596318E-3</c:v>
                </c:pt>
                <c:pt idx="258">
                  <c:v>3.5657686212361331E-2</c:v>
                </c:pt>
                <c:pt idx="259">
                  <c:v>-1.5302218821715234E-5</c:v>
                </c:pt>
                <c:pt idx="260">
                  <c:v>1.2639826164134097E-2</c:v>
                </c:pt>
                <c:pt idx="261">
                  <c:v>-1.8390630902908892E-2</c:v>
                </c:pt>
                <c:pt idx="262">
                  <c:v>-1.7457434034299134E-2</c:v>
                </c:pt>
                <c:pt idx="263">
                  <c:v>-3.9937954374529974E-2</c:v>
                </c:pt>
                <c:pt idx="264">
                  <c:v>5.2386780905753346E-3</c:v>
                </c:pt>
                <c:pt idx="265">
                  <c:v>3.0911098123254696E-2</c:v>
                </c:pt>
                <c:pt idx="266">
                  <c:v>9.4488188976377951E-3</c:v>
                </c:pt>
                <c:pt idx="267">
                  <c:v>-7.4102964118564745E-3</c:v>
                </c:pt>
                <c:pt idx="268">
                  <c:v>3.1434184675834969E-3</c:v>
                </c:pt>
                <c:pt idx="269">
                  <c:v>2.5068546807677601E-3</c:v>
                </c:pt>
                <c:pt idx="270">
                  <c:v>1.9379542080175005E-2</c:v>
                </c:pt>
                <c:pt idx="271">
                  <c:v>2.3733231123035672E-2</c:v>
                </c:pt>
                <c:pt idx="272">
                  <c:v>1.2130651610680998E-2</c:v>
                </c:pt>
                <c:pt idx="273">
                  <c:v>2.4710356154653669E-3</c:v>
                </c:pt>
                <c:pt idx="274">
                  <c:v>1.3697416974169702E-2</c:v>
                </c:pt>
                <c:pt idx="275">
                  <c:v>-1.0236174611957211E-2</c:v>
                </c:pt>
                <c:pt idx="276">
                  <c:v>1.9860242736300111E-2</c:v>
                </c:pt>
                <c:pt idx="277">
                  <c:v>-2.8849621348719799E-3</c:v>
                </c:pt>
                <c:pt idx="278">
                  <c:v>-1.8083182640144665E-3</c:v>
                </c:pt>
                <c:pt idx="279">
                  <c:v>-2.1739130434782609E-3</c:v>
                </c:pt>
                <c:pt idx="280">
                  <c:v>-6.1002178649238129E-3</c:v>
                </c:pt>
                <c:pt idx="281">
                  <c:v>1.9362852550051147E-2</c:v>
                </c:pt>
                <c:pt idx="282">
                  <c:v>1.4264210450863804E-2</c:v>
                </c:pt>
                <c:pt idx="283">
                  <c:v>-3.5335689045936394E-4</c:v>
                </c:pt>
                <c:pt idx="284">
                  <c:v>-6.2212796041003571E-3</c:v>
                </c:pt>
                <c:pt idx="285">
                  <c:v>9.8171729387493446E-3</c:v>
                </c:pt>
                <c:pt idx="286">
                  <c:v>6.8756604438182396E-3</c:v>
                </c:pt>
                <c:pt idx="287">
                  <c:v>-4.7297202748275268E-3</c:v>
                </c:pt>
                <c:pt idx="288">
                  <c:v>-1.124780316344464E-2</c:v>
                </c:pt>
                <c:pt idx="289">
                  <c:v>-5.8585140419481043E-3</c:v>
                </c:pt>
                <c:pt idx="290">
                  <c:v>-1.7950881810249817E-2</c:v>
                </c:pt>
                <c:pt idx="291">
                  <c:v>-5.0249060561042341E-3</c:v>
                </c:pt>
                <c:pt idx="292">
                  <c:v>1.803463469617796E-2</c:v>
                </c:pt>
                <c:pt idx="293">
                  <c:v>-1.5773959306923612E-2</c:v>
                </c:pt>
                <c:pt idx="294">
                  <c:v>1.5778401122019569E-2</c:v>
                </c:pt>
                <c:pt idx="295">
                  <c:v>2.1890461396847354E-2</c:v>
                </c:pt>
                <c:pt idx="296">
                  <c:v>1.8156228008444724E-2</c:v>
                </c:pt>
                <c:pt idx="297">
                  <c:v>-7.9071053359137788E-3</c:v>
                </c:pt>
                <c:pt idx="298">
                  <c:v>-1.0004458811726605E-2</c:v>
                </c:pt>
                <c:pt idx="299">
                  <c:v>-3.3356790992259038E-3</c:v>
                </c:pt>
                <c:pt idx="300">
                  <c:v>1.9586799034075671E-2</c:v>
                </c:pt>
                <c:pt idx="301">
                  <c:v>-2.7354570637119113E-2</c:v>
                </c:pt>
                <c:pt idx="302">
                  <c:v>2.0434318262726982E-2</c:v>
                </c:pt>
                <c:pt idx="303">
                  <c:v>-4.1445715880547409E-3</c:v>
                </c:pt>
                <c:pt idx="304">
                  <c:v>-1.3802670851842024E-2</c:v>
                </c:pt>
                <c:pt idx="305">
                  <c:v>-5.172070817585038E-2</c:v>
                </c:pt>
                <c:pt idx="306">
                  <c:v>2.6836285174862848E-2</c:v>
                </c:pt>
                <c:pt idx="307">
                  <c:v>2.2136613696391416E-2</c:v>
                </c:pt>
                <c:pt idx="308">
                  <c:v>1.0764354852525431E-2</c:v>
                </c:pt>
                <c:pt idx="309">
                  <c:v>-1.0409604519774018E-2</c:v>
                </c:pt>
                <c:pt idx="310">
                  <c:v>5.7947846937756861E-3</c:v>
                </c:pt>
                <c:pt idx="311">
                  <c:v>-8.173806922192885E-3</c:v>
                </c:pt>
                <c:pt idx="312">
                  <c:v>9.9580787775600376E-3</c:v>
                </c:pt>
                <c:pt idx="313">
                  <c:v>-8.0324129821926354E-3</c:v>
                </c:pt>
                <c:pt idx="314">
                  <c:v>1.0939419039730324E-2</c:v>
                </c:pt>
                <c:pt idx="315">
                  <c:v>-2.172684635813979E-2</c:v>
                </c:pt>
                <c:pt idx="316">
                  <c:v>-1.0989169675090272E-2</c:v>
                </c:pt>
                <c:pt idx="317">
                  <c:v>-4.167092525807059E-2</c:v>
                </c:pt>
                <c:pt idx="318">
                  <c:v>3.656585663137011E-3</c:v>
                </c:pt>
                <c:pt idx="319">
                  <c:v>2.0872865275142316E-2</c:v>
                </c:pt>
                <c:pt idx="320">
                  <c:v>-1.9985130111524245E-2</c:v>
                </c:pt>
                <c:pt idx="321">
                  <c:v>-1.7160804782569032E-2</c:v>
                </c:pt>
                <c:pt idx="322">
                  <c:v>-3.7977614820533176E-3</c:v>
                </c:pt>
                <c:pt idx="323">
                  <c:v>1.3280850470331246E-2</c:v>
                </c:pt>
                <c:pt idx="324">
                  <c:v>3.5634539503869955E-3</c:v>
                </c:pt>
                <c:pt idx="325">
                  <c:v>-7.7873786555723388E-3</c:v>
                </c:pt>
                <c:pt idx="326">
                  <c:v>-2.4743503102537343E-2</c:v>
                </c:pt>
                <c:pt idx="327">
                  <c:v>1.6583460635935514E-2</c:v>
                </c:pt>
                <c:pt idx="328">
                  <c:v>-5.8869093725793251E-3</c:v>
                </c:pt>
                <c:pt idx="329">
                  <c:v>3.1946392395199538E-3</c:v>
                </c:pt>
                <c:pt idx="330">
                  <c:v>-7.7669902912621356E-3</c:v>
                </c:pt>
                <c:pt idx="331">
                  <c:v>6.653620352250489E-3</c:v>
                </c:pt>
                <c:pt idx="332">
                  <c:v>1.4976671850699837E-2</c:v>
                </c:pt>
                <c:pt idx="333">
                  <c:v>-1.3024225058609012E-2</c:v>
                </c:pt>
                <c:pt idx="334">
                  <c:v>1.3273718038284126E-2</c:v>
                </c:pt>
                <c:pt idx="335">
                  <c:v>1.3819942391371111E-2</c:v>
                </c:pt>
                <c:pt idx="336">
                  <c:v>-6.528638355750415E-3</c:v>
                </c:pt>
                <c:pt idx="337">
                  <c:v>8.9293863518817192E-3</c:v>
                </c:pt>
                <c:pt idx="338">
                  <c:v>1.8469656992084433E-2</c:v>
                </c:pt>
                <c:pt idx="339">
                  <c:v>-5.2405625462619738E-3</c:v>
                </c:pt>
                <c:pt idx="340">
                  <c:v>-7.3367462348950287E-3</c:v>
                </c:pt>
                <c:pt idx="341">
                  <c:v>-5.8468134866497424E-3</c:v>
                </c:pt>
                <c:pt idx="342">
                  <c:v>1.412995943480163E-2</c:v>
                </c:pt>
                <c:pt idx="343">
                  <c:v>1.3576208178438656E-2</c:v>
                </c:pt>
                <c:pt idx="344">
                  <c:v>2.0539002097912022E-3</c:v>
                </c:pt>
                <c:pt idx="345">
                  <c:v>-4.0115368285434157E-3</c:v>
                </c:pt>
                <c:pt idx="346">
                  <c:v>-2.1005747548839413E-2</c:v>
                </c:pt>
                <c:pt idx="347">
                  <c:v>-8.858858858858825E-3</c:v>
                </c:pt>
                <c:pt idx="348">
                  <c:v>-1.4164520527192883E-2</c:v>
                </c:pt>
                <c:pt idx="349">
                  <c:v>-5.3784095274683058E-3</c:v>
                </c:pt>
                <c:pt idx="350">
                  <c:v>-3.8037852452684442E-2</c:v>
                </c:pt>
                <c:pt idx="351">
                  <c:v>-1.426208181423959E-2</c:v>
                </c:pt>
                <c:pt idx="352">
                  <c:v>3.2586558044806519E-3</c:v>
                </c:pt>
                <c:pt idx="353">
                  <c:v>-2.1112464474218433E-2</c:v>
                </c:pt>
                <c:pt idx="354">
                  <c:v>-2.2646204894234721E-2</c:v>
                </c:pt>
                <c:pt idx="355">
                  <c:v>9.7776268884739274E-3</c:v>
                </c:pt>
                <c:pt idx="356">
                  <c:v>-3.1267861345526909E-3</c:v>
                </c:pt>
                <c:pt idx="357">
                  <c:v>1.7706576728499158E-2</c:v>
                </c:pt>
                <c:pt idx="358">
                  <c:v>0</c:v>
                </c:pt>
                <c:pt idx="359">
                  <c:v>1.8227009113504555E-2</c:v>
                </c:pt>
                <c:pt idx="360">
                  <c:v>-5.0772986167616019E-3</c:v>
                </c:pt>
                <c:pt idx="361">
                  <c:v>-3.0439333965782352E-2</c:v>
                </c:pt>
                <c:pt idx="362">
                  <c:v>-1.0611198272517105E-2</c:v>
                </c:pt>
                <c:pt idx="363">
                  <c:v>5.9337061792388793E-3</c:v>
                </c:pt>
                <c:pt idx="364">
                  <c:v>2.6035663434809161E-2</c:v>
                </c:pt>
                <c:pt idx="365">
                  <c:v>-1.1564131368533097E-3</c:v>
                </c:pt>
                <c:pt idx="366">
                  <c:v>1.1792530845820508E-2</c:v>
                </c:pt>
                <c:pt idx="367">
                  <c:v>8.1732733959950961E-4</c:v>
                </c:pt>
                <c:pt idx="368">
                  <c:v>1.6333197223356473E-3</c:v>
                </c:pt>
                <c:pt idx="369">
                  <c:v>-1.3697513249083275E-3</c:v>
                </c:pt>
                <c:pt idx="370">
                  <c:v>1.8614980160350056E-2</c:v>
                </c:pt>
                <c:pt idx="371">
                  <c:v>5.322133341883026E-3</c:v>
                </c:pt>
                <c:pt idx="372">
                  <c:v>-8.2120134581346402E-3</c:v>
                </c:pt>
                <c:pt idx="373">
                  <c:v>-1.3071159844367979E-2</c:v>
                </c:pt>
                <c:pt idx="374">
                  <c:v>1.3684124786185513E-2</c:v>
                </c:pt>
                <c:pt idx="375">
                  <c:v>4.4194455604660505E-3</c:v>
                </c:pt>
                <c:pt idx="376">
                  <c:v>-1.0800000000000001E-2</c:v>
                </c:pt>
                <c:pt idx="377">
                  <c:v>2.4714921148402704E-2</c:v>
                </c:pt>
                <c:pt idx="378">
                  <c:v>-9.5180970119804476E-3</c:v>
                </c:pt>
                <c:pt idx="379">
                  <c:v>8.1912350597609339E-3</c:v>
                </c:pt>
                <c:pt idx="380">
                  <c:v>-5.1213960546282388E-3</c:v>
                </c:pt>
                <c:pt idx="381">
                  <c:v>-1.5570384493168025E-2</c:v>
                </c:pt>
                <c:pt idx="382">
                  <c:v>-1.7591994835377624E-2</c:v>
                </c:pt>
                <c:pt idx="383">
                  <c:v>-1.9714144898965755E-3</c:v>
                </c:pt>
                <c:pt idx="384">
                  <c:v>-3.2921810699595961E-4</c:v>
                </c:pt>
                <c:pt idx="385">
                  <c:v>-1.8112958998847357E-2</c:v>
                </c:pt>
                <c:pt idx="386">
                  <c:v>-3.1812845882944682E-2</c:v>
                </c:pt>
                <c:pt idx="387">
                  <c:v>-2.2049780887880444E-2</c:v>
                </c:pt>
                <c:pt idx="388">
                  <c:v>3.1154799858306822E-2</c:v>
                </c:pt>
                <c:pt idx="389">
                  <c:v>-1.1920507050962837E-2</c:v>
                </c:pt>
                <c:pt idx="390">
                  <c:v>4.14602346805737E-2</c:v>
                </c:pt>
                <c:pt idx="391">
                  <c:v>-6.0924720413953887E-3</c:v>
                </c:pt>
                <c:pt idx="392">
                  <c:v>-1.5030649088924418E-2</c:v>
                </c:pt>
                <c:pt idx="393">
                  <c:v>-1.7135549872122683E-2</c:v>
                </c:pt>
                <c:pt idx="394">
                  <c:v>1.1414693381906369E-2</c:v>
                </c:pt>
                <c:pt idx="395">
                  <c:v>-1.2915287378007947E-2</c:v>
                </c:pt>
                <c:pt idx="396">
                  <c:v>1.3900955690703735E-2</c:v>
                </c:pt>
                <c:pt idx="397">
                  <c:v>-8.5689802913453302E-3</c:v>
                </c:pt>
                <c:pt idx="398">
                  <c:v>1.1927398444252337E-2</c:v>
                </c:pt>
                <c:pt idx="399">
                  <c:v>-1.3922104543901567E-2</c:v>
                </c:pt>
                <c:pt idx="400">
                  <c:v>9.9610220874837598E-3</c:v>
                </c:pt>
                <c:pt idx="401">
                  <c:v>-1.3653516295025791E-2</c:v>
                </c:pt>
                <c:pt idx="402">
                  <c:v>1.5059821925431418E-2</c:v>
                </c:pt>
                <c:pt idx="403">
                  <c:v>-1.3191708069213715E-2</c:v>
                </c:pt>
                <c:pt idx="404">
                  <c:v>-8.6805555555555559E-3</c:v>
                </c:pt>
                <c:pt idx="405">
                  <c:v>-1.2697022767075307E-2</c:v>
                </c:pt>
                <c:pt idx="406">
                  <c:v>4.434589800443459E-3</c:v>
                </c:pt>
                <c:pt idx="407">
                  <c:v>3.5320088300220751E-3</c:v>
                </c:pt>
                <c:pt idx="408">
                  <c:v>1.8477782666080071E-2</c:v>
                </c:pt>
                <c:pt idx="409">
                  <c:v>1.6639308855291569E-2</c:v>
                </c:pt>
                <c:pt idx="410">
                  <c:v>1.4786362554811594E-3</c:v>
                </c:pt>
                <c:pt idx="411">
                  <c:v>-1.0929147221043793E-2</c:v>
                </c:pt>
                <c:pt idx="412">
                  <c:v>-2.0881590912990442E-2</c:v>
                </c:pt>
                <c:pt idx="413">
                  <c:v>1.508832188420022E-2</c:v>
                </c:pt>
                <c:pt idx="414">
                  <c:v>-8.631851532145796E-5</c:v>
                </c:pt>
                <c:pt idx="415">
                  <c:v>1.1912983425414324E-2</c:v>
                </c:pt>
                <c:pt idx="416">
                  <c:v>1.7061934823393457E-5</c:v>
                </c:pt>
                <c:pt idx="417">
                  <c:v>-2.0644588899695216E-3</c:v>
                </c:pt>
                <c:pt idx="418">
                  <c:v>-5.077791075397551E-3</c:v>
                </c:pt>
                <c:pt idx="419">
                  <c:v>-1.357551595552726E-2</c:v>
                </c:pt>
                <c:pt idx="420">
                  <c:v>6.9160148424298861E-3</c:v>
                </c:pt>
                <c:pt idx="421">
                  <c:v>-3.4602076124567475E-3</c:v>
                </c:pt>
                <c:pt idx="422">
                  <c:v>1.328124999999996E-2</c:v>
                </c:pt>
                <c:pt idx="423">
                  <c:v>4.2148547931123145E-2</c:v>
                </c:pt>
                <c:pt idx="424">
                  <c:v>-6.0830250719277358E-4</c:v>
                </c:pt>
                <c:pt idx="425">
                  <c:v>2.6929657169178136E-2</c:v>
                </c:pt>
                <c:pt idx="426">
                  <c:v>1.2014417300760914E-2</c:v>
                </c:pt>
                <c:pt idx="427">
                  <c:v>3.6406806489908981E-2</c:v>
                </c:pt>
                <c:pt idx="428">
                  <c:v>-3.3600610920199244E-3</c:v>
                </c:pt>
                <c:pt idx="429">
                  <c:v>-3.1415217224733043E-3</c:v>
                </c:pt>
                <c:pt idx="430">
                  <c:v>-1.7524980784012264E-2</c:v>
                </c:pt>
                <c:pt idx="431">
                  <c:v>-1.1500547645125994E-2</c:v>
                </c:pt>
                <c:pt idx="432">
                  <c:v>-2.0973486347447567E-2</c:v>
                </c:pt>
                <c:pt idx="433">
                  <c:v>1.818916734033953E-2</c:v>
                </c:pt>
                <c:pt idx="434">
                  <c:v>2.5883287018658124E-3</c:v>
                </c:pt>
                <c:pt idx="435">
                  <c:v>1.4840508093382757E-2</c:v>
                </c:pt>
                <c:pt idx="436">
                  <c:v>6.2895044869293367E-3</c:v>
                </c:pt>
                <c:pt idx="437">
                  <c:v>2.0472099010515991E-3</c:v>
                </c:pt>
                <c:pt idx="438">
                  <c:v>1.1530722798328326E-2</c:v>
                </c:pt>
                <c:pt idx="439">
                  <c:v>2.1880498814168876E-2</c:v>
                </c:pt>
                <c:pt idx="440">
                  <c:v>2.9198173242493551E-3</c:v>
                </c:pt>
                <c:pt idx="441">
                  <c:v>1.1048074051955944E-2</c:v>
                </c:pt>
                <c:pt idx="442">
                  <c:v>1.5948021264028285E-2</c:v>
                </c:pt>
                <c:pt idx="443">
                  <c:v>1.1119186046511595E-2</c:v>
                </c:pt>
                <c:pt idx="444">
                  <c:v>-2.2525695392798046E-2</c:v>
                </c:pt>
                <c:pt idx="445">
                  <c:v>-1.9632930380305336E-2</c:v>
                </c:pt>
                <c:pt idx="446">
                  <c:v>7.3054017970988474E-3</c:v>
                </c:pt>
                <c:pt idx="447">
                  <c:v>-1.3402829486224869E-2</c:v>
                </c:pt>
                <c:pt idx="448">
                  <c:v>1.3358490566037769E-2</c:v>
                </c:pt>
                <c:pt idx="449">
                  <c:v>-3.9621657853578643E-2</c:v>
                </c:pt>
                <c:pt idx="450">
                  <c:v>-1.0314075222954598E-2</c:v>
                </c:pt>
                <c:pt idx="451">
                  <c:v>-1.3790941858642953E-2</c:v>
                </c:pt>
                <c:pt idx="452">
                  <c:v>8.1836961703481512E-3</c:v>
                </c:pt>
                <c:pt idx="453">
                  <c:v>4.5393648041610769E-3</c:v>
                </c:pt>
                <c:pt idx="454">
                  <c:v>1.1799224891343545E-2</c:v>
                </c:pt>
                <c:pt idx="455">
                  <c:v>1.1785686593781534E-2</c:v>
                </c:pt>
                <c:pt idx="456">
                  <c:v>0</c:v>
                </c:pt>
                <c:pt idx="457">
                  <c:v>3.2263008659667337E-2</c:v>
                </c:pt>
                <c:pt idx="458">
                  <c:v>-1.9331848552338503E-2</c:v>
                </c:pt>
                <c:pt idx="459">
                  <c:v>-3.7094234496124717E-3</c:v>
                </c:pt>
                <c:pt idx="460">
                  <c:v>-2.0211844444781046E-3</c:v>
                </c:pt>
                <c:pt idx="461">
                  <c:v>-1.1192325262677055E-2</c:v>
                </c:pt>
                <c:pt idx="462">
                  <c:v>2.8490028490028838E-3</c:v>
                </c:pt>
                <c:pt idx="463">
                  <c:v>-2.702702702702706E-2</c:v>
                </c:pt>
                <c:pt idx="464">
                  <c:v>-7.8914141414141413E-4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6-7943-A431-620C41521650}"/>
            </c:ext>
          </c:extLst>
        </c:ser>
        <c:ser>
          <c:idx val="2"/>
          <c:order val="2"/>
          <c:tx>
            <c:v>Gold</c:v>
          </c:tx>
          <c:spPr>
            <a:ln w="28575" cap="rnd">
              <a:solidFill>
                <a:srgbClr val="FFD7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Data!$A$4:$A$468</c:f>
              <c:numCache>
                <c:formatCode>m/d/yy</c:formatCode>
                <c:ptCount val="465"/>
                <c:pt idx="0">
                  <c:v>40547</c:v>
                </c:pt>
                <c:pt idx="1">
                  <c:v>40548</c:v>
                </c:pt>
                <c:pt idx="2">
                  <c:v>40549</c:v>
                </c:pt>
                <c:pt idx="3">
                  <c:v>40550</c:v>
                </c:pt>
                <c:pt idx="4">
                  <c:v>40553</c:v>
                </c:pt>
                <c:pt idx="5">
                  <c:v>40554</c:v>
                </c:pt>
                <c:pt idx="6">
                  <c:v>40555</c:v>
                </c:pt>
                <c:pt idx="7">
                  <c:v>40556</c:v>
                </c:pt>
                <c:pt idx="8">
                  <c:v>40557</c:v>
                </c:pt>
                <c:pt idx="9">
                  <c:v>40560</c:v>
                </c:pt>
                <c:pt idx="10">
                  <c:v>40561</c:v>
                </c:pt>
                <c:pt idx="11">
                  <c:v>40562</c:v>
                </c:pt>
                <c:pt idx="12">
                  <c:v>40563</c:v>
                </c:pt>
                <c:pt idx="13">
                  <c:v>40564</c:v>
                </c:pt>
                <c:pt idx="14">
                  <c:v>40567</c:v>
                </c:pt>
                <c:pt idx="15">
                  <c:v>40568</c:v>
                </c:pt>
                <c:pt idx="16">
                  <c:v>40569</c:v>
                </c:pt>
                <c:pt idx="17">
                  <c:v>40570</c:v>
                </c:pt>
                <c:pt idx="18">
                  <c:v>40571</c:v>
                </c:pt>
                <c:pt idx="19">
                  <c:v>40574</c:v>
                </c:pt>
                <c:pt idx="20">
                  <c:v>40575</c:v>
                </c:pt>
                <c:pt idx="21">
                  <c:v>40576</c:v>
                </c:pt>
                <c:pt idx="22">
                  <c:v>40577</c:v>
                </c:pt>
                <c:pt idx="23">
                  <c:v>40578</c:v>
                </c:pt>
                <c:pt idx="24">
                  <c:v>40581</c:v>
                </c:pt>
                <c:pt idx="25">
                  <c:v>40582</c:v>
                </c:pt>
                <c:pt idx="26">
                  <c:v>40583</c:v>
                </c:pt>
                <c:pt idx="27">
                  <c:v>40584</c:v>
                </c:pt>
                <c:pt idx="28">
                  <c:v>40585</c:v>
                </c:pt>
                <c:pt idx="29">
                  <c:v>40588</c:v>
                </c:pt>
                <c:pt idx="30">
                  <c:v>40589</c:v>
                </c:pt>
                <c:pt idx="31">
                  <c:v>40590</c:v>
                </c:pt>
                <c:pt idx="32">
                  <c:v>40591</c:v>
                </c:pt>
                <c:pt idx="33">
                  <c:v>40592</c:v>
                </c:pt>
                <c:pt idx="34">
                  <c:v>40595</c:v>
                </c:pt>
                <c:pt idx="35">
                  <c:v>40596</c:v>
                </c:pt>
                <c:pt idx="36">
                  <c:v>40597</c:v>
                </c:pt>
                <c:pt idx="37">
                  <c:v>40598</c:v>
                </c:pt>
                <c:pt idx="38">
                  <c:v>40599</c:v>
                </c:pt>
                <c:pt idx="39">
                  <c:v>40602</c:v>
                </c:pt>
                <c:pt idx="40">
                  <c:v>40603</c:v>
                </c:pt>
                <c:pt idx="41">
                  <c:v>40604</c:v>
                </c:pt>
                <c:pt idx="42">
                  <c:v>40605</c:v>
                </c:pt>
                <c:pt idx="43">
                  <c:v>40606</c:v>
                </c:pt>
                <c:pt idx="44">
                  <c:v>40609</c:v>
                </c:pt>
                <c:pt idx="45">
                  <c:v>40610</c:v>
                </c:pt>
                <c:pt idx="46">
                  <c:v>40611</c:v>
                </c:pt>
                <c:pt idx="47">
                  <c:v>40612</c:v>
                </c:pt>
                <c:pt idx="48">
                  <c:v>40613</c:v>
                </c:pt>
                <c:pt idx="49">
                  <c:v>40616</c:v>
                </c:pt>
                <c:pt idx="50">
                  <c:v>40617</c:v>
                </c:pt>
                <c:pt idx="51">
                  <c:v>40618</c:v>
                </c:pt>
                <c:pt idx="52">
                  <c:v>40619</c:v>
                </c:pt>
                <c:pt idx="53">
                  <c:v>40620</c:v>
                </c:pt>
                <c:pt idx="54">
                  <c:v>40623</c:v>
                </c:pt>
                <c:pt idx="55">
                  <c:v>40624</c:v>
                </c:pt>
                <c:pt idx="56">
                  <c:v>40625</c:v>
                </c:pt>
                <c:pt idx="57">
                  <c:v>40626</c:v>
                </c:pt>
                <c:pt idx="58">
                  <c:v>40627</c:v>
                </c:pt>
                <c:pt idx="59">
                  <c:v>40630</c:v>
                </c:pt>
                <c:pt idx="60">
                  <c:v>40631</c:v>
                </c:pt>
                <c:pt idx="61">
                  <c:v>40632</c:v>
                </c:pt>
                <c:pt idx="62">
                  <c:v>40633</c:v>
                </c:pt>
                <c:pt idx="63">
                  <c:v>40634</c:v>
                </c:pt>
                <c:pt idx="64">
                  <c:v>40637</c:v>
                </c:pt>
                <c:pt idx="65">
                  <c:v>40638</c:v>
                </c:pt>
                <c:pt idx="66">
                  <c:v>40639</c:v>
                </c:pt>
                <c:pt idx="67">
                  <c:v>40640</c:v>
                </c:pt>
                <c:pt idx="68">
                  <c:v>40641</c:v>
                </c:pt>
                <c:pt idx="69">
                  <c:v>40644</c:v>
                </c:pt>
                <c:pt idx="70">
                  <c:v>40645</c:v>
                </c:pt>
                <c:pt idx="71">
                  <c:v>40646</c:v>
                </c:pt>
                <c:pt idx="72">
                  <c:v>40647</c:v>
                </c:pt>
                <c:pt idx="73">
                  <c:v>40648</c:v>
                </c:pt>
                <c:pt idx="74">
                  <c:v>40651</c:v>
                </c:pt>
                <c:pt idx="75">
                  <c:v>40652</c:v>
                </c:pt>
                <c:pt idx="76">
                  <c:v>40653</c:v>
                </c:pt>
                <c:pt idx="77">
                  <c:v>40654</c:v>
                </c:pt>
                <c:pt idx="78">
                  <c:v>40655</c:v>
                </c:pt>
                <c:pt idx="79">
                  <c:v>40658</c:v>
                </c:pt>
                <c:pt idx="80">
                  <c:v>40659</c:v>
                </c:pt>
                <c:pt idx="81">
                  <c:v>40660</c:v>
                </c:pt>
                <c:pt idx="82">
                  <c:v>40661</c:v>
                </c:pt>
                <c:pt idx="83">
                  <c:v>40662</c:v>
                </c:pt>
                <c:pt idx="84">
                  <c:v>40665</c:v>
                </c:pt>
                <c:pt idx="85">
                  <c:v>40666</c:v>
                </c:pt>
                <c:pt idx="86">
                  <c:v>40667</c:v>
                </c:pt>
                <c:pt idx="87">
                  <c:v>40668</c:v>
                </c:pt>
                <c:pt idx="88">
                  <c:v>40669</c:v>
                </c:pt>
                <c:pt idx="89">
                  <c:v>40672</c:v>
                </c:pt>
                <c:pt idx="90">
                  <c:v>40673</c:v>
                </c:pt>
                <c:pt idx="91">
                  <c:v>40674</c:v>
                </c:pt>
                <c:pt idx="92">
                  <c:v>40675</c:v>
                </c:pt>
                <c:pt idx="93">
                  <c:v>40676</c:v>
                </c:pt>
                <c:pt idx="94">
                  <c:v>40679</c:v>
                </c:pt>
                <c:pt idx="95">
                  <c:v>40680</c:v>
                </c:pt>
                <c:pt idx="96">
                  <c:v>40681</c:v>
                </c:pt>
                <c:pt idx="97">
                  <c:v>40682</c:v>
                </c:pt>
                <c:pt idx="98">
                  <c:v>40683</c:v>
                </c:pt>
                <c:pt idx="99">
                  <c:v>40686</c:v>
                </c:pt>
                <c:pt idx="100">
                  <c:v>40687</c:v>
                </c:pt>
                <c:pt idx="101">
                  <c:v>40688</c:v>
                </c:pt>
                <c:pt idx="102">
                  <c:v>40689</c:v>
                </c:pt>
                <c:pt idx="103">
                  <c:v>40690</c:v>
                </c:pt>
                <c:pt idx="104">
                  <c:v>40693</c:v>
                </c:pt>
                <c:pt idx="105">
                  <c:v>40694</c:v>
                </c:pt>
                <c:pt idx="106">
                  <c:v>40695</c:v>
                </c:pt>
                <c:pt idx="107">
                  <c:v>40696</c:v>
                </c:pt>
                <c:pt idx="108">
                  <c:v>40697</c:v>
                </c:pt>
                <c:pt idx="109">
                  <c:v>40700</c:v>
                </c:pt>
                <c:pt idx="110">
                  <c:v>40701</c:v>
                </c:pt>
                <c:pt idx="111">
                  <c:v>40702</c:v>
                </c:pt>
                <c:pt idx="112">
                  <c:v>40703</c:v>
                </c:pt>
                <c:pt idx="113">
                  <c:v>40704</c:v>
                </c:pt>
                <c:pt idx="114">
                  <c:v>40707</c:v>
                </c:pt>
                <c:pt idx="115">
                  <c:v>40708</c:v>
                </c:pt>
                <c:pt idx="116">
                  <c:v>40709</c:v>
                </c:pt>
                <c:pt idx="117">
                  <c:v>40710</c:v>
                </c:pt>
                <c:pt idx="118">
                  <c:v>40711</c:v>
                </c:pt>
                <c:pt idx="119">
                  <c:v>40714</c:v>
                </c:pt>
                <c:pt idx="120">
                  <c:v>40715</c:v>
                </c:pt>
                <c:pt idx="121">
                  <c:v>40716</c:v>
                </c:pt>
                <c:pt idx="122">
                  <c:v>40717</c:v>
                </c:pt>
                <c:pt idx="123">
                  <c:v>40718</c:v>
                </c:pt>
                <c:pt idx="124">
                  <c:v>40721</c:v>
                </c:pt>
                <c:pt idx="125">
                  <c:v>40722</c:v>
                </c:pt>
                <c:pt idx="126">
                  <c:v>40723</c:v>
                </c:pt>
                <c:pt idx="127">
                  <c:v>40724</c:v>
                </c:pt>
                <c:pt idx="128">
                  <c:v>40725</c:v>
                </c:pt>
                <c:pt idx="129">
                  <c:v>40728</c:v>
                </c:pt>
                <c:pt idx="130">
                  <c:v>40729</c:v>
                </c:pt>
                <c:pt idx="131">
                  <c:v>40730</c:v>
                </c:pt>
                <c:pt idx="132">
                  <c:v>40731</c:v>
                </c:pt>
                <c:pt idx="133">
                  <c:v>40732</c:v>
                </c:pt>
                <c:pt idx="134">
                  <c:v>40735</c:v>
                </c:pt>
                <c:pt idx="135">
                  <c:v>40736</c:v>
                </c:pt>
                <c:pt idx="136">
                  <c:v>40737</c:v>
                </c:pt>
                <c:pt idx="137">
                  <c:v>40738</c:v>
                </c:pt>
                <c:pt idx="138">
                  <c:v>40739</c:v>
                </c:pt>
                <c:pt idx="139">
                  <c:v>40742</c:v>
                </c:pt>
                <c:pt idx="140">
                  <c:v>40743</c:v>
                </c:pt>
                <c:pt idx="141">
                  <c:v>40744</c:v>
                </c:pt>
                <c:pt idx="142">
                  <c:v>40745</c:v>
                </c:pt>
                <c:pt idx="143">
                  <c:v>40746</c:v>
                </c:pt>
                <c:pt idx="144">
                  <c:v>40749</c:v>
                </c:pt>
                <c:pt idx="145">
                  <c:v>40750</c:v>
                </c:pt>
                <c:pt idx="146">
                  <c:v>40751</c:v>
                </c:pt>
                <c:pt idx="147">
                  <c:v>40752</c:v>
                </c:pt>
                <c:pt idx="148">
                  <c:v>40753</c:v>
                </c:pt>
                <c:pt idx="149">
                  <c:v>40756</c:v>
                </c:pt>
                <c:pt idx="150">
                  <c:v>40757</c:v>
                </c:pt>
                <c:pt idx="151">
                  <c:v>40758</c:v>
                </c:pt>
                <c:pt idx="152">
                  <c:v>40759</c:v>
                </c:pt>
                <c:pt idx="153">
                  <c:v>40760</c:v>
                </c:pt>
                <c:pt idx="154">
                  <c:v>40763</c:v>
                </c:pt>
                <c:pt idx="155">
                  <c:v>40764</c:v>
                </c:pt>
                <c:pt idx="156">
                  <c:v>40765</c:v>
                </c:pt>
                <c:pt idx="157">
                  <c:v>40766</c:v>
                </c:pt>
                <c:pt idx="158">
                  <c:v>40767</c:v>
                </c:pt>
                <c:pt idx="159">
                  <c:v>40770</c:v>
                </c:pt>
                <c:pt idx="160">
                  <c:v>40771</c:v>
                </c:pt>
                <c:pt idx="161">
                  <c:v>40772</c:v>
                </c:pt>
                <c:pt idx="162">
                  <c:v>40773</c:v>
                </c:pt>
                <c:pt idx="163">
                  <c:v>40774</c:v>
                </c:pt>
                <c:pt idx="164">
                  <c:v>40777</c:v>
                </c:pt>
                <c:pt idx="165">
                  <c:v>40778</c:v>
                </c:pt>
                <c:pt idx="166">
                  <c:v>40779</c:v>
                </c:pt>
                <c:pt idx="167">
                  <c:v>40780</c:v>
                </c:pt>
                <c:pt idx="168">
                  <c:v>40781</c:v>
                </c:pt>
                <c:pt idx="169">
                  <c:v>40784</c:v>
                </c:pt>
                <c:pt idx="170">
                  <c:v>40785</c:v>
                </c:pt>
                <c:pt idx="171">
                  <c:v>40786</c:v>
                </c:pt>
                <c:pt idx="172">
                  <c:v>40787</c:v>
                </c:pt>
                <c:pt idx="173">
                  <c:v>40788</c:v>
                </c:pt>
                <c:pt idx="174">
                  <c:v>40791</c:v>
                </c:pt>
                <c:pt idx="175">
                  <c:v>40792</c:v>
                </c:pt>
                <c:pt idx="176">
                  <c:v>40793</c:v>
                </c:pt>
                <c:pt idx="177">
                  <c:v>40794</c:v>
                </c:pt>
                <c:pt idx="178">
                  <c:v>40795</c:v>
                </c:pt>
                <c:pt idx="179">
                  <c:v>40798</c:v>
                </c:pt>
                <c:pt idx="180">
                  <c:v>40799</c:v>
                </c:pt>
                <c:pt idx="181">
                  <c:v>40800</c:v>
                </c:pt>
                <c:pt idx="182">
                  <c:v>40801</c:v>
                </c:pt>
                <c:pt idx="183">
                  <c:v>40802</c:v>
                </c:pt>
                <c:pt idx="184">
                  <c:v>40805</c:v>
                </c:pt>
                <c:pt idx="185">
                  <c:v>40806</c:v>
                </c:pt>
                <c:pt idx="186">
                  <c:v>40807</c:v>
                </c:pt>
                <c:pt idx="187">
                  <c:v>40808</c:v>
                </c:pt>
                <c:pt idx="188">
                  <c:v>40809</c:v>
                </c:pt>
                <c:pt idx="189">
                  <c:v>40812</c:v>
                </c:pt>
                <c:pt idx="190">
                  <c:v>40813</c:v>
                </c:pt>
                <c:pt idx="191">
                  <c:v>40814</c:v>
                </c:pt>
                <c:pt idx="192">
                  <c:v>40815</c:v>
                </c:pt>
                <c:pt idx="193">
                  <c:v>40816</c:v>
                </c:pt>
                <c:pt idx="194">
                  <c:v>40819</c:v>
                </c:pt>
                <c:pt idx="195">
                  <c:v>40820</c:v>
                </c:pt>
                <c:pt idx="196">
                  <c:v>40821</c:v>
                </c:pt>
                <c:pt idx="197">
                  <c:v>40822</c:v>
                </c:pt>
                <c:pt idx="198">
                  <c:v>40823</c:v>
                </c:pt>
                <c:pt idx="199">
                  <c:v>40826</c:v>
                </c:pt>
                <c:pt idx="200">
                  <c:v>40827</c:v>
                </c:pt>
                <c:pt idx="201">
                  <c:v>40828</c:v>
                </c:pt>
                <c:pt idx="202">
                  <c:v>40829</c:v>
                </c:pt>
                <c:pt idx="203">
                  <c:v>40830</c:v>
                </c:pt>
                <c:pt idx="204">
                  <c:v>40833</c:v>
                </c:pt>
                <c:pt idx="205">
                  <c:v>40834</c:v>
                </c:pt>
                <c:pt idx="206">
                  <c:v>40835</c:v>
                </c:pt>
                <c:pt idx="207">
                  <c:v>40836</c:v>
                </c:pt>
                <c:pt idx="208">
                  <c:v>40837</c:v>
                </c:pt>
                <c:pt idx="209">
                  <c:v>40840</c:v>
                </c:pt>
                <c:pt idx="210">
                  <c:v>40841</c:v>
                </c:pt>
                <c:pt idx="211">
                  <c:v>40842</c:v>
                </c:pt>
                <c:pt idx="212">
                  <c:v>40843</c:v>
                </c:pt>
                <c:pt idx="213">
                  <c:v>40844</c:v>
                </c:pt>
                <c:pt idx="214">
                  <c:v>40847</c:v>
                </c:pt>
                <c:pt idx="215">
                  <c:v>40848</c:v>
                </c:pt>
                <c:pt idx="216">
                  <c:v>40849</c:v>
                </c:pt>
                <c:pt idx="217">
                  <c:v>40850</c:v>
                </c:pt>
                <c:pt idx="218">
                  <c:v>40851</c:v>
                </c:pt>
                <c:pt idx="219">
                  <c:v>40854</c:v>
                </c:pt>
                <c:pt idx="220">
                  <c:v>40855</c:v>
                </c:pt>
                <c:pt idx="221">
                  <c:v>40856</c:v>
                </c:pt>
                <c:pt idx="222">
                  <c:v>40857</c:v>
                </c:pt>
                <c:pt idx="223">
                  <c:v>40858</c:v>
                </c:pt>
                <c:pt idx="224">
                  <c:v>40861</c:v>
                </c:pt>
                <c:pt idx="225">
                  <c:v>40862</c:v>
                </c:pt>
                <c:pt idx="226">
                  <c:v>40863</c:v>
                </c:pt>
                <c:pt idx="227">
                  <c:v>40864</c:v>
                </c:pt>
                <c:pt idx="228">
                  <c:v>40865</c:v>
                </c:pt>
                <c:pt idx="229">
                  <c:v>40868</c:v>
                </c:pt>
                <c:pt idx="230">
                  <c:v>40869</c:v>
                </c:pt>
                <c:pt idx="231">
                  <c:v>40870</c:v>
                </c:pt>
                <c:pt idx="232">
                  <c:v>40871</c:v>
                </c:pt>
                <c:pt idx="233">
                  <c:v>40872</c:v>
                </c:pt>
                <c:pt idx="234">
                  <c:v>40875</c:v>
                </c:pt>
                <c:pt idx="235">
                  <c:v>40876</c:v>
                </c:pt>
                <c:pt idx="236">
                  <c:v>40877</c:v>
                </c:pt>
                <c:pt idx="237">
                  <c:v>40878</c:v>
                </c:pt>
                <c:pt idx="238">
                  <c:v>40879</c:v>
                </c:pt>
                <c:pt idx="239">
                  <c:v>40882</c:v>
                </c:pt>
                <c:pt idx="240">
                  <c:v>40883</c:v>
                </c:pt>
                <c:pt idx="241">
                  <c:v>40884</c:v>
                </c:pt>
                <c:pt idx="242">
                  <c:v>40885</c:v>
                </c:pt>
                <c:pt idx="243">
                  <c:v>40886</c:v>
                </c:pt>
                <c:pt idx="244">
                  <c:v>40889</c:v>
                </c:pt>
                <c:pt idx="245">
                  <c:v>40890</c:v>
                </c:pt>
                <c:pt idx="246">
                  <c:v>40891</c:v>
                </c:pt>
                <c:pt idx="247">
                  <c:v>40892</c:v>
                </c:pt>
                <c:pt idx="248">
                  <c:v>40893</c:v>
                </c:pt>
                <c:pt idx="249">
                  <c:v>40896</c:v>
                </c:pt>
                <c:pt idx="250">
                  <c:v>40897</c:v>
                </c:pt>
                <c:pt idx="251">
                  <c:v>40898</c:v>
                </c:pt>
                <c:pt idx="252">
                  <c:v>40899</c:v>
                </c:pt>
                <c:pt idx="253">
                  <c:v>40900</c:v>
                </c:pt>
                <c:pt idx="254">
                  <c:v>40903</c:v>
                </c:pt>
                <c:pt idx="255">
                  <c:v>40904</c:v>
                </c:pt>
                <c:pt idx="256">
                  <c:v>40905</c:v>
                </c:pt>
                <c:pt idx="257">
                  <c:v>40906</c:v>
                </c:pt>
                <c:pt idx="258">
                  <c:v>40907</c:v>
                </c:pt>
                <c:pt idx="259">
                  <c:v>40910</c:v>
                </c:pt>
                <c:pt idx="260">
                  <c:v>40911</c:v>
                </c:pt>
                <c:pt idx="261">
                  <c:v>40912</c:v>
                </c:pt>
                <c:pt idx="262">
                  <c:v>40913</c:v>
                </c:pt>
                <c:pt idx="263">
                  <c:v>40914</c:v>
                </c:pt>
                <c:pt idx="264">
                  <c:v>40917</c:v>
                </c:pt>
                <c:pt idx="265">
                  <c:v>40918</c:v>
                </c:pt>
                <c:pt idx="266">
                  <c:v>40919</c:v>
                </c:pt>
                <c:pt idx="267">
                  <c:v>40920</c:v>
                </c:pt>
                <c:pt idx="268">
                  <c:v>40921</c:v>
                </c:pt>
                <c:pt idx="269">
                  <c:v>40924</c:v>
                </c:pt>
                <c:pt idx="270">
                  <c:v>40925</c:v>
                </c:pt>
                <c:pt idx="271">
                  <c:v>40926</c:v>
                </c:pt>
                <c:pt idx="272">
                  <c:v>40927</c:v>
                </c:pt>
                <c:pt idx="273">
                  <c:v>40928</c:v>
                </c:pt>
                <c:pt idx="274">
                  <c:v>40931</c:v>
                </c:pt>
                <c:pt idx="275">
                  <c:v>40932</c:v>
                </c:pt>
                <c:pt idx="276">
                  <c:v>40933</c:v>
                </c:pt>
                <c:pt idx="277">
                  <c:v>40934</c:v>
                </c:pt>
                <c:pt idx="278">
                  <c:v>40935</c:v>
                </c:pt>
                <c:pt idx="279">
                  <c:v>40938</c:v>
                </c:pt>
                <c:pt idx="280">
                  <c:v>40939</c:v>
                </c:pt>
                <c:pt idx="281">
                  <c:v>40940</c:v>
                </c:pt>
                <c:pt idx="282">
                  <c:v>40941</c:v>
                </c:pt>
                <c:pt idx="283">
                  <c:v>40942</c:v>
                </c:pt>
                <c:pt idx="284">
                  <c:v>40945</c:v>
                </c:pt>
                <c:pt idx="285">
                  <c:v>40946</c:v>
                </c:pt>
                <c:pt idx="286">
                  <c:v>40947</c:v>
                </c:pt>
                <c:pt idx="287">
                  <c:v>40948</c:v>
                </c:pt>
                <c:pt idx="288">
                  <c:v>40949</c:v>
                </c:pt>
                <c:pt idx="289">
                  <c:v>40952</c:v>
                </c:pt>
                <c:pt idx="290">
                  <c:v>40953</c:v>
                </c:pt>
                <c:pt idx="291">
                  <c:v>40954</c:v>
                </c:pt>
                <c:pt idx="292">
                  <c:v>40955</c:v>
                </c:pt>
                <c:pt idx="293">
                  <c:v>40956</c:v>
                </c:pt>
                <c:pt idx="294">
                  <c:v>40959</c:v>
                </c:pt>
                <c:pt idx="295">
                  <c:v>40960</c:v>
                </c:pt>
                <c:pt idx="296">
                  <c:v>40961</c:v>
                </c:pt>
                <c:pt idx="297">
                  <c:v>40962</c:v>
                </c:pt>
                <c:pt idx="298">
                  <c:v>40963</c:v>
                </c:pt>
                <c:pt idx="299">
                  <c:v>40966</c:v>
                </c:pt>
                <c:pt idx="300">
                  <c:v>40967</c:v>
                </c:pt>
                <c:pt idx="301">
                  <c:v>40968</c:v>
                </c:pt>
                <c:pt idx="302">
                  <c:v>40969</c:v>
                </c:pt>
                <c:pt idx="303">
                  <c:v>40970</c:v>
                </c:pt>
                <c:pt idx="304">
                  <c:v>40973</c:v>
                </c:pt>
                <c:pt idx="305">
                  <c:v>40974</c:v>
                </c:pt>
                <c:pt idx="306">
                  <c:v>40975</c:v>
                </c:pt>
                <c:pt idx="307">
                  <c:v>40976</c:v>
                </c:pt>
                <c:pt idx="308">
                  <c:v>40977</c:v>
                </c:pt>
                <c:pt idx="309">
                  <c:v>40980</c:v>
                </c:pt>
                <c:pt idx="310">
                  <c:v>40981</c:v>
                </c:pt>
                <c:pt idx="311">
                  <c:v>40982</c:v>
                </c:pt>
                <c:pt idx="312">
                  <c:v>40983</c:v>
                </c:pt>
                <c:pt idx="313">
                  <c:v>40984</c:v>
                </c:pt>
                <c:pt idx="314">
                  <c:v>40987</c:v>
                </c:pt>
                <c:pt idx="315">
                  <c:v>40988</c:v>
                </c:pt>
                <c:pt idx="316">
                  <c:v>40989</c:v>
                </c:pt>
                <c:pt idx="317">
                  <c:v>40990</c:v>
                </c:pt>
                <c:pt idx="318">
                  <c:v>40991</c:v>
                </c:pt>
                <c:pt idx="319">
                  <c:v>40994</c:v>
                </c:pt>
                <c:pt idx="320">
                  <c:v>40995</c:v>
                </c:pt>
                <c:pt idx="321">
                  <c:v>40996</c:v>
                </c:pt>
                <c:pt idx="322">
                  <c:v>40997</c:v>
                </c:pt>
                <c:pt idx="323">
                  <c:v>40998</c:v>
                </c:pt>
                <c:pt idx="324">
                  <c:v>41001</c:v>
                </c:pt>
                <c:pt idx="325">
                  <c:v>41002</c:v>
                </c:pt>
                <c:pt idx="326">
                  <c:v>41003</c:v>
                </c:pt>
                <c:pt idx="327">
                  <c:v>41004</c:v>
                </c:pt>
                <c:pt idx="328">
                  <c:v>41005</c:v>
                </c:pt>
                <c:pt idx="329">
                  <c:v>41008</c:v>
                </c:pt>
                <c:pt idx="330">
                  <c:v>41009</c:v>
                </c:pt>
                <c:pt idx="331">
                  <c:v>41010</c:v>
                </c:pt>
                <c:pt idx="332">
                  <c:v>41011</c:v>
                </c:pt>
                <c:pt idx="333">
                  <c:v>41012</c:v>
                </c:pt>
                <c:pt idx="334">
                  <c:v>41015</c:v>
                </c:pt>
                <c:pt idx="335">
                  <c:v>41016</c:v>
                </c:pt>
                <c:pt idx="336">
                  <c:v>41017</c:v>
                </c:pt>
                <c:pt idx="337">
                  <c:v>41018</c:v>
                </c:pt>
                <c:pt idx="338">
                  <c:v>41019</c:v>
                </c:pt>
                <c:pt idx="339">
                  <c:v>41022</c:v>
                </c:pt>
                <c:pt idx="340">
                  <c:v>41023</c:v>
                </c:pt>
                <c:pt idx="341">
                  <c:v>41024</c:v>
                </c:pt>
                <c:pt idx="342">
                  <c:v>41025</c:v>
                </c:pt>
                <c:pt idx="343">
                  <c:v>41026</c:v>
                </c:pt>
                <c:pt idx="344">
                  <c:v>41029</c:v>
                </c:pt>
                <c:pt idx="345">
                  <c:v>41030</c:v>
                </c:pt>
                <c:pt idx="346">
                  <c:v>41031</c:v>
                </c:pt>
                <c:pt idx="347">
                  <c:v>41032</c:v>
                </c:pt>
                <c:pt idx="348">
                  <c:v>41033</c:v>
                </c:pt>
                <c:pt idx="349">
                  <c:v>41036</c:v>
                </c:pt>
                <c:pt idx="350">
                  <c:v>41037</c:v>
                </c:pt>
                <c:pt idx="351">
                  <c:v>41038</c:v>
                </c:pt>
                <c:pt idx="352">
                  <c:v>41039</c:v>
                </c:pt>
                <c:pt idx="353">
                  <c:v>41040</c:v>
                </c:pt>
                <c:pt idx="354">
                  <c:v>41043</c:v>
                </c:pt>
                <c:pt idx="355">
                  <c:v>41044</c:v>
                </c:pt>
                <c:pt idx="356">
                  <c:v>41045</c:v>
                </c:pt>
                <c:pt idx="357">
                  <c:v>41046</c:v>
                </c:pt>
                <c:pt idx="358">
                  <c:v>41047</c:v>
                </c:pt>
                <c:pt idx="359">
                  <c:v>41050</c:v>
                </c:pt>
                <c:pt idx="360">
                  <c:v>41051</c:v>
                </c:pt>
                <c:pt idx="361">
                  <c:v>41052</c:v>
                </c:pt>
                <c:pt idx="362">
                  <c:v>41053</c:v>
                </c:pt>
                <c:pt idx="363">
                  <c:v>41054</c:v>
                </c:pt>
                <c:pt idx="364">
                  <c:v>41057</c:v>
                </c:pt>
                <c:pt idx="365">
                  <c:v>41058</c:v>
                </c:pt>
                <c:pt idx="366">
                  <c:v>41059</c:v>
                </c:pt>
                <c:pt idx="367">
                  <c:v>41060</c:v>
                </c:pt>
                <c:pt idx="368">
                  <c:v>41061</c:v>
                </c:pt>
                <c:pt idx="369">
                  <c:v>41064</c:v>
                </c:pt>
                <c:pt idx="370">
                  <c:v>41065</c:v>
                </c:pt>
                <c:pt idx="371">
                  <c:v>41066</c:v>
                </c:pt>
                <c:pt idx="372">
                  <c:v>41067</c:v>
                </c:pt>
                <c:pt idx="373">
                  <c:v>41068</c:v>
                </c:pt>
                <c:pt idx="374">
                  <c:v>41071</c:v>
                </c:pt>
                <c:pt idx="375">
                  <c:v>41072</c:v>
                </c:pt>
                <c:pt idx="376">
                  <c:v>41073</c:v>
                </c:pt>
                <c:pt idx="377">
                  <c:v>41074</c:v>
                </c:pt>
                <c:pt idx="378">
                  <c:v>41075</c:v>
                </c:pt>
                <c:pt idx="379">
                  <c:v>41078</c:v>
                </c:pt>
                <c:pt idx="380">
                  <c:v>41079</c:v>
                </c:pt>
                <c:pt idx="381">
                  <c:v>41080</c:v>
                </c:pt>
                <c:pt idx="382">
                  <c:v>41081</c:v>
                </c:pt>
                <c:pt idx="383">
                  <c:v>41082</c:v>
                </c:pt>
                <c:pt idx="384">
                  <c:v>41085</c:v>
                </c:pt>
                <c:pt idx="385">
                  <c:v>41086</c:v>
                </c:pt>
                <c:pt idx="386">
                  <c:v>41087</c:v>
                </c:pt>
                <c:pt idx="387">
                  <c:v>41088</c:v>
                </c:pt>
                <c:pt idx="388">
                  <c:v>41089</c:v>
                </c:pt>
                <c:pt idx="389">
                  <c:v>41092</c:v>
                </c:pt>
                <c:pt idx="390">
                  <c:v>41093</c:v>
                </c:pt>
                <c:pt idx="391">
                  <c:v>41094</c:v>
                </c:pt>
                <c:pt idx="392">
                  <c:v>41095</c:v>
                </c:pt>
                <c:pt idx="393">
                  <c:v>41096</c:v>
                </c:pt>
                <c:pt idx="394">
                  <c:v>41099</c:v>
                </c:pt>
                <c:pt idx="395">
                  <c:v>41100</c:v>
                </c:pt>
                <c:pt idx="396">
                  <c:v>41101</c:v>
                </c:pt>
                <c:pt idx="397">
                  <c:v>41102</c:v>
                </c:pt>
                <c:pt idx="398">
                  <c:v>41103</c:v>
                </c:pt>
                <c:pt idx="399">
                  <c:v>41106</c:v>
                </c:pt>
                <c:pt idx="400">
                  <c:v>41107</c:v>
                </c:pt>
                <c:pt idx="401">
                  <c:v>41108</c:v>
                </c:pt>
                <c:pt idx="402">
                  <c:v>41109</c:v>
                </c:pt>
                <c:pt idx="403">
                  <c:v>41110</c:v>
                </c:pt>
                <c:pt idx="404">
                  <c:v>41113</c:v>
                </c:pt>
                <c:pt idx="405">
                  <c:v>41114</c:v>
                </c:pt>
                <c:pt idx="406">
                  <c:v>41115</c:v>
                </c:pt>
                <c:pt idx="407">
                  <c:v>41116</c:v>
                </c:pt>
                <c:pt idx="408">
                  <c:v>41117</c:v>
                </c:pt>
                <c:pt idx="409">
                  <c:v>41120</c:v>
                </c:pt>
                <c:pt idx="410">
                  <c:v>41121</c:v>
                </c:pt>
                <c:pt idx="411">
                  <c:v>41122</c:v>
                </c:pt>
                <c:pt idx="412">
                  <c:v>41123</c:v>
                </c:pt>
                <c:pt idx="413">
                  <c:v>41124</c:v>
                </c:pt>
                <c:pt idx="414">
                  <c:v>41127</c:v>
                </c:pt>
                <c:pt idx="415">
                  <c:v>41128</c:v>
                </c:pt>
                <c:pt idx="416">
                  <c:v>41129</c:v>
                </c:pt>
                <c:pt idx="417">
                  <c:v>41130</c:v>
                </c:pt>
                <c:pt idx="418">
                  <c:v>41131</c:v>
                </c:pt>
                <c:pt idx="419">
                  <c:v>41134</c:v>
                </c:pt>
                <c:pt idx="420">
                  <c:v>41135</c:v>
                </c:pt>
                <c:pt idx="421">
                  <c:v>41136</c:v>
                </c:pt>
                <c:pt idx="422">
                  <c:v>41137</c:v>
                </c:pt>
                <c:pt idx="423">
                  <c:v>41138</c:v>
                </c:pt>
                <c:pt idx="424">
                  <c:v>41141</c:v>
                </c:pt>
                <c:pt idx="425">
                  <c:v>41142</c:v>
                </c:pt>
                <c:pt idx="426">
                  <c:v>41143</c:v>
                </c:pt>
                <c:pt idx="427">
                  <c:v>41144</c:v>
                </c:pt>
                <c:pt idx="428">
                  <c:v>41145</c:v>
                </c:pt>
                <c:pt idx="429">
                  <c:v>41148</c:v>
                </c:pt>
                <c:pt idx="430">
                  <c:v>41149</c:v>
                </c:pt>
                <c:pt idx="431">
                  <c:v>41150</c:v>
                </c:pt>
                <c:pt idx="432">
                  <c:v>41151</c:v>
                </c:pt>
                <c:pt idx="433">
                  <c:v>41152</c:v>
                </c:pt>
                <c:pt idx="434">
                  <c:v>41155</c:v>
                </c:pt>
                <c:pt idx="435">
                  <c:v>41156</c:v>
                </c:pt>
                <c:pt idx="436">
                  <c:v>41157</c:v>
                </c:pt>
                <c:pt idx="437">
                  <c:v>41158</c:v>
                </c:pt>
                <c:pt idx="438">
                  <c:v>41159</c:v>
                </c:pt>
                <c:pt idx="439">
                  <c:v>41162</c:v>
                </c:pt>
                <c:pt idx="440">
                  <c:v>41163</c:v>
                </c:pt>
                <c:pt idx="441">
                  <c:v>41164</c:v>
                </c:pt>
                <c:pt idx="442">
                  <c:v>41165</c:v>
                </c:pt>
                <c:pt idx="443">
                  <c:v>41166</c:v>
                </c:pt>
                <c:pt idx="444">
                  <c:v>41169</c:v>
                </c:pt>
                <c:pt idx="445">
                  <c:v>41170</c:v>
                </c:pt>
                <c:pt idx="446">
                  <c:v>41171</c:v>
                </c:pt>
                <c:pt idx="447">
                  <c:v>41172</c:v>
                </c:pt>
                <c:pt idx="448">
                  <c:v>41173</c:v>
                </c:pt>
                <c:pt idx="449">
                  <c:v>41176</c:v>
                </c:pt>
                <c:pt idx="450">
                  <c:v>41177</c:v>
                </c:pt>
                <c:pt idx="451">
                  <c:v>41178</c:v>
                </c:pt>
                <c:pt idx="452">
                  <c:v>41179</c:v>
                </c:pt>
                <c:pt idx="453">
                  <c:v>41180</c:v>
                </c:pt>
                <c:pt idx="454">
                  <c:v>41183</c:v>
                </c:pt>
                <c:pt idx="455">
                  <c:v>41184</c:v>
                </c:pt>
                <c:pt idx="456">
                  <c:v>41185</c:v>
                </c:pt>
                <c:pt idx="457">
                  <c:v>41186</c:v>
                </c:pt>
                <c:pt idx="458">
                  <c:v>41187</c:v>
                </c:pt>
                <c:pt idx="459">
                  <c:v>41190</c:v>
                </c:pt>
                <c:pt idx="460">
                  <c:v>41191</c:v>
                </c:pt>
                <c:pt idx="461">
                  <c:v>41192</c:v>
                </c:pt>
                <c:pt idx="462">
                  <c:v>41193</c:v>
                </c:pt>
                <c:pt idx="463">
                  <c:v>41194</c:v>
                </c:pt>
                <c:pt idx="464">
                  <c:v>41197</c:v>
                </c:pt>
              </c:numCache>
            </c:numRef>
          </c:cat>
          <c:val>
            <c:numRef>
              <c:f>Data!$M$4:$M$468</c:f>
              <c:numCache>
                <c:formatCode>0.00%</c:formatCode>
                <c:ptCount val="465"/>
                <c:pt idx="0">
                  <c:v>-2.4088210347752281E-2</c:v>
                </c:pt>
                <c:pt idx="1">
                  <c:v>-1.7382235355467371E-3</c:v>
                </c:pt>
                <c:pt idx="2">
                  <c:v>-4.8755006094375964E-3</c:v>
                </c:pt>
                <c:pt idx="3">
                  <c:v>-1.4800233304170115E-3</c:v>
                </c:pt>
                <c:pt idx="4">
                  <c:v>4.461254262286796E-3</c:v>
                </c:pt>
                <c:pt idx="5">
                  <c:v>4.2524424284716717E-3</c:v>
                </c:pt>
                <c:pt idx="6">
                  <c:v>4.5746382633746179E-3</c:v>
                </c:pt>
                <c:pt idx="7">
                  <c:v>-1.0137983211442114E-2</c:v>
                </c:pt>
                <c:pt idx="8">
                  <c:v>-8.7786981903943476E-3</c:v>
                </c:pt>
                <c:pt idx="9">
                  <c:v>6.8295978615285345E-4</c:v>
                </c:pt>
                <c:pt idx="10">
                  <c:v>4.1096393057644363E-3</c:v>
                </c:pt>
                <c:pt idx="11">
                  <c:v>1.2278457884159061E-3</c:v>
                </c:pt>
                <c:pt idx="12">
                  <c:v>-1.726365580723109E-2</c:v>
                </c:pt>
                <c:pt idx="13">
                  <c:v>-2.6740351189944952E-3</c:v>
                </c:pt>
                <c:pt idx="14">
                  <c:v>-6.204009890666543E-3</c:v>
                </c:pt>
                <c:pt idx="15">
                  <c:v>-1.5213399782665513E-3</c:v>
                </c:pt>
                <c:pt idx="16">
                  <c:v>1.0155217965653877E-2</c:v>
                </c:pt>
                <c:pt idx="17">
                  <c:v>-2.3717353345469292E-2</c:v>
                </c:pt>
                <c:pt idx="18">
                  <c:v>1.7367744095956355E-2</c:v>
                </c:pt>
                <c:pt idx="19">
                  <c:v>-2.9549279970077021E-3</c:v>
                </c:pt>
                <c:pt idx="20">
                  <c:v>3.9765906362544678E-3</c:v>
                </c:pt>
                <c:pt idx="21">
                  <c:v>-2.0775726776772834E-3</c:v>
                </c:pt>
                <c:pt idx="22">
                  <c:v>1.425126561423477E-2</c:v>
                </c:pt>
                <c:pt idx="23">
                  <c:v>-4.0609886661498139E-3</c:v>
                </c:pt>
                <c:pt idx="24">
                  <c:v>1.8163620862216301E-3</c:v>
                </c:pt>
                <c:pt idx="25">
                  <c:v>9.4205579812032987E-3</c:v>
                </c:pt>
                <c:pt idx="26">
                  <c:v>-2.7858624810296091E-4</c:v>
                </c:pt>
                <c:pt idx="27">
                  <c:v>1.0999890001089985E-4</c:v>
                </c:pt>
                <c:pt idx="28">
                  <c:v>-4.9494060712714479E-3</c:v>
                </c:pt>
                <c:pt idx="29">
                  <c:v>3.537084116281607E-3</c:v>
                </c:pt>
                <c:pt idx="30">
                  <c:v>8.7748283584829796E-3</c:v>
                </c:pt>
                <c:pt idx="31">
                  <c:v>4.5858203523082631E-4</c:v>
                </c:pt>
                <c:pt idx="32">
                  <c:v>7.0356438669119887E-3</c:v>
                </c:pt>
                <c:pt idx="33">
                  <c:v>3.9231269416950109E-3</c:v>
                </c:pt>
                <c:pt idx="34">
                  <c:v>1.2176779198721923E-2</c:v>
                </c:pt>
                <c:pt idx="35">
                  <c:v>-5.2045931245333545E-3</c:v>
                </c:pt>
                <c:pt idx="36">
                  <c:v>8.9841544388297983E-3</c:v>
                </c:pt>
                <c:pt idx="37">
                  <c:v>-6.2477863568746444E-3</c:v>
                </c:pt>
                <c:pt idx="38">
                  <c:v>5.50296532846701E-3</c:v>
                </c:pt>
                <c:pt idx="39">
                  <c:v>6.2384800793996117E-4</c:v>
                </c:pt>
                <c:pt idx="40">
                  <c:v>1.5444781364241756E-2</c:v>
                </c:pt>
                <c:pt idx="41">
                  <c:v>8.5119446304980694E-4</c:v>
                </c:pt>
                <c:pt idx="42">
                  <c:v>-1.2896479609620077E-2</c:v>
                </c:pt>
                <c:pt idx="43">
                  <c:v>1.0522598870056561E-2</c:v>
                </c:pt>
                <c:pt idx="44">
                  <c:v>8.0368998532382666E-4</c:v>
                </c:pt>
                <c:pt idx="45">
                  <c:v>-2.1647288851645609E-3</c:v>
                </c:pt>
                <c:pt idx="46">
                  <c:v>1.4136253892718302E-3</c:v>
                </c:pt>
                <c:pt idx="47">
                  <c:v>-1.3396507264303286E-2</c:v>
                </c:pt>
                <c:pt idx="48">
                  <c:v>4.0019832837513043E-3</c:v>
                </c:pt>
                <c:pt idx="49">
                  <c:v>6.3141557021412012E-3</c:v>
                </c:pt>
                <c:pt idx="50">
                  <c:v>-2.1522714526079671E-2</c:v>
                </c:pt>
                <c:pt idx="51">
                  <c:v>2.2784265959733922E-3</c:v>
                </c:pt>
                <c:pt idx="52">
                  <c:v>3.4599107857714155E-3</c:v>
                </c:pt>
                <c:pt idx="53">
                  <c:v>1.0814122474567622E-2</c:v>
                </c:pt>
                <c:pt idx="54">
                  <c:v>6.1878920290365583E-3</c:v>
                </c:pt>
                <c:pt idx="55">
                  <c:v>-2.1013112181982457E-5</c:v>
                </c:pt>
                <c:pt idx="56">
                  <c:v>6.8294049662032006E-3</c:v>
                </c:pt>
                <c:pt idx="57">
                  <c:v>-4.6959788507026576E-3</c:v>
                </c:pt>
                <c:pt idx="58">
                  <c:v>-6.3607451158570005E-4</c:v>
                </c:pt>
                <c:pt idx="59">
                  <c:v>-6.5326562871570485E-3</c:v>
                </c:pt>
                <c:pt idx="60">
                  <c:v>-1.3376513658125112E-3</c:v>
                </c:pt>
                <c:pt idx="61">
                  <c:v>3.1864645752555389E-3</c:v>
                </c:pt>
                <c:pt idx="62">
                  <c:v>6.521341934758452E-3</c:v>
                </c:pt>
                <c:pt idx="63">
                  <c:v>-2.4436221461984222E-3</c:v>
                </c:pt>
                <c:pt idx="64">
                  <c:v>3.6044232922733E-3</c:v>
                </c:pt>
                <c:pt idx="65">
                  <c:v>1.5188814114857542E-2</c:v>
                </c:pt>
                <c:pt idx="66">
                  <c:v>2.7271540739010856E-3</c:v>
                </c:pt>
                <c:pt idx="67">
                  <c:v>-1.1166678084538666E-3</c:v>
                </c:pt>
                <c:pt idx="68">
                  <c:v>1.1563230846255754E-2</c:v>
                </c:pt>
                <c:pt idx="69">
                  <c:v>-7.9868197134779096E-3</c:v>
                </c:pt>
                <c:pt idx="70">
                  <c:v>-6.868742097529427E-3</c:v>
                </c:pt>
                <c:pt idx="71">
                  <c:v>2.8903723074805905E-3</c:v>
                </c:pt>
                <c:pt idx="72">
                  <c:v>1.1583064571467858E-2</c:v>
                </c:pt>
                <c:pt idx="73">
                  <c:v>8.4928570459509561E-3</c:v>
                </c:pt>
                <c:pt idx="74">
                  <c:v>5.7846236631465047E-3</c:v>
                </c:pt>
                <c:pt idx="75">
                  <c:v>6.8213736373970565E-4</c:v>
                </c:pt>
                <c:pt idx="76">
                  <c:v>4.1635479041916288E-3</c:v>
                </c:pt>
                <c:pt idx="77">
                  <c:v>2.462480449901864E-3</c:v>
                </c:pt>
                <c:pt idx="78">
                  <c:v>3.9834024896259523E-4</c:v>
                </c:pt>
                <c:pt idx="79">
                  <c:v>2.5218170355384358E-4</c:v>
                </c:pt>
                <c:pt idx="80">
                  <c:v>-6.1702593499337439E-4</c:v>
                </c:pt>
                <c:pt idx="81">
                  <c:v>1.3974639845980187E-2</c:v>
                </c:pt>
                <c:pt idx="82">
                  <c:v>5.7943496906407415E-3</c:v>
                </c:pt>
                <c:pt idx="83">
                  <c:v>1.7901314932951436E-2</c:v>
                </c:pt>
                <c:pt idx="84">
                  <c:v>-1.1734987529577372E-2</c:v>
                </c:pt>
                <c:pt idx="85">
                  <c:v>-6.0698223703367403E-3</c:v>
                </c:pt>
                <c:pt idx="86">
                  <c:v>-1.2793218617551182E-2</c:v>
                </c:pt>
                <c:pt idx="87">
                  <c:v>-2.7711828637754551E-2</c:v>
                </c:pt>
                <c:pt idx="88">
                  <c:v>1.4447534423116025E-2</c:v>
                </c:pt>
                <c:pt idx="89">
                  <c:v>1.2135597753410065E-2</c:v>
                </c:pt>
                <c:pt idx="90">
                  <c:v>1.671345995045399E-3</c:v>
                </c:pt>
                <c:pt idx="91">
                  <c:v>-9.9453926715381905E-3</c:v>
                </c:pt>
                <c:pt idx="92">
                  <c:v>3.130828670397046E-3</c:v>
                </c:pt>
                <c:pt idx="93">
                  <c:v>-7.2249153330235134E-3</c:v>
                </c:pt>
                <c:pt idx="94">
                  <c:v>-3.8260357720967127E-3</c:v>
                </c:pt>
                <c:pt idx="95">
                  <c:v>-1.6786409722688513E-3</c:v>
                </c:pt>
                <c:pt idx="96">
                  <c:v>6.9612590799032394E-3</c:v>
                </c:pt>
                <c:pt idx="97">
                  <c:v>-2.5381558294093323E-3</c:v>
                </c:pt>
                <c:pt idx="98">
                  <c:v>1.2689590517963001E-2</c:v>
                </c:pt>
                <c:pt idx="99">
                  <c:v>3.1276863056272025E-3</c:v>
                </c:pt>
                <c:pt idx="100">
                  <c:v>6.3281543542317133E-3</c:v>
                </c:pt>
                <c:pt idx="101">
                  <c:v>-8.5809921198992071E-4</c:v>
                </c:pt>
                <c:pt idx="102">
                  <c:v>-4.04505284137089E-3</c:v>
                </c:pt>
                <c:pt idx="103">
                  <c:v>1.1355034065102194E-2</c:v>
                </c:pt>
                <c:pt idx="104">
                  <c:v>4.8815412652954956E-4</c:v>
                </c:pt>
                <c:pt idx="105">
                  <c:v>-8.7824870702282558E-4</c:v>
                </c:pt>
                <c:pt idx="106">
                  <c:v>2.6045057950253941E-3</c:v>
                </c:pt>
                <c:pt idx="107">
                  <c:v>-4.0459799974022718E-3</c:v>
                </c:pt>
                <c:pt idx="108">
                  <c:v>5.464373977060134E-3</c:v>
                </c:pt>
                <c:pt idx="109">
                  <c:v>1.7510295405169074E-3</c:v>
                </c:pt>
                <c:pt idx="110">
                  <c:v>-3.2369792509630009E-4</c:v>
                </c:pt>
                <c:pt idx="111">
                  <c:v>-4.2094356118252754E-3</c:v>
                </c:pt>
                <c:pt idx="112">
                  <c:v>4.1947127109549101E-3</c:v>
                </c:pt>
                <c:pt idx="113">
                  <c:v>-8.0629492908489211E-3</c:v>
                </c:pt>
                <c:pt idx="114">
                  <c:v>-1.0152449972252264E-2</c:v>
                </c:pt>
                <c:pt idx="115">
                  <c:v>5.0656289162984399E-3</c:v>
                </c:pt>
                <c:pt idx="116">
                  <c:v>4.6594652771398343E-3</c:v>
                </c:pt>
                <c:pt idx="117">
                  <c:v>-7.0547658862886344E-4</c:v>
                </c:pt>
                <c:pt idx="118">
                  <c:v>6.3080141194928035E-3</c:v>
                </c:pt>
                <c:pt idx="119">
                  <c:v>8.1197830393971875E-4</c:v>
                </c:pt>
                <c:pt idx="120">
                  <c:v>3.6347114947750431E-3</c:v>
                </c:pt>
                <c:pt idx="121">
                  <c:v>1.7137683502555074E-3</c:v>
                </c:pt>
                <c:pt idx="122">
                  <c:v>-1.7786242293166308E-2</c:v>
                </c:pt>
                <c:pt idx="123">
                  <c:v>-1.2324175101879846E-2</c:v>
                </c:pt>
                <c:pt idx="124">
                  <c:v>-3.0612584434167212E-3</c:v>
                </c:pt>
                <c:pt idx="125">
                  <c:v>2.2362404459131116E-3</c:v>
                </c:pt>
                <c:pt idx="126">
                  <c:v>7.2598907686158669E-3</c:v>
                </c:pt>
                <c:pt idx="127">
                  <c:v>-7.9018713218277099E-3</c:v>
                </c:pt>
                <c:pt idx="128">
                  <c:v>-8.3780451228046369E-3</c:v>
                </c:pt>
                <c:pt idx="129">
                  <c:v>6.2442027719151784E-3</c:v>
                </c:pt>
                <c:pt idx="130">
                  <c:v>1.2410909309518029E-2</c:v>
                </c:pt>
                <c:pt idx="131">
                  <c:v>8.7421238412562254E-3</c:v>
                </c:pt>
                <c:pt idx="132">
                  <c:v>2.2761462489371562E-3</c:v>
                </c:pt>
                <c:pt idx="133">
                  <c:v>7.6808624492619203E-3</c:v>
                </c:pt>
                <c:pt idx="134">
                  <c:v>6.0356830618786619E-3</c:v>
                </c:pt>
                <c:pt idx="135">
                  <c:v>9.1601382710963311E-3</c:v>
                </c:pt>
                <c:pt idx="136">
                  <c:v>9.3640364865727257E-3</c:v>
                </c:pt>
                <c:pt idx="137">
                  <c:v>3.109240511128708E-3</c:v>
                </c:pt>
                <c:pt idx="138">
                  <c:v>3.9375039375039375E-3</c:v>
                </c:pt>
                <c:pt idx="139">
                  <c:v>7.0910859401963882E-3</c:v>
                </c:pt>
                <c:pt idx="140">
                  <c:v>-1.0219023584758615E-2</c:v>
                </c:pt>
                <c:pt idx="141">
                  <c:v>7.5860115206647701E-3</c:v>
                </c:pt>
                <c:pt idx="142">
                  <c:v>-6.1230865354576407E-3</c:v>
                </c:pt>
                <c:pt idx="143">
                  <c:v>6.6448733262085471E-3</c:v>
                </c:pt>
                <c:pt idx="144">
                  <c:v>8.0436153802919616E-3</c:v>
                </c:pt>
                <c:pt idx="145">
                  <c:v>3.1905337174363371E-3</c:v>
                </c:pt>
                <c:pt idx="146">
                  <c:v>-3.4891619835730647E-3</c:v>
                </c:pt>
                <c:pt idx="147">
                  <c:v>1.4253400675486967E-3</c:v>
                </c:pt>
                <c:pt idx="148">
                  <c:v>7.3826541662799366E-3</c:v>
                </c:pt>
                <c:pt idx="149">
                  <c:v>-5.4549475391307148E-3</c:v>
                </c:pt>
                <c:pt idx="150">
                  <c:v>2.6053119209388551E-2</c:v>
                </c:pt>
                <c:pt idx="151">
                  <c:v>3.4312958258583435E-4</c:v>
                </c:pt>
                <c:pt idx="152">
                  <c:v>-9.1590191063637902E-3</c:v>
                </c:pt>
                <c:pt idx="153">
                  <c:v>1.0488724772703796E-2</c:v>
                </c:pt>
                <c:pt idx="154">
                  <c:v>3.3495612453419893E-2</c:v>
                </c:pt>
                <c:pt idx="155">
                  <c:v>1.2137037446278994E-2</c:v>
                </c:pt>
                <c:pt idx="156">
                  <c:v>3.0251666283612883E-2</c:v>
                </c:pt>
                <c:pt idx="157">
                  <c:v>-1.6145673572962298E-2</c:v>
                </c:pt>
                <c:pt idx="158">
                  <c:v>-9.7500141715321231E-3</c:v>
                </c:pt>
                <c:pt idx="159">
                  <c:v>1.0847787509302088E-2</c:v>
                </c:pt>
                <c:pt idx="160">
                  <c:v>1.124104538890627E-2</c:v>
                </c:pt>
                <c:pt idx="161">
                  <c:v>3.1080248641988883E-3</c:v>
                </c:pt>
                <c:pt idx="162">
                  <c:v>1.8171667829727817E-2</c:v>
                </c:pt>
                <c:pt idx="163">
                  <c:v>1.5517052308367122E-2</c:v>
                </c:pt>
                <c:pt idx="164">
                  <c:v>2.456670806111981E-2</c:v>
                </c:pt>
                <c:pt idx="165">
                  <c:v>-3.6493465430016865E-2</c:v>
                </c:pt>
                <c:pt idx="166">
                  <c:v>-3.7755353187300014E-2</c:v>
                </c:pt>
                <c:pt idx="167">
                  <c:v>8.4293931746357437E-3</c:v>
                </c:pt>
                <c:pt idx="168">
                  <c:v>3.0324380689344167E-2</c:v>
                </c:pt>
                <c:pt idx="169">
                  <c:v>-2.1619847370004639E-2</c:v>
                </c:pt>
                <c:pt idx="170">
                  <c:v>2.6280033325318853E-2</c:v>
                </c:pt>
                <c:pt idx="171">
                  <c:v>-5.2903134415368805E-3</c:v>
                </c:pt>
                <c:pt idx="172">
                  <c:v>2.3552351948823678E-4</c:v>
                </c:pt>
                <c:pt idx="173">
                  <c:v>3.1065356076992588E-2</c:v>
                </c:pt>
                <c:pt idx="174">
                  <c:v>9.2146074099251716E-3</c:v>
                </c:pt>
                <c:pt idx="175">
                  <c:v>-1.3066839277350598E-2</c:v>
                </c:pt>
                <c:pt idx="176">
                  <c:v>-3.088941025914475E-2</c:v>
                </c:pt>
                <c:pt idx="177">
                  <c:v>2.900185422592947E-2</c:v>
                </c:pt>
                <c:pt idx="178">
                  <c:v>-7.7425702338812397E-3</c:v>
                </c:pt>
                <c:pt idx="179">
                  <c:v>-2.1770760359972028E-2</c:v>
                </c:pt>
                <c:pt idx="180">
                  <c:v>1.0080978350685813E-2</c:v>
                </c:pt>
                <c:pt idx="181">
                  <c:v>-7.6188917975566102E-3</c:v>
                </c:pt>
                <c:pt idx="182">
                  <c:v>-1.706940421953923E-2</c:v>
                </c:pt>
                <c:pt idx="183">
                  <c:v>1.3032758013385092E-2</c:v>
                </c:pt>
                <c:pt idx="184">
                  <c:v>-1.8323509283175509E-2</c:v>
                </c:pt>
                <c:pt idx="185">
                  <c:v>1.4027256167495021E-2</c:v>
                </c:pt>
                <c:pt idx="186">
                  <c:v>-1.1798428724295004E-2</c:v>
                </c:pt>
                <c:pt idx="187">
                  <c:v>-2.368782786770264E-2</c:v>
                </c:pt>
                <c:pt idx="188">
                  <c:v>-4.7887226816387365E-2</c:v>
                </c:pt>
                <c:pt idx="189">
                  <c:v>-1.8378802510864344E-2</c:v>
                </c:pt>
                <c:pt idx="190">
                  <c:v>1.4621698896301659E-2</c:v>
                </c:pt>
                <c:pt idx="191">
                  <c:v>-2.5046511486973847E-2</c:v>
                </c:pt>
                <c:pt idx="192">
                  <c:v>3.4808552958727852E-3</c:v>
                </c:pt>
                <c:pt idx="193">
                  <c:v>5.9278989098116549E-3</c:v>
                </c:pt>
                <c:pt idx="194">
                  <c:v>2.1151868569000601E-2</c:v>
                </c:pt>
                <c:pt idx="195">
                  <c:v>-2.0725794780259474E-2</c:v>
                </c:pt>
                <c:pt idx="196">
                  <c:v>1.0529880846085107E-2</c:v>
                </c:pt>
                <c:pt idx="197">
                  <c:v>6.325218610036324E-3</c:v>
                </c:pt>
                <c:pt idx="198">
                  <c:v>-8.2231762775292656E-3</c:v>
                </c:pt>
                <c:pt idx="199">
                  <c:v>2.362853741185093E-2</c:v>
                </c:pt>
                <c:pt idx="200">
                  <c:v>-8.439951090036004E-3</c:v>
                </c:pt>
                <c:pt idx="201">
                  <c:v>8.1989894128969443E-3</c:v>
                </c:pt>
                <c:pt idx="202">
                  <c:v>-4.7075529674289081E-3</c:v>
                </c:pt>
                <c:pt idx="203">
                  <c:v>7.5473281619048262E-3</c:v>
                </c:pt>
                <c:pt idx="204">
                  <c:v>-5.8783980770261189E-3</c:v>
                </c:pt>
                <c:pt idx="205">
                  <c:v>-7.7804710177454594E-3</c:v>
                </c:pt>
                <c:pt idx="206">
                  <c:v>-1.0314564043791604E-2</c:v>
                </c:pt>
                <c:pt idx="207">
                  <c:v>-1.2159073594392836E-2</c:v>
                </c:pt>
                <c:pt idx="208">
                  <c:v>1.3314412635735535E-2</c:v>
                </c:pt>
                <c:pt idx="209">
                  <c:v>6.7584846381470234E-3</c:v>
                </c:pt>
                <c:pt idx="210">
                  <c:v>3.1479062341243896E-2</c:v>
                </c:pt>
                <c:pt idx="211">
                  <c:v>1.1310267189671225E-2</c:v>
                </c:pt>
                <c:pt idx="212">
                  <c:v>1.1612805973956686E-2</c:v>
                </c:pt>
                <c:pt idx="213">
                  <c:v>-6.3042668424214635E-4</c:v>
                </c:pt>
                <c:pt idx="214">
                  <c:v>-1.6573476702509013E-2</c:v>
                </c:pt>
                <c:pt idx="215">
                  <c:v>2.9448639822726081E-3</c:v>
                </c:pt>
                <c:pt idx="216">
                  <c:v>1.0872725158439338E-2</c:v>
                </c:pt>
                <c:pt idx="217">
                  <c:v>1.4505924306913625E-2</c:v>
                </c:pt>
                <c:pt idx="218">
                  <c:v>-5.1989432028210622E-3</c:v>
                </c:pt>
                <c:pt idx="219">
                  <c:v>2.3053030518906798E-2</c:v>
                </c:pt>
                <c:pt idx="220">
                  <c:v>-4.9022338588379224E-3</c:v>
                </c:pt>
                <c:pt idx="221">
                  <c:v>-9.1529978167160658E-3</c:v>
                </c:pt>
                <c:pt idx="222">
                  <c:v>-6.5256080680244945E-3</c:v>
                </c:pt>
                <c:pt idx="223">
                  <c:v>1.7220200181983607E-2</c:v>
                </c:pt>
                <c:pt idx="224">
                  <c:v>-4.612339826016951E-3</c:v>
                </c:pt>
                <c:pt idx="225">
                  <c:v>2.190482074554308E-4</c:v>
                </c:pt>
                <c:pt idx="226">
                  <c:v>-9.7932413157982429E-3</c:v>
                </c:pt>
                <c:pt idx="227">
                  <c:v>-2.3591058081638746E-2</c:v>
                </c:pt>
                <c:pt idx="228">
                  <c:v>1.2603236185808134E-3</c:v>
                </c:pt>
                <c:pt idx="229">
                  <c:v>-2.7048348269961487E-2</c:v>
                </c:pt>
                <c:pt idx="230">
                  <c:v>1.341425607516753E-2</c:v>
                </c:pt>
                <c:pt idx="231">
                  <c:v>-4.441646762598366E-3</c:v>
                </c:pt>
                <c:pt idx="232">
                  <c:v>1.2113906173364501E-3</c:v>
                </c:pt>
                <c:pt idx="233">
                  <c:v>-6.3683365597997808E-3</c:v>
                </c:pt>
                <c:pt idx="234">
                  <c:v>1.7118792061917482E-2</c:v>
                </c:pt>
                <c:pt idx="235">
                  <c:v>1.9680555961106776E-3</c:v>
                </c:pt>
                <c:pt idx="236">
                  <c:v>1.7870048725899378E-2</c:v>
                </c:pt>
                <c:pt idx="237">
                  <c:v>-8.9327637742082065E-4</c:v>
                </c:pt>
                <c:pt idx="238">
                  <c:v>1.10613129147996E-3</c:v>
                </c:pt>
                <c:pt idx="239">
                  <c:v>-1.3596679547731501E-2</c:v>
                </c:pt>
                <c:pt idx="240">
                  <c:v>3.0179918746372869E-3</c:v>
                </c:pt>
                <c:pt idx="241">
                  <c:v>7.8694595532923899E-3</c:v>
                </c:pt>
                <c:pt idx="242">
                  <c:v>-1.9187047881501808E-2</c:v>
                </c:pt>
                <c:pt idx="243">
                  <c:v>1.884826560835294E-3</c:v>
                </c:pt>
                <c:pt idx="244">
                  <c:v>-2.6308716989950909E-2</c:v>
                </c:pt>
                <c:pt idx="245">
                  <c:v>-2.1001218070648097E-2</c:v>
                </c:pt>
                <c:pt idx="246">
                  <c:v>-3.5254386878895774E-2</c:v>
                </c:pt>
                <c:pt idx="247">
                  <c:v>-2.242622534226977E-3</c:v>
                </c:pt>
                <c:pt idx="248">
                  <c:v>1.8102284593637816E-2</c:v>
                </c:pt>
                <c:pt idx="249">
                  <c:v>-2.9269207917696385E-3</c:v>
                </c:pt>
                <c:pt idx="250">
                  <c:v>1.3567338029317562E-2</c:v>
                </c:pt>
                <c:pt idx="251">
                  <c:v>-4.1462961816948616E-4</c:v>
                </c:pt>
                <c:pt idx="252">
                  <c:v>-5.9929545637463786E-3</c:v>
                </c:pt>
                <c:pt idx="253">
                  <c:v>4.9827162031699699E-4</c:v>
                </c:pt>
                <c:pt idx="254">
                  <c:v>3.7351760201707998E-4</c:v>
                </c:pt>
                <c:pt idx="255">
                  <c:v>-8.5441364074800193E-3</c:v>
                </c:pt>
                <c:pt idx="256">
                  <c:v>-2.3719260365800056E-2</c:v>
                </c:pt>
                <c:pt idx="257">
                  <c:v>-6.0819194692143244E-3</c:v>
                </c:pt>
                <c:pt idx="258">
                  <c:v>1.1468527849828922E-2</c:v>
                </c:pt>
                <c:pt idx="259">
                  <c:v>1.6435377629979767E-3</c:v>
                </c:pt>
                <c:pt idx="260">
                  <c:v>2.3769848110479049E-2</c:v>
                </c:pt>
                <c:pt idx="261">
                  <c:v>5.0514499532272588E-3</c:v>
                </c:pt>
                <c:pt idx="262">
                  <c:v>6.89997517994547E-3</c:v>
                </c:pt>
                <c:pt idx="263">
                  <c:v>-2.9395089725892218E-3</c:v>
                </c:pt>
                <c:pt idx="264">
                  <c:v>-3.9432615346581225E-3</c:v>
                </c:pt>
                <c:pt idx="265">
                  <c:v>1.2894258393988455E-2</c:v>
                </c:pt>
                <c:pt idx="266">
                  <c:v>5.8933439519711578E-3</c:v>
                </c:pt>
                <c:pt idx="267">
                  <c:v>5.0427230704580307E-3</c:v>
                </c:pt>
                <c:pt idx="268">
                  <c:v>-6.8171489168307835E-3</c:v>
                </c:pt>
                <c:pt idx="269">
                  <c:v>2.928615009151894E-3</c:v>
                </c:pt>
                <c:pt idx="270">
                  <c:v>5.0188587419394085E-3</c:v>
                </c:pt>
                <c:pt idx="271">
                  <c:v>4.7819375926879282E-3</c:v>
                </c:pt>
                <c:pt idx="272">
                  <c:v>-9.6388445435111687E-4</c:v>
                </c:pt>
                <c:pt idx="273">
                  <c:v>5.0049748243737339E-3</c:v>
                </c:pt>
                <c:pt idx="274">
                  <c:v>6.3180631806317895E-3</c:v>
                </c:pt>
                <c:pt idx="275">
                  <c:v>-6.8567476359126626E-3</c:v>
                </c:pt>
                <c:pt idx="276">
                  <c:v>2.6949954372988732E-2</c:v>
                </c:pt>
                <c:pt idx="277">
                  <c:v>5.8927725845771611E-3</c:v>
                </c:pt>
                <c:pt idx="278">
                  <c:v>1.0705256734373548E-2</c:v>
                </c:pt>
                <c:pt idx="279">
                  <c:v>-5.1751798374993531E-3</c:v>
                </c:pt>
                <c:pt idx="280">
                  <c:v>4.3524250463853904E-3</c:v>
                </c:pt>
                <c:pt idx="281">
                  <c:v>3.3379373848988155E-3</c:v>
                </c:pt>
                <c:pt idx="282">
                  <c:v>9.2233566594011277E-3</c:v>
                </c:pt>
                <c:pt idx="283">
                  <c:v>-1.8886261850092081E-2</c:v>
                </c:pt>
                <c:pt idx="284">
                  <c:v>-3.4178131788559544E-3</c:v>
                </c:pt>
                <c:pt idx="285">
                  <c:v>1.4607492661377109E-2</c:v>
                </c:pt>
                <c:pt idx="286">
                  <c:v>-7.0353140683364875E-3</c:v>
                </c:pt>
                <c:pt idx="287">
                  <c:v>-2.1924763443341533E-3</c:v>
                </c:pt>
                <c:pt idx="288">
                  <c:v>-4.2789406730658558E-3</c:v>
                </c:pt>
                <c:pt idx="289">
                  <c:v>1.5679442508709744E-4</c:v>
                </c:pt>
                <c:pt idx="290">
                  <c:v>-1.2135147218496044E-3</c:v>
                </c:pt>
                <c:pt idx="291">
                  <c:v>4.633236056691757E-3</c:v>
                </c:pt>
                <c:pt idx="292">
                  <c:v>-4.6292277869487378E-5</c:v>
                </c:pt>
                <c:pt idx="293">
                  <c:v>-2.7140104278182177E-3</c:v>
                </c:pt>
                <c:pt idx="294">
                  <c:v>6.7135512771413939E-3</c:v>
                </c:pt>
                <c:pt idx="295">
                  <c:v>1.3937001066313187E-2</c:v>
                </c:pt>
                <c:pt idx="296">
                  <c:v>9.7150295884897171E-3</c:v>
                </c:pt>
                <c:pt idx="297">
                  <c:v>2.5109502201304096E-3</c:v>
                </c:pt>
                <c:pt idx="298">
                  <c:v>-4.6218298627490719E-3</c:v>
                </c:pt>
                <c:pt idx="299">
                  <c:v>-2.6911901605122749E-3</c:v>
                </c:pt>
                <c:pt idx="300">
                  <c:v>9.3625543084720955E-3</c:v>
                </c:pt>
                <c:pt idx="301">
                  <c:v>-4.8973506778834629E-2</c:v>
                </c:pt>
                <c:pt idx="302">
                  <c:v>1.2629283672687666E-2</c:v>
                </c:pt>
                <c:pt idx="303">
                  <c:v>-3.305631212607994E-3</c:v>
                </c:pt>
                <c:pt idx="304">
                  <c:v>-3.5618358052084019E-3</c:v>
                </c:pt>
                <c:pt idx="305">
                  <c:v>-1.8857310284207479E-2</c:v>
                </c:pt>
                <c:pt idx="306">
                  <c:v>6.366763820536147E-3</c:v>
                </c:pt>
                <c:pt idx="307">
                  <c:v>8.7775522558131043E-3</c:v>
                </c:pt>
                <c:pt idx="308">
                  <c:v>8.1658106685022734E-3</c:v>
                </c:pt>
                <c:pt idx="309">
                  <c:v>-7.1951682082106345E-3</c:v>
                </c:pt>
                <c:pt idx="310">
                  <c:v>-1.5999341687630796E-2</c:v>
                </c:pt>
                <c:pt idx="311">
                  <c:v>-1.7454154471058959E-2</c:v>
                </c:pt>
                <c:pt idx="312">
                  <c:v>8.2376829920723423E-3</c:v>
                </c:pt>
                <c:pt idx="313">
                  <c:v>9.4667848507319348E-4</c:v>
                </c:pt>
                <c:pt idx="314">
                  <c:v>2.7228915662650495E-3</c:v>
                </c:pt>
                <c:pt idx="315">
                  <c:v>-8.2606397039386732E-3</c:v>
                </c:pt>
                <c:pt idx="316">
                  <c:v>-2.0596448929888363E-4</c:v>
                </c:pt>
                <c:pt idx="317">
                  <c:v>-2.7447392497712553E-3</c:v>
                </c:pt>
                <c:pt idx="318">
                  <c:v>9.7211252202442436E-3</c:v>
                </c:pt>
                <c:pt idx="319">
                  <c:v>1.6950478368132765E-2</c:v>
                </c:pt>
                <c:pt idx="320">
                  <c:v>-5.5027306561266425E-3</c:v>
                </c:pt>
                <c:pt idx="321">
                  <c:v>-1.0167958733199615E-2</c:v>
                </c:pt>
                <c:pt idx="322">
                  <c:v>-1.268272744758684E-3</c:v>
                </c:pt>
                <c:pt idx="323">
                  <c:v>4.0804781020360101E-3</c:v>
                </c:pt>
                <c:pt idx="324">
                  <c:v>5.5923517247580875E-3</c:v>
                </c:pt>
                <c:pt idx="325">
                  <c:v>-1.8805731724762739E-2</c:v>
                </c:pt>
                <c:pt idx="326">
                  <c:v>-1.5405830645210358E-2</c:v>
                </c:pt>
                <c:pt idx="327">
                  <c:v>6.4537226133257871E-3</c:v>
                </c:pt>
                <c:pt idx="328">
                  <c:v>3.1877785474764722E-3</c:v>
                </c:pt>
                <c:pt idx="329">
                  <c:v>2.3037954571842253E-3</c:v>
                </c:pt>
                <c:pt idx="330">
                  <c:v>1.2029020851115728E-2</c:v>
                </c:pt>
                <c:pt idx="331">
                  <c:v>-4.8194803395321155E-4</c:v>
                </c:pt>
                <c:pt idx="332">
                  <c:v>1.0029352733058815E-2</c:v>
                </c:pt>
                <c:pt idx="333">
                  <c:v>-1.0514569421817966E-2</c:v>
                </c:pt>
                <c:pt idx="334">
                  <c:v>-3.7813225582727628E-3</c:v>
                </c:pt>
                <c:pt idx="335">
                  <c:v>-1.3984066639224234E-3</c:v>
                </c:pt>
                <c:pt idx="336">
                  <c:v>-4.5284528695357139E-3</c:v>
                </c:pt>
                <c:pt idx="337">
                  <c:v>5.0545033798194664E-4</c:v>
                </c:pt>
                <c:pt idx="338">
                  <c:v>0</c:v>
                </c:pt>
                <c:pt idx="339">
                  <c:v>-2.501628188663015E-3</c:v>
                </c:pt>
                <c:pt idx="340">
                  <c:v>2.105173234400389E-3</c:v>
                </c:pt>
                <c:pt idx="341">
                  <c:v>8.2812205057641397E-4</c:v>
                </c:pt>
                <c:pt idx="342">
                  <c:v>8.3960502059465657E-3</c:v>
                </c:pt>
                <c:pt idx="343">
                  <c:v>3.209788648691007E-3</c:v>
                </c:pt>
                <c:pt idx="344">
                  <c:v>1.2028266426101339E-3</c:v>
                </c:pt>
                <c:pt idx="345">
                  <c:v>-1.3936026430394573E-3</c:v>
                </c:pt>
                <c:pt idx="346">
                  <c:v>-5.3716547463652986E-3</c:v>
                </c:pt>
                <c:pt idx="347">
                  <c:v>-1.0595706078016317E-2</c:v>
                </c:pt>
                <c:pt idx="348">
                  <c:v>3.8142275577941107E-3</c:v>
                </c:pt>
                <c:pt idx="349">
                  <c:v>-2.2347797493637105E-3</c:v>
                </c:pt>
                <c:pt idx="350">
                  <c:v>-2.0188581367672594E-2</c:v>
                </c:pt>
                <c:pt idx="351">
                  <c:v>-9.9036419241717941E-3</c:v>
                </c:pt>
                <c:pt idx="352">
                  <c:v>2.7994992356423724E-3</c:v>
                </c:pt>
                <c:pt idx="353">
                  <c:v>-9.1717795259782763E-3</c:v>
                </c:pt>
                <c:pt idx="354">
                  <c:v>-1.4359883500063354E-2</c:v>
                </c:pt>
                <c:pt idx="355">
                  <c:v>-8.0361272418932057E-3</c:v>
                </c:pt>
                <c:pt idx="356">
                  <c:v>-3.0047726669300808E-3</c:v>
                </c:pt>
                <c:pt idx="357">
                  <c:v>2.2538760822827183E-2</c:v>
                </c:pt>
                <c:pt idx="358">
                  <c:v>1.189122577448597E-2</c:v>
                </c:pt>
                <c:pt idx="359">
                  <c:v>5.0220026491018299E-5</c:v>
                </c:pt>
                <c:pt idx="360">
                  <c:v>-1.542305109003367E-2</c:v>
                </c:pt>
                <c:pt idx="361">
                  <c:v>-4.4947401976410291E-3</c:v>
                </c:pt>
                <c:pt idx="362">
                  <c:v>-1.4089468122578663E-3</c:v>
                </c:pt>
                <c:pt idx="363">
                  <c:v>8.8375821709154867E-3</c:v>
                </c:pt>
                <c:pt idx="364">
                  <c:v>2.3521484014934124E-4</c:v>
                </c:pt>
                <c:pt idx="365">
                  <c:v>-1.1599084784543027E-2</c:v>
                </c:pt>
                <c:pt idx="366">
                  <c:v>5.2920940102241052E-3</c:v>
                </c:pt>
                <c:pt idx="367">
                  <c:v>-1.8869372769256645E-3</c:v>
                </c:pt>
                <c:pt idx="368">
                  <c:v>4.0802855623129422E-2</c:v>
                </c:pt>
                <c:pt idx="369">
                  <c:v>-3.23255957145496E-3</c:v>
                </c:pt>
                <c:pt idx="370">
                  <c:v>-1.1119004231398553E-3</c:v>
                </c:pt>
                <c:pt idx="371">
                  <c:v>1.3914226523607804E-3</c:v>
                </c:pt>
                <c:pt idx="372">
                  <c:v>-1.8464768727227732E-2</c:v>
                </c:pt>
                <c:pt idx="373">
                  <c:v>2.5481313703283972E-3</c:v>
                </c:pt>
                <c:pt idx="374">
                  <c:v>2.0835294486804957E-3</c:v>
                </c:pt>
                <c:pt idx="375">
                  <c:v>8.1602234510918751E-3</c:v>
                </c:pt>
                <c:pt idx="376">
                  <c:v>4.5036650515592001E-3</c:v>
                </c:pt>
                <c:pt idx="377">
                  <c:v>4.1309792523422676E-3</c:v>
                </c:pt>
                <c:pt idx="378">
                  <c:v>2.0754682120795271E-3</c:v>
                </c:pt>
                <c:pt idx="379">
                  <c:v>5.9615266424929464E-4</c:v>
                </c:pt>
                <c:pt idx="380">
                  <c:v>-5.865841149336303E-3</c:v>
                </c:pt>
                <c:pt idx="381">
                  <c:v>-6.8210463880582035E-3</c:v>
                </c:pt>
                <c:pt idx="382">
                  <c:v>-2.5630178913579046E-2</c:v>
                </c:pt>
                <c:pt idx="383">
                  <c:v>3.9392701177312309E-3</c:v>
                </c:pt>
                <c:pt idx="384">
                  <c:v>7.6504817323285144E-3</c:v>
                </c:pt>
                <c:pt idx="385">
                  <c:v>-7.2894577400787353E-3</c:v>
                </c:pt>
                <c:pt idx="386">
                  <c:v>8.0741037426966349E-4</c:v>
                </c:pt>
                <c:pt idx="387">
                  <c:v>-1.3702197941811673E-2</c:v>
                </c:pt>
                <c:pt idx="388">
                  <c:v>2.8834944577909725E-2</c:v>
                </c:pt>
                <c:pt idx="389">
                  <c:v>-1.8780518342317634E-4</c:v>
                </c:pt>
                <c:pt idx="390">
                  <c:v>1.2679231106380315E-2</c:v>
                </c:pt>
                <c:pt idx="391">
                  <c:v>-1.0634680186723962E-3</c:v>
                </c:pt>
                <c:pt idx="392">
                  <c:v>-6.7775418876847076E-3</c:v>
                </c:pt>
                <c:pt idx="393">
                  <c:v>-1.3043098935613371E-2</c:v>
                </c:pt>
                <c:pt idx="394">
                  <c:v>2.4814522494080908E-3</c:v>
                </c:pt>
                <c:pt idx="395">
                  <c:v>-1.2848936813463727E-2</c:v>
                </c:pt>
                <c:pt idx="396">
                  <c:v>5.8189985197285221E-3</c:v>
                </c:pt>
                <c:pt idx="397">
                  <c:v>-2.8228875919817592E-3</c:v>
                </c:pt>
                <c:pt idx="398">
                  <c:v>1.1278984700531198E-2</c:v>
                </c:pt>
                <c:pt idx="399">
                  <c:v>-1.8871722610837055E-4</c:v>
                </c:pt>
                <c:pt idx="400">
                  <c:v>-3.7624734173073889E-3</c:v>
                </c:pt>
                <c:pt idx="401">
                  <c:v>-6.239737274220101E-3</c:v>
                </c:pt>
                <c:pt idx="402">
                  <c:v>5.0269459555646462E-3</c:v>
                </c:pt>
                <c:pt idx="403">
                  <c:v>1.9412809925193884E-3</c:v>
                </c:pt>
                <c:pt idx="404">
                  <c:v>-4.7649100662669327E-3</c:v>
                </c:pt>
                <c:pt idx="405">
                  <c:v>2.5365420590380164E-3</c:v>
                </c:pt>
                <c:pt idx="406">
                  <c:v>1.4864480217590688E-2</c:v>
                </c:pt>
                <c:pt idx="407">
                  <c:v>7.0553772320732563E-3</c:v>
                </c:pt>
                <c:pt idx="408">
                  <c:v>4.4127567661239589E-3</c:v>
                </c:pt>
                <c:pt idx="409">
                  <c:v>-5.7304824696534818E-4</c:v>
                </c:pt>
                <c:pt idx="410">
                  <c:v>-4.728817425723085E-3</c:v>
                </c:pt>
                <c:pt idx="411">
                  <c:v>-9.1804497305333181E-3</c:v>
                </c:pt>
                <c:pt idx="412">
                  <c:v>-6.7834546227523379E-3</c:v>
                </c:pt>
                <c:pt idx="413">
                  <c:v>9.3476769291779126E-3</c:v>
                </c:pt>
                <c:pt idx="414">
                  <c:v>4.3779778980716829E-3</c:v>
                </c:pt>
                <c:pt idx="415">
                  <c:v>1.0555728034772093E-3</c:v>
                </c:pt>
                <c:pt idx="416">
                  <c:v>-4.3418930653725549E-5</c:v>
                </c:pt>
                <c:pt idx="417">
                  <c:v>3.1759225372642967E-3</c:v>
                </c:pt>
                <c:pt idx="418">
                  <c:v>1.8240840933684004E-3</c:v>
                </c:pt>
                <c:pt idx="419">
                  <c:v>-6.4498210097519108E-3</c:v>
                </c:pt>
                <c:pt idx="420">
                  <c:v>-6.6469948749806156E-3</c:v>
                </c:pt>
                <c:pt idx="421">
                  <c:v>2.5327538225821296E-3</c:v>
                </c:pt>
                <c:pt idx="422">
                  <c:v>7.4854968498534093E-3</c:v>
                </c:pt>
                <c:pt idx="423">
                  <c:v>5.8819887313481863E-4</c:v>
                </c:pt>
                <c:pt idx="424">
                  <c:v>2.7536276724111539E-3</c:v>
                </c:pt>
                <c:pt idx="425">
                  <c:v>1.0675717371181706E-2</c:v>
                </c:pt>
                <c:pt idx="426">
                  <c:v>1.0288191476370825E-2</c:v>
                </c:pt>
                <c:pt idx="427">
                  <c:v>9.6395008007734671E-3</c:v>
                </c:pt>
                <c:pt idx="428">
                  <c:v>-2.9929366694573524E-5</c:v>
                </c:pt>
                <c:pt idx="429">
                  <c:v>-3.8610038610038884E-3</c:v>
                </c:pt>
                <c:pt idx="430">
                  <c:v>1.6825911904333765E-3</c:v>
                </c:pt>
                <c:pt idx="431">
                  <c:v>-6.2391265222869344E-3</c:v>
                </c:pt>
                <c:pt idx="432">
                  <c:v>-5.4331421672205917E-4</c:v>
                </c:pt>
                <c:pt idx="433">
                  <c:v>2.1992027059676299E-2</c:v>
                </c:pt>
                <c:pt idx="434">
                  <c:v>2.8959639718441918E-4</c:v>
                </c:pt>
                <c:pt idx="435">
                  <c:v>1.9202363367799113E-3</c:v>
                </c:pt>
                <c:pt idx="436">
                  <c:v>-1.6217013121037889E-3</c:v>
                </c:pt>
                <c:pt idx="437">
                  <c:v>4.3000590667454062E-3</c:v>
                </c:pt>
                <c:pt idx="438">
                  <c:v>2.0802456066059776E-2</c:v>
                </c:pt>
                <c:pt idx="439">
                  <c:v>-5.4158384466914938E-3</c:v>
                </c:pt>
                <c:pt idx="440">
                  <c:v>3.4467776973208086E-3</c:v>
                </c:pt>
                <c:pt idx="441">
                  <c:v>-8.0822075972756667E-4</c:v>
                </c:pt>
                <c:pt idx="442">
                  <c:v>2.0938294430321244E-2</c:v>
                </c:pt>
                <c:pt idx="443">
                  <c:v>1.9014849692141249E-3</c:v>
                </c:pt>
                <c:pt idx="444">
                  <c:v>-5.0553547220967268E-3</c:v>
                </c:pt>
                <c:pt idx="445">
                  <c:v>5.9893837463453146E-3</c:v>
                </c:pt>
                <c:pt idx="446">
                  <c:v>-9.0293453724599832E-4</c:v>
                </c:pt>
                <c:pt idx="447">
                  <c:v>-1.0167193854497185E-3</c:v>
                </c:pt>
                <c:pt idx="448">
                  <c:v>2.5443853895736742E-3</c:v>
                </c:pt>
                <c:pt idx="449">
                  <c:v>-4.8784614516946953E-3</c:v>
                </c:pt>
                <c:pt idx="450">
                  <c:v>-2.15364561194704E-3</c:v>
                </c:pt>
                <c:pt idx="451">
                  <c:v>-4.4869792406214129E-3</c:v>
                </c:pt>
                <c:pt idx="452">
                  <c:v>1.3978034517187278E-2</c:v>
                </c:pt>
                <c:pt idx="453">
                  <c:v>-2.8977352651568945E-3</c:v>
                </c:pt>
                <c:pt idx="454">
                  <c:v>1.8057671688956863E-3</c:v>
                </c:pt>
                <c:pt idx="455">
                  <c:v>-3.3797104714690986E-4</c:v>
                </c:pt>
                <c:pt idx="456">
                  <c:v>1.8594692060629708E-3</c:v>
                </c:pt>
                <c:pt idx="457">
                  <c:v>6.974128233970805E-3</c:v>
                </c:pt>
                <c:pt idx="458">
                  <c:v>-5.4736371760501458E-3</c:v>
                </c:pt>
                <c:pt idx="459">
                  <c:v>-3.1730877232392812E-3</c:v>
                </c:pt>
                <c:pt idx="460">
                  <c:v>-6.0001690188456521E-3</c:v>
                </c:pt>
                <c:pt idx="461">
                  <c:v>-1.1052542084679735E-3</c:v>
                </c:pt>
                <c:pt idx="462">
                  <c:v>2.8371208897211113E-3</c:v>
                </c:pt>
                <c:pt idx="463">
                  <c:v>-7.2820890033099793E-3</c:v>
                </c:pt>
                <c:pt idx="464">
                  <c:v>-9.6495827823629022E-3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6-7943-A431-620C41521650}"/>
            </c:ext>
          </c:extLst>
        </c:ser>
        <c:ser>
          <c:idx val="3"/>
          <c:order val="3"/>
          <c:tx>
            <c:v>Copper</c:v>
          </c:tx>
          <c:spPr>
            <a:ln w="28575" cap="rnd">
              <a:solidFill>
                <a:srgbClr val="F05C26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Data!$A$4:$A$468</c:f>
              <c:numCache>
                <c:formatCode>m/d/yy</c:formatCode>
                <c:ptCount val="465"/>
                <c:pt idx="0">
                  <c:v>40547</c:v>
                </c:pt>
                <c:pt idx="1">
                  <c:v>40548</c:v>
                </c:pt>
                <c:pt idx="2">
                  <c:v>40549</c:v>
                </c:pt>
                <c:pt idx="3">
                  <c:v>40550</c:v>
                </c:pt>
                <c:pt idx="4">
                  <c:v>40553</c:v>
                </c:pt>
                <c:pt idx="5">
                  <c:v>40554</c:v>
                </c:pt>
                <c:pt idx="6">
                  <c:v>40555</c:v>
                </c:pt>
                <c:pt idx="7">
                  <c:v>40556</c:v>
                </c:pt>
                <c:pt idx="8">
                  <c:v>40557</c:v>
                </c:pt>
                <c:pt idx="9">
                  <c:v>40560</c:v>
                </c:pt>
                <c:pt idx="10">
                  <c:v>40561</c:v>
                </c:pt>
                <c:pt idx="11">
                  <c:v>40562</c:v>
                </c:pt>
                <c:pt idx="12">
                  <c:v>40563</c:v>
                </c:pt>
                <c:pt idx="13">
                  <c:v>40564</c:v>
                </c:pt>
                <c:pt idx="14">
                  <c:v>40567</c:v>
                </c:pt>
                <c:pt idx="15">
                  <c:v>40568</c:v>
                </c:pt>
                <c:pt idx="16">
                  <c:v>40569</c:v>
                </c:pt>
                <c:pt idx="17">
                  <c:v>40570</c:v>
                </c:pt>
                <c:pt idx="18">
                  <c:v>40571</c:v>
                </c:pt>
                <c:pt idx="19">
                  <c:v>40574</c:v>
                </c:pt>
                <c:pt idx="20">
                  <c:v>40575</c:v>
                </c:pt>
                <c:pt idx="21">
                  <c:v>40576</c:v>
                </c:pt>
                <c:pt idx="22">
                  <c:v>40577</c:v>
                </c:pt>
                <c:pt idx="23">
                  <c:v>40578</c:v>
                </c:pt>
                <c:pt idx="24">
                  <c:v>40581</c:v>
                </c:pt>
                <c:pt idx="25">
                  <c:v>40582</c:v>
                </c:pt>
                <c:pt idx="26">
                  <c:v>40583</c:v>
                </c:pt>
                <c:pt idx="27">
                  <c:v>40584</c:v>
                </c:pt>
                <c:pt idx="28">
                  <c:v>40585</c:v>
                </c:pt>
                <c:pt idx="29">
                  <c:v>40588</c:v>
                </c:pt>
                <c:pt idx="30">
                  <c:v>40589</c:v>
                </c:pt>
                <c:pt idx="31">
                  <c:v>40590</c:v>
                </c:pt>
                <c:pt idx="32">
                  <c:v>40591</c:v>
                </c:pt>
                <c:pt idx="33">
                  <c:v>40592</c:v>
                </c:pt>
                <c:pt idx="34">
                  <c:v>40595</c:v>
                </c:pt>
                <c:pt idx="35">
                  <c:v>40596</c:v>
                </c:pt>
                <c:pt idx="36">
                  <c:v>40597</c:v>
                </c:pt>
                <c:pt idx="37">
                  <c:v>40598</c:v>
                </c:pt>
                <c:pt idx="38">
                  <c:v>40599</c:v>
                </c:pt>
                <c:pt idx="39">
                  <c:v>40602</c:v>
                </c:pt>
                <c:pt idx="40">
                  <c:v>40603</c:v>
                </c:pt>
                <c:pt idx="41">
                  <c:v>40604</c:v>
                </c:pt>
                <c:pt idx="42">
                  <c:v>40605</c:v>
                </c:pt>
                <c:pt idx="43">
                  <c:v>40606</c:v>
                </c:pt>
                <c:pt idx="44">
                  <c:v>40609</c:v>
                </c:pt>
                <c:pt idx="45">
                  <c:v>40610</c:v>
                </c:pt>
                <c:pt idx="46">
                  <c:v>40611</c:v>
                </c:pt>
                <c:pt idx="47">
                  <c:v>40612</c:v>
                </c:pt>
                <c:pt idx="48">
                  <c:v>40613</c:v>
                </c:pt>
                <c:pt idx="49">
                  <c:v>40616</c:v>
                </c:pt>
                <c:pt idx="50">
                  <c:v>40617</c:v>
                </c:pt>
                <c:pt idx="51">
                  <c:v>40618</c:v>
                </c:pt>
                <c:pt idx="52">
                  <c:v>40619</c:v>
                </c:pt>
                <c:pt idx="53">
                  <c:v>40620</c:v>
                </c:pt>
                <c:pt idx="54">
                  <c:v>40623</c:v>
                </c:pt>
                <c:pt idx="55">
                  <c:v>40624</c:v>
                </c:pt>
                <c:pt idx="56">
                  <c:v>40625</c:v>
                </c:pt>
                <c:pt idx="57">
                  <c:v>40626</c:v>
                </c:pt>
                <c:pt idx="58">
                  <c:v>40627</c:v>
                </c:pt>
                <c:pt idx="59">
                  <c:v>40630</c:v>
                </c:pt>
                <c:pt idx="60">
                  <c:v>40631</c:v>
                </c:pt>
                <c:pt idx="61">
                  <c:v>40632</c:v>
                </c:pt>
                <c:pt idx="62">
                  <c:v>40633</c:v>
                </c:pt>
                <c:pt idx="63">
                  <c:v>40634</c:v>
                </c:pt>
                <c:pt idx="64">
                  <c:v>40637</c:v>
                </c:pt>
                <c:pt idx="65">
                  <c:v>40638</c:v>
                </c:pt>
                <c:pt idx="66">
                  <c:v>40639</c:v>
                </c:pt>
                <c:pt idx="67">
                  <c:v>40640</c:v>
                </c:pt>
                <c:pt idx="68">
                  <c:v>40641</c:v>
                </c:pt>
                <c:pt idx="69">
                  <c:v>40644</c:v>
                </c:pt>
                <c:pt idx="70">
                  <c:v>40645</c:v>
                </c:pt>
                <c:pt idx="71">
                  <c:v>40646</c:v>
                </c:pt>
                <c:pt idx="72">
                  <c:v>40647</c:v>
                </c:pt>
                <c:pt idx="73">
                  <c:v>40648</c:v>
                </c:pt>
                <c:pt idx="74">
                  <c:v>40651</c:v>
                </c:pt>
                <c:pt idx="75">
                  <c:v>40652</c:v>
                </c:pt>
                <c:pt idx="76">
                  <c:v>40653</c:v>
                </c:pt>
                <c:pt idx="77">
                  <c:v>40654</c:v>
                </c:pt>
                <c:pt idx="78">
                  <c:v>40655</c:v>
                </c:pt>
                <c:pt idx="79">
                  <c:v>40658</c:v>
                </c:pt>
                <c:pt idx="80">
                  <c:v>40659</c:v>
                </c:pt>
                <c:pt idx="81">
                  <c:v>40660</c:v>
                </c:pt>
                <c:pt idx="82">
                  <c:v>40661</c:v>
                </c:pt>
                <c:pt idx="83">
                  <c:v>40662</c:v>
                </c:pt>
                <c:pt idx="84">
                  <c:v>40665</c:v>
                </c:pt>
                <c:pt idx="85">
                  <c:v>40666</c:v>
                </c:pt>
                <c:pt idx="86">
                  <c:v>40667</c:v>
                </c:pt>
                <c:pt idx="87">
                  <c:v>40668</c:v>
                </c:pt>
                <c:pt idx="88">
                  <c:v>40669</c:v>
                </c:pt>
                <c:pt idx="89">
                  <c:v>40672</c:v>
                </c:pt>
                <c:pt idx="90">
                  <c:v>40673</c:v>
                </c:pt>
                <c:pt idx="91">
                  <c:v>40674</c:v>
                </c:pt>
                <c:pt idx="92">
                  <c:v>40675</c:v>
                </c:pt>
                <c:pt idx="93">
                  <c:v>40676</c:v>
                </c:pt>
                <c:pt idx="94">
                  <c:v>40679</c:v>
                </c:pt>
                <c:pt idx="95">
                  <c:v>40680</c:v>
                </c:pt>
                <c:pt idx="96">
                  <c:v>40681</c:v>
                </c:pt>
                <c:pt idx="97">
                  <c:v>40682</c:v>
                </c:pt>
                <c:pt idx="98">
                  <c:v>40683</c:v>
                </c:pt>
                <c:pt idx="99">
                  <c:v>40686</c:v>
                </c:pt>
                <c:pt idx="100">
                  <c:v>40687</c:v>
                </c:pt>
                <c:pt idx="101">
                  <c:v>40688</c:v>
                </c:pt>
                <c:pt idx="102">
                  <c:v>40689</c:v>
                </c:pt>
                <c:pt idx="103">
                  <c:v>40690</c:v>
                </c:pt>
                <c:pt idx="104">
                  <c:v>40693</c:v>
                </c:pt>
                <c:pt idx="105">
                  <c:v>40694</c:v>
                </c:pt>
                <c:pt idx="106">
                  <c:v>40695</c:v>
                </c:pt>
                <c:pt idx="107">
                  <c:v>40696</c:v>
                </c:pt>
                <c:pt idx="108">
                  <c:v>40697</c:v>
                </c:pt>
                <c:pt idx="109">
                  <c:v>40700</c:v>
                </c:pt>
                <c:pt idx="110">
                  <c:v>40701</c:v>
                </c:pt>
                <c:pt idx="111">
                  <c:v>40702</c:v>
                </c:pt>
                <c:pt idx="112">
                  <c:v>40703</c:v>
                </c:pt>
                <c:pt idx="113">
                  <c:v>40704</c:v>
                </c:pt>
                <c:pt idx="114">
                  <c:v>40707</c:v>
                </c:pt>
                <c:pt idx="115">
                  <c:v>40708</c:v>
                </c:pt>
                <c:pt idx="116">
                  <c:v>40709</c:v>
                </c:pt>
                <c:pt idx="117">
                  <c:v>40710</c:v>
                </c:pt>
                <c:pt idx="118">
                  <c:v>40711</c:v>
                </c:pt>
                <c:pt idx="119">
                  <c:v>40714</c:v>
                </c:pt>
                <c:pt idx="120">
                  <c:v>40715</c:v>
                </c:pt>
                <c:pt idx="121">
                  <c:v>40716</c:v>
                </c:pt>
                <c:pt idx="122">
                  <c:v>40717</c:v>
                </c:pt>
                <c:pt idx="123">
                  <c:v>40718</c:v>
                </c:pt>
                <c:pt idx="124">
                  <c:v>40721</c:v>
                </c:pt>
                <c:pt idx="125">
                  <c:v>40722</c:v>
                </c:pt>
                <c:pt idx="126">
                  <c:v>40723</c:v>
                </c:pt>
                <c:pt idx="127">
                  <c:v>40724</c:v>
                </c:pt>
                <c:pt idx="128">
                  <c:v>40725</c:v>
                </c:pt>
                <c:pt idx="129">
                  <c:v>40728</c:v>
                </c:pt>
                <c:pt idx="130">
                  <c:v>40729</c:v>
                </c:pt>
                <c:pt idx="131">
                  <c:v>40730</c:v>
                </c:pt>
                <c:pt idx="132">
                  <c:v>40731</c:v>
                </c:pt>
                <c:pt idx="133">
                  <c:v>40732</c:v>
                </c:pt>
                <c:pt idx="134">
                  <c:v>40735</c:v>
                </c:pt>
                <c:pt idx="135">
                  <c:v>40736</c:v>
                </c:pt>
                <c:pt idx="136">
                  <c:v>40737</c:v>
                </c:pt>
                <c:pt idx="137">
                  <c:v>40738</c:v>
                </c:pt>
                <c:pt idx="138">
                  <c:v>40739</c:v>
                </c:pt>
                <c:pt idx="139">
                  <c:v>40742</c:v>
                </c:pt>
                <c:pt idx="140">
                  <c:v>40743</c:v>
                </c:pt>
                <c:pt idx="141">
                  <c:v>40744</c:v>
                </c:pt>
                <c:pt idx="142">
                  <c:v>40745</c:v>
                </c:pt>
                <c:pt idx="143">
                  <c:v>40746</c:v>
                </c:pt>
                <c:pt idx="144">
                  <c:v>40749</c:v>
                </c:pt>
                <c:pt idx="145">
                  <c:v>40750</c:v>
                </c:pt>
                <c:pt idx="146">
                  <c:v>40751</c:v>
                </c:pt>
                <c:pt idx="147">
                  <c:v>40752</c:v>
                </c:pt>
                <c:pt idx="148">
                  <c:v>40753</c:v>
                </c:pt>
                <c:pt idx="149">
                  <c:v>40756</c:v>
                </c:pt>
                <c:pt idx="150">
                  <c:v>40757</c:v>
                </c:pt>
                <c:pt idx="151">
                  <c:v>40758</c:v>
                </c:pt>
                <c:pt idx="152">
                  <c:v>40759</c:v>
                </c:pt>
                <c:pt idx="153">
                  <c:v>40760</c:v>
                </c:pt>
                <c:pt idx="154">
                  <c:v>40763</c:v>
                </c:pt>
                <c:pt idx="155">
                  <c:v>40764</c:v>
                </c:pt>
                <c:pt idx="156">
                  <c:v>40765</c:v>
                </c:pt>
                <c:pt idx="157">
                  <c:v>40766</c:v>
                </c:pt>
                <c:pt idx="158">
                  <c:v>40767</c:v>
                </c:pt>
                <c:pt idx="159">
                  <c:v>40770</c:v>
                </c:pt>
                <c:pt idx="160">
                  <c:v>40771</c:v>
                </c:pt>
                <c:pt idx="161">
                  <c:v>40772</c:v>
                </c:pt>
                <c:pt idx="162">
                  <c:v>40773</c:v>
                </c:pt>
                <c:pt idx="163">
                  <c:v>40774</c:v>
                </c:pt>
                <c:pt idx="164">
                  <c:v>40777</c:v>
                </c:pt>
                <c:pt idx="165">
                  <c:v>40778</c:v>
                </c:pt>
                <c:pt idx="166">
                  <c:v>40779</c:v>
                </c:pt>
                <c:pt idx="167">
                  <c:v>40780</c:v>
                </c:pt>
                <c:pt idx="168">
                  <c:v>40781</c:v>
                </c:pt>
                <c:pt idx="169">
                  <c:v>40784</c:v>
                </c:pt>
                <c:pt idx="170">
                  <c:v>40785</c:v>
                </c:pt>
                <c:pt idx="171">
                  <c:v>40786</c:v>
                </c:pt>
                <c:pt idx="172">
                  <c:v>40787</c:v>
                </c:pt>
                <c:pt idx="173">
                  <c:v>40788</c:v>
                </c:pt>
                <c:pt idx="174">
                  <c:v>40791</c:v>
                </c:pt>
                <c:pt idx="175">
                  <c:v>40792</c:v>
                </c:pt>
                <c:pt idx="176">
                  <c:v>40793</c:v>
                </c:pt>
                <c:pt idx="177">
                  <c:v>40794</c:v>
                </c:pt>
                <c:pt idx="178">
                  <c:v>40795</c:v>
                </c:pt>
                <c:pt idx="179">
                  <c:v>40798</c:v>
                </c:pt>
                <c:pt idx="180">
                  <c:v>40799</c:v>
                </c:pt>
                <c:pt idx="181">
                  <c:v>40800</c:v>
                </c:pt>
                <c:pt idx="182">
                  <c:v>40801</c:v>
                </c:pt>
                <c:pt idx="183">
                  <c:v>40802</c:v>
                </c:pt>
                <c:pt idx="184">
                  <c:v>40805</c:v>
                </c:pt>
                <c:pt idx="185">
                  <c:v>40806</c:v>
                </c:pt>
                <c:pt idx="186">
                  <c:v>40807</c:v>
                </c:pt>
                <c:pt idx="187">
                  <c:v>40808</c:v>
                </c:pt>
                <c:pt idx="188">
                  <c:v>40809</c:v>
                </c:pt>
                <c:pt idx="189">
                  <c:v>40812</c:v>
                </c:pt>
                <c:pt idx="190">
                  <c:v>40813</c:v>
                </c:pt>
                <c:pt idx="191">
                  <c:v>40814</c:v>
                </c:pt>
                <c:pt idx="192">
                  <c:v>40815</c:v>
                </c:pt>
                <c:pt idx="193">
                  <c:v>40816</c:v>
                </c:pt>
                <c:pt idx="194">
                  <c:v>40819</c:v>
                </c:pt>
                <c:pt idx="195">
                  <c:v>40820</c:v>
                </c:pt>
                <c:pt idx="196">
                  <c:v>40821</c:v>
                </c:pt>
                <c:pt idx="197">
                  <c:v>40822</c:v>
                </c:pt>
                <c:pt idx="198">
                  <c:v>40823</c:v>
                </c:pt>
                <c:pt idx="199">
                  <c:v>40826</c:v>
                </c:pt>
                <c:pt idx="200">
                  <c:v>40827</c:v>
                </c:pt>
                <c:pt idx="201">
                  <c:v>40828</c:v>
                </c:pt>
                <c:pt idx="202">
                  <c:v>40829</c:v>
                </c:pt>
                <c:pt idx="203">
                  <c:v>40830</c:v>
                </c:pt>
                <c:pt idx="204">
                  <c:v>40833</c:v>
                </c:pt>
                <c:pt idx="205">
                  <c:v>40834</c:v>
                </c:pt>
                <c:pt idx="206">
                  <c:v>40835</c:v>
                </c:pt>
                <c:pt idx="207">
                  <c:v>40836</c:v>
                </c:pt>
                <c:pt idx="208">
                  <c:v>40837</c:v>
                </c:pt>
                <c:pt idx="209">
                  <c:v>40840</c:v>
                </c:pt>
                <c:pt idx="210">
                  <c:v>40841</c:v>
                </c:pt>
                <c:pt idx="211">
                  <c:v>40842</c:v>
                </c:pt>
                <c:pt idx="212">
                  <c:v>40843</c:v>
                </c:pt>
                <c:pt idx="213">
                  <c:v>40844</c:v>
                </c:pt>
                <c:pt idx="214">
                  <c:v>40847</c:v>
                </c:pt>
                <c:pt idx="215">
                  <c:v>40848</c:v>
                </c:pt>
                <c:pt idx="216">
                  <c:v>40849</c:v>
                </c:pt>
                <c:pt idx="217">
                  <c:v>40850</c:v>
                </c:pt>
                <c:pt idx="218">
                  <c:v>40851</c:v>
                </c:pt>
                <c:pt idx="219">
                  <c:v>40854</c:v>
                </c:pt>
                <c:pt idx="220">
                  <c:v>40855</c:v>
                </c:pt>
                <c:pt idx="221">
                  <c:v>40856</c:v>
                </c:pt>
                <c:pt idx="222">
                  <c:v>40857</c:v>
                </c:pt>
                <c:pt idx="223">
                  <c:v>40858</c:v>
                </c:pt>
                <c:pt idx="224">
                  <c:v>40861</c:v>
                </c:pt>
                <c:pt idx="225">
                  <c:v>40862</c:v>
                </c:pt>
                <c:pt idx="226">
                  <c:v>40863</c:v>
                </c:pt>
                <c:pt idx="227">
                  <c:v>40864</c:v>
                </c:pt>
                <c:pt idx="228">
                  <c:v>40865</c:v>
                </c:pt>
                <c:pt idx="229">
                  <c:v>40868</c:v>
                </c:pt>
                <c:pt idx="230">
                  <c:v>40869</c:v>
                </c:pt>
                <c:pt idx="231">
                  <c:v>40870</c:v>
                </c:pt>
                <c:pt idx="232">
                  <c:v>40871</c:v>
                </c:pt>
                <c:pt idx="233">
                  <c:v>40872</c:v>
                </c:pt>
                <c:pt idx="234">
                  <c:v>40875</c:v>
                </c:pt>
                <c:pt idx="235">
                  <c:v>40876</c:v>
                </c:pt>
                <c:pt idx="236">
                  <c:v>40877</c:v>
                </c:pt>
                <c:pt idx="237">
                  <c:v>40878</c:v>
                </c:pt>
                <c:pt idx="238">
                  <c:v>40879</c:v>
                </c:pt>
                <c:pt idx="239">
                  <c:v>40882</c:v>
                </c:pt>
                <c:pt idx="240">
                  <c:v>40883</c:v>
                </c:pt>
                <c:pt idx="241">
                  <c:v>40884</c:v>
                </c:pt>
                <c:pt idx="242">
                  <c:v>40885</c:v>
                </c:pt>
                <c:pt idx="243">
                  <c:v>40886</c:v>
                </c:pt>
                <c:pt idx="244">
                  <c:v>40889</c:v>
                </c:pt>
                <c:pt idx="245">
                  <c:v>40890</c:v>
                </c:pt>
                <c:pt idx="246">
                  <c:v>40891</c:v>
                </c:pt>
                <c:pt idx="247">
                  <c:v>40892</c:v>
                </c:pt>
                <c:pt idx="248">
                  <c:v>40893</c:v>
                </c:pt>
                <c:pt idx="249">
                  <c:v>40896</c:v>
                </c:pt>
                <c:pt idx="250">
                  <c:v>40897</c:v>
                </c:pt>
                <c:pt idx="251">
                  <c:v>40898</c:v>
                </c:pt>
                <c:pt idx="252">
                  <c:v>40899</c:v>
                </c:pt>
                <c:pt idx="253">
                  <c:v>40900</c:v>
                </c:pt>
                <c:pt idx="254">
                  <c:v>40903</c:v>
                </c:pt>
                <c:pt idx="255">
                  <c:v>40904</c:v>
                </c:pt>
                <c:pt idx="256">
                  <c:v>40905</c:v>
                </c:pt>
                <c:pt idx="257">
                  <c:v>40906</c:v>
                </c:pt>
                <c:pt idx="258">
                  <c:v>40907</c:v>
                </c:pt>
                <c:pt idx="259">
                  <c:v>40910</c:v>
                </c:pt>
                <c:pt idx="260">
                  <c:v>40911</c:v>
                </c:pt>
                <c:pt idx="261">
                  <c:v>40912</c:v>
                </c:pt>
                <c:pt idx="262">
                  <c:v>40913</c:v>
                </c:pt>
                <c:pt idx="263">
                  <c:v>40914</c:v>
                </c:pt>
                <c:pt idx="264">
                  <c:v>40917</c:v>
                </c:pt>
                <c:pt idx="265">
                  <c:v>40918</c:v>
                </c:pt>
                <c:pt idx="266">
                  <c:v>40919</c:v>
                </c:pt>
                <c:pt idx="267">
                  <c:v>40920</c:v>
                </c:pt>
                <c:pt idx="268">
                  <c:v>40921</c:v>
                </c:pt>
                <c:pt idx="269">
                  <c:v>40924</c:v>
                </c:pt>
                <c:pt idx="270">
                  <c:v>40925</c:v>
                </c:pt>
                <c:pt idx="271">
                  <c:v>40926</c:v>
                </c:pt>
                <c:pt idx="272">
                  <c:v>40927</c:v>
                </c:pt>
                <c:pt idx="273">
                  <c:v>40928</c:v>
                </c:pt>
                <c:pt idx="274">
                  <c:v>40931</c:v>
                </c:pt>
                <c:pt idx="275">
                  <c:v>40932</c:v>
                </c:pt>
                <c:pt idx="276">
                  <c:v>40933</c:v>
                </c:pt>
                <c:pt idx="277">
                  <c:v>40934</c:v>
                </c:pt>
                <c:pt idx="278">
                  <c:v>40935</c:v>
                </c:pt>
                <c:pt idx="279">
                  <c:v>40938</c:v>
                </c:pt>
                <c:pt idx="280">
                  <c:v>40939</c:v>
                </c:pt>
                <c:pt idx="281">
                  <c:v>40940</c:v>
                </c:pt>
                <c:pt idx="282">
                  <c:v>40941</c:v>
                </c:pt>
                <c:pt idx="283">
                  <c:v>40942</c:v>
                </c:pt>
                <c:pt idx="284">
                  <c:v>40945</c:v>
                </c:pt>
                <c:pt idx="285">
                  <c:v>40946</c:v>
                </c:pt>
                <c:pt idx="286">
                  <c:v>40947</c:v>
                </c:pt>
                <c:pt idx="287">
                  <c:v>40948</c:v>
                </c:pt>
                <c:pt idx="288">
                  <c:v>40949</c:v>
                </c:pt>
                <c:pt idx="289">
                  <c:v>40952</c:v>
                </c:pt>
                <c:pt idx="290">
                  <c:v>40953</c:v>
                </c:pt>
                <c:pt idx="291">
                  <c:v>40954</c:v>
                </c:pt>
                <c:pt idx="292">
                  <c:v>40955</c:v>
                </c:pt>
                <c:pt idx="293">
                  <c:v>40956</c:v>
                </c:pt>
                <c:pt idx="294">
                  <c:v>40959</c:v>
                </c:pt>
                <c:pt idx="295">
                  <c:v>40960</c:v>
                </c:pt>
                <c:pt idx="296">
                  <c:v>40961</c:v>
                </c:pt>
                <c:pt idx="297">
                  <c:v>40962</c:v>
                </c:pt>
                <c:pt idx="298">
                  <c:v>40963</c:v>
                </c:pt>
                <c:pt idx="299">
                  <c:v>40966</c:v>
                </c:pt>
                <c:pt idx="300">
                  <c:v>40967</c:v>
                </c:pt>
                <c:pt idx="301">
                  <c:v>40968</c:v>
                </c:pt>
                <c:pt idx="302">
                  <c:v>40969</c:v>
                </c:pt>
                <c:pt idx="303">
                  <c:v>40970</c:v>
                </c:pt>
                <c:pt idx="304">
                  <c:v>40973</c:v>
                </c:pt>
                <c:pt idx="305">
                  <c:v>40974</c:v>
                </c:pt>
                <c:pt idx="306">
                  <c:v>40975</c:v>
                </c:pt>
                <c:pt idx="307">
                  <c:v>40976</c:v>
                </c:pt>
                <c:pt idx="308">
                  <c:v>40977</c:v>
                </c:pt>
                <c:pt idx="309">
                  <c:v>40980</c:v>
                </c:pt>
                <c:pt idx="310">
                  <c:v>40981</c:v>
                </c:pt>
                <c:pt idx="311">
                  <c:v>40982</c:v>
                </c:pt>
                <c:pt idx="312">
                  <c:v>40983</c:v>
                </c:pt>
                <c:pt idx="313">
                  <c:v>40984</c:v>
                </c:pt>
                <c:pt idx="314">
                  <c:v>40987</c:v>
                </c:pt>
                <c:pt idx="315">
                  <c:v>40988</c:v>
                </c:pt>
                <c:pt idx="316">
                  <c:v>40989</c:v>
                </c:pt>
                <c:pt idx="317">
                  <c:v>40990</c:v>
                </c:pt>
                <c:pt idx="318">
                  <c:v>40991</c:v>
                </c:pt>
                <c:pt idx="319">
                  <c:v>40994</c:v>
                </c:pt>
                <c:pt idx="320">
                  <c:v>40995</c:v>
                </c:pt>
                <c:pt idx="321">
                  <c:v>40996</c:v>
                </c:pt>
                <c:pt idx="322">
                  <c:v>40997</c:v>
                </c:pt>
                <c:pt idx="323">
                  <c:v>40998</c:v>
                </c:pt>
                <c:pt idx="324">
                  <c:v>41001</c:v>
                </c:pt>
                <c:pt idx="325">
                  <c:v>41002</c:v>
                </c:pt>
                <c:pt idx="326">
                  <c:v>41003</c:v>
                </c:pt>
                <c:pt idx="327">
                  <c:v>41004</c:v>
                </c:pt>
                <c:pt idx="328">
                  <c:v>41005</c:v>
                </c:pt>
                <c:pt idx="329">
                  <c:v>41008</c:v>
                </c:pt>
                <c:pt idx="330">
                  <c:v>41009</c:v>
                </c:pt>
                <c:pt idx="331">
                  <c:v>41010</c:v>
                </c:pt>
                <c:pt idx="332">
                  <c:v>41011</c:v>
                </c:pt>
                <c:pt idx="333">
                  <c:v>41012</c:v>
                </c:pt>
                <c:pt idx="334">
                  <c:v>41015</c:v>
                </c:pt>
                <c:pt idx="335">
                  <c:v>41016</c:v>
                </c:pt>
                <c:pt idx="336">
                  <c:v>41017</c:v>
                </c:pt>
                <c:pt idx="337">
                  <c:v>41018</c:v>
                </c:pt>
                <c:pt idx="338">
                  <c:v>41019</c:v>
                </c:pt>
                <c:pt idx="339">
                  <c:v>41022</c:v>
                </c:pt>
                <c:pt idx="340">
                  <c:v>41023</c:v>
                </c:pt>
                <c:pt idx="341">
                  <c:v>41024</c:v>
                </c:pt>
                <c:pt idx="342">
                  <c:v>41025</c:v>
                </c:pt>
                <c:pt idx="343">
                  <c:v>41026</c:v>
                </c:pt>
                <c:pt idx="344">
                  <c:v>41029</c:v>
                </c:pt>
                <c:pt idx="345">
                  <c:v>41030</c:v>
                </c:pt>
                <c:pt idx="346">
                  <c:v>41031</c:v>
                </c:pt>
                <c:pt idx="347">
                  <c:v>41032</c:v>
                </c:pt>
                <c:pt idx="348">
                  <c:v>41033</c:v>
                </c:pt>
                <c:pt idx="349">
                  <c:v>41036</c:v>
                </c:pt>
                <c:pt idx="350">
                  <c:v>41037</c:v>
                </c:pt>
                <c:pt idx="351">
                  <c:v>41038</c:v>
                </c:pt>
                <c:pt idx="352">
                  <c:v>41039</c:v>
                </c:pt>
                <c:pt idx="353">
                  <c:v>41040</c:v>
                </c:pt>
                <c:pt idx="354">
                  <c:v>41043</c:v>
                </c:pt>
                <c:pt idx="355">
                  <c:v>41044</c:v>
                </c:pt>
                <c:pt idx="356">
                  <c:v>41045</c:v>
                </c:pt>
                <c:pt idx="357">
                  <c:v>41046</c:v>
                </c:pt>
                <c:pt idx="358">
                  <c:v>41047</c:v>
                </c:pt>
                <c:pt idx="359">
                  <c:v>41050</c:v>
                </c:pt>
                <c:pt idx="360">
                  <c:v>41051</c:v>
                </c:pt>
                <c:pt idx="361">
                  <c:v>41052</c:v>
                </c:pt>
                <c:pt idx="362">
                  <c:v>41053</c:v>
                </c:pt>
                <c:pt idx="363">
                  <c:v>41054</c:v>
                </c:pt>
                <c:pt idx="364">
                  <c:v>41057</c:v>
                </c:pt>
                <c:pt idx="365">
                  <c:v>41058</c:v>
                </c:pt>
                <c:pt idx="366">
                  <c:v>41059</c:v>
                </c:pt>
                <c:pt idx="367">
                  <c:v>41060</c:v>
                </c:pt>
                <c:pt idx="368">
                  <c:v>41061</c:v>
                </c:pt>
                <c:pt idx="369">
                  <c:v>41064</c:v>
                </c:pt>
                <c:pt idx="370">
                  <c:v>41065</c:v>
                </c:pt>
                <c:pt idx="371">
                  <c:v>41066</c:v>
                </c:pt>
                <c:pt idx="372">
                  <c:v>41067</c:v>
                </c:pt>
                <c:pt idx="373">
                  <c:v>41068</c:v>
                </c:pt>
                <c:pt idx="374">
                  <c:v>41071</c:v>
                </c:pt>
                <c:pt idx="375">
                  <c:v>41072</c:v>
                </c:pt>
                <c:pt idx="376">
                  <c:v>41073</c:v>
                </c:pt>
                <c:pt idx="377">
                  <c:v>41074</c:v>
                </c:pt>
                <c:pt idx="378">
                  <c:v>41075</c:v>
                </c:pt>
                <c:pt idx="379">
                  <c:v>41078</c:v>
                </c:pt>
                <c:pt idx="380">
                  <c:v>41079</c:v>
                </c:pt>
                <c:pt idx="381">
                  <c:v>41080</c:v>
                </c:pt>
                <c:pt idx="382">
                  <c:v>41081</c:v>
                </c:pt>
                <c:pt idx="383">
                  <c:v>41082</c:v>
                </c:pt>
                <c:pt idx="384">
                  <c:v>41085</c:v>
                </c:pt>
                <c:pt idx="385">
                  <c:v>41086</c:v>
                </c:pt>
                <c:pt idx="386">
                  <c:v>41087</c:v>
                </c:pt>
                <c:pt idx="387">
                  <c:v>41088</c:v>
                </c:pt>
                <c:pt idx="388">
                  <c:v>41089</c:v>
                </c:pt>
                <c:pt idx="389">
                  <c:v>41092</c:v>
                </c:pt>
                <c:pt idx="390">
                  <c:v>41093</c:v>
                </c:pt>
                <c:pt idx="391">
                  <c:v>41094</c:v>
                </c:pt>
                <c:pt idx="392">
                  <c:v>41095</c:v>
                </c:pt>
                <c:pt idx="393">
                  <c:v>41096</c:v>
                </c:pt>
                <c:pt idx="394">
                  <c:v>41099</c:v>
                </c:pt>
                <c:pt idx="395">
                  <c:v>41100</c:v>
                </c:pt>
                <c:pt idx="396">
                  <c:v>41101</c:v>
                </c:pt>
                <c:pt idx="397">
                  <c:v>41102</c:v>
                </c:pt>
                <c:pt idx="398">
                  <c:v>41103</c:v>
                </c:pt>
                <c:pt idx="399">
                  <c:v>41106</c:v>
                </c:pt>
                <c:pt idx="400">
                  <c:v>41107</c:v>
                </c:pt>
                <c:pt idx="401">
                  <c:v>41108</c:v>
                </c:pt>
                <c:pt idx="402">
                  <c:v>41109</c:v>
                </c:pt>
                <c:pt idx="403">
                  <c:v>41110</c:v>
                </c:pt>
                <c:pt idx="404">
                  <c:v>41113</c:v>
                </c:pt>
                <c:pt idx="405">
                  <c:v>41114</c:v>
                </c:pt>
                <c:pt idx="406">
                  <c:v>41115</c:v>
                </c:pt>
                <c:pt idx="407">
                  <c:v>41116</c:v>
                </c:pt>
                <c:pt idx="408">
                  <c:v>41117</c:v>
                </c:pt>
                <c:pt idx="409">
                  <c:v>41120</c:v>
                </c:pt>
                <c:pt idx="410">
                  <c:v>41121</c:v>
                </c:pt>
                <c:pt idx="411">
                  <c:v>41122</c:v>
                </c:pt>
                <c:pt idx="412">
                  <c:v>41123</c:v>
                </c:pt>
                <c:pt idx="413">
                  <c:v>41124</c:v>
                </c:pt>
                <c:pt idx="414">
                  <c:v>41127</c:v>
                </c:pt>
                <c:pt idx="415">
                  <c:v>41128</c:v>
                </c:pt>
                <c:pt idx="416">
                  <c:v>41129</c:v>
                </c:pt>
                <c:pt idx="417">
                  <c:v>41130</c:v>
                </c:pt>
                <c:pt idx="418">
                  <c:v>41131</c:v>
                </c:pt>
                <c:pt idx="419">
                  <c:v>41134</c:v>
                </c:pt>
                <c:pt idx="420">
                  <c:v>41135</c:v>
                </c:pt>
                <c:pt idx="421">
                  <c:v>41136</c:v>
                </c:pt>
                <c:pt idx="422">
                  <c:v>41137</c:v>
                </c:pt>
                <c:pt idx="423">
                  <c:v>41138</c:v>
                </c:pt>
                <c:pt idx="424">
                  <c:v>41141</c:v>
                </c:pt>
                <c:pt idx="425">
                  <c:v>41142</c:v>
                </c:pt>
                <c:pt idx="426">
                  <c:v>41143</c:v>
                </c:pt>
                <c:pt idx="427">
                  <c:v>41144</c:v>
                </c:pt>
                <c:pt idx="428">
                  <c:v>41145</c:v>
                </c:pt>
                <c:pt idx="429">
                  <c:v>41148</c:v>
                </c:pt>
                <c:pt idx="430">
                  <c:v>41149</c:v>
                </c:pt>
                <c:pt idx="431">
                  <c:v>41150</c:v>
                </c:pt>
                <c:pt idx="432">
                  <c:v>41151</c:v>
                </c:pt>
                <c:pt idx="433">
                  <c:v>41152</c:v>
                </c:pt>
                <c:pt idx="434">
                  <c:v>41155</c:v>
                </c:pt>
                <c:pt idx="435">
                  <c:v>41156</c:v>
                </c:pt>
                <c:pt idx="436">
                  <c:v>41157</c:v>
                </c:pt>
                <c:pt idx="437">
                  <c:v>41158</c:v>
                </c:pt>
                <c:pt idx="438">
                  <c:v>41159</c:v>
                </c:pt>
                <c:pt idx="439">
                  <c:v>41162</c:v>
                </c:pt>
                <c:pt idx="440">
                  <c:v>41163</c:v>
                </c:pt>
                <c:pt idx="441">
                  <c:v>41164</c:v>
                </c:pt>
                <c:pt idx="442">
                  <c:v>41165</c:v>
                </c:pt>
                <c:pt idx="443">
                  <c:v>41166</c:v>
                </c:pt>
                <c:pt idx="444">
                  <c:v>41169</c:v>
                </c:pt>
                <c:pt idx="445">
                  <c:v>41170</c:v>
                </c:pt>
                <c:pt idx="446">
                  <c:v>41171</c:v>
                </c:pt>
                <c:pt idx="447">
                  <c:v>41172</c:v>
                </c:pt>
                <c:pt idx="448">
                  <c:v>41173</c:v>
                </c:pt>
                <c:pt idx="449">
                  <c:v>41176</c:v>
                </c:pt>
                <c:pt idx="450">
                  <c:v>41177</c:v>
                </c:pt>
                <c:pt idx="451">
                  <c:v>41178</c:v>
                </c:pt>
                <c:pt idx="452">
                  <c:v>41179</c:v>
                </c:pt>
                <c:pt idx="453">
                  <c:v>41180</c:v>
                </c:pt>
                <c:pt idx="454">
                  <c:v>41183</c:v>
                </c:pt>
                <c:pt idx="455">
                  <c:v>41184</c:v>
                </c:pt>
                <c:pt idx="456">
                  <c:v>41185</c:v>
                </c:pt>
                <c:pt idx="457">
                  <c:v>41186</c:v>
                </c:pt>
                <c:pt idx="458">
                  <c:v>41187</c:v>
                </c:pt>
                <c:pt idx="459">
                  <c:v>41190</c:v>
                </c:pt>
                <c:pt idx="460">
                  <c:v>41191</c:v>
                </c:pt>
                <c:pt idx="461">
                  <c:v>41192</c:v>
                </c:pt>
                <c:pt idx="462">
                  <c:v>41193</c:v>
                </c:pt>
                <c:pt idx="463">
                  <c:v>41194</c:v>
                </c:pt>
                <c:pt idx="464">
                  <c:v>41197</c:v>
                </c:pt>
              </c:numCache>
            </c:numRef>
          </c:cat>
          <c:val>
            <c:numRef>
              <c:f>Data!$N$4:$N$468</c:f>
              <c:numCache>
                <c:formatCode>0.00%</c:formatCode>
                <c:ptCount val="465"/>
                <c:pt idx="0">
                  <c:v>-2.2831050228310015E-3</c:v>
                </c:pt>
                <c:pt idx="1">
                  <c:v>-4.5766590389017077E-3</c:v>
                </c:pt>
                <c:pt idx="2">
                  <c:v>-1.1494252873563178E-2</c:v>
                </c:pt>
                <c:pt idx="3">
                  <c:v>-4.6511627906975755E-3</c:v>
                </c:pt>
                <c:pt idx="4">
                  <c:v>-1.1682242990654164E-2</c:v>
                </c:pt>
                <c:pt idx="5">
                  <c:v>2.1276595744680816E-2</c:v>
                </c:pt>
                <c:pt idx="6">
                  <c:v>1.8518518518518535E-2</c:v>
                </c:pt>
                <c:pt idx="7">
                  <c:v>-9.0909090909090974E-3</c:v>
                </c:pt>
                <c:pt idx="8">
                  <c:v>4.5871559633026545E-3</c:v>
                </c:pt>
                <c:pt idx="9">
                  <c:v>0</c:v>
                </c:pt>
                <c:pt idx="10">
                  <c:v>6.8493150684932076E-3</c:v>
                </c:pt>
                <c:pt idx="11">
                  <c:v>-1.3605442176870861E-2</c:v>
                </c:pt>
                <c:pt idx="12">
                  <c:v>-2.2988505747126357E-2</c:v>
                </c:pt>
                <c:pt idx="13">
                  <c:v>9.4117647058823608E-3</c:v>
                </c:pt>
                <c:pt idx="14">
                  <c:v>9.3240093240093327E-3</c:v>
                </c:pt>
                <c:pt idx="15">
                  <c:v>-3.0023094688221685E-2</c:v>
                </c:pt>
                <c:pt idx="16">
                  <c:v>9.5238095238095316E-3</c:v>
                </c:pt>
                <c:pt idx="17">
                  <c:v>1.1792452830188637E-2</c:v>
                </c:pt>
                <c:pt idx="18">
                  <c:v>9.3240093240093327E-3</c:v>
                </c:pt>
                <c:pt idx="19">
                  <c:v>2.3094688221708924E-2</c:v>
                </c:pt>
                <c:pt idx="20">
                  <c:v>2.0316027088036086E-2</c:v>
                </c:pt>
                <c:pt idx="21">
                  <c:v>0</c:v>
                </c:pt>
                <c:pt idx="22">
                  <c:v>-2.2123893805309266E-3</c:v>
                </c:pt>
                <c:pt idx="23">
                  <c:v>1.1086474501108608E-2</c:v>
                </c:pt>
                <c:pt idx="24">
                  <c:v>0</c:v>
                </c:pt>
                <c:pt idx="25">
                  <c:v>2.1929824561404991E-3</c:v>
                </c:pt>
                <c:pt idx="26">
                  <c:v>-1.3129102844639058E-2</c:v>
                </c:pt>
                <c:pt idx="27">
                  <c:v>0</c:v>
                </c:pt>
                <c:pt idx="28">
                  <c:v>2.2172949002216822E-3</c:v>
                </c:pt>
                <c:pt idx="29">
                  <c:v>2.2123893805309856E-2</c:v>
                </c:pt>
                <c:pt idx="30">
                  <c:v>-1.5151515151515213E-2</c:v>
                </c:pt>
                <c:pt idx="31">
                  <c:v>-1.75824175824176E-2</c:v>
                </c:pt>
                <c:pt idx="32">
                  <c:v>-4.4742729306486741E-3</c:v>
                </c:pt>
                <c:pt idx="33">
                  <c:v>6.7415730337079208E-3</c:v>
                </c:pt>
                <c:pt idx="34">
                  <c:v>-6.6964285714286266E-3</c:v>
                </c:pt>
                <c:pt idx="35">
                  <c:v>-2.4719101123595575E-2</c:v>
                </c:pt>
                <c:pt idx="36">
                  <c:v>-1.6129032258064582E-2</c:v>
                </c:pt>
                <c:pt idx="37">
                  <c:v>9.3676814988290485E-3</c:v>
                </c:pt>
                <c:pt idx="38">
                  <c:v>2.7842227378190282E-2</c:v>
                </c:pt>
                <c:pt idx="39">
                  <c:v>1.1286681715575782E-2</c:v>
                </c:pt>
                <c:pt idx="40">
                  <c:v>-2.2321428571430075E-3</c:v>
                </c:pt>
                <c:pt idx="41">
                  <c:v>2.2371364653245361E-3</c:v>
                </c:pt>
                <c:pt idx="42">
                  <c:v>2.2321428571428093E-3</c:v>
                </c:pt>
                <c:pt idx="43">
                  <c:v>-2.2271714922048524E-3</c:v>
                </c:pt>
                <c:pt idx="44">
                  <c:v>-4.0178571428571556E-2</c:v>
                </c:pt>
                <c:pt idx="45">
                  <c:v>4.6511627906977819E-3</c:v>
                </c:pt>
                <c:pt idx="46">
                  <c:v>-2.7777777777777801E-2</c:v>
                </c:pt>
                <c:pt idx="47">
                  <c:v>-9.5238095238095316E-3</c:v>
                </c:pt>
                <c:pt idx="48">
                  <c:v>0</c:v>
                </c:pt>
                <c:pt idx="49">
                  <c:v>0</c:v>
                </c:pt>
                <c:pt idx="50">
                  <c:v>-7.2115384615385209E-3</c:v>
                </c:pt>
                <c:pt idx="51">
                  <c:v>1.6949152542372951E-2</c:v>
                </c:pt>
                <c:pt idx="52">
                  <c:v>3.3333333333333257E-2</c:v>
                </c:pt>
                <c:pt idx="53">
                  <c:v>-6.9124423963134217E-3</c:v>
                </c:pt>
                <c:pt idx="54">
                  <c:v>-1.1600928074245899E-2</c:v>
                </c:pt>
                <c:pt idx="55">
                  <c:v>9.3896713615023563E-3</c:v>
                </c:pt>
                <c:pt idx="56">
                  <c:v>2.5581395348837285E-2</c:v>
                </c:pt>
                <c:pt idx="57">
                  <c:v>-2.2675736961450762E-3</c:v>
                </c:pt>
                <c:pt idx="58">
                  <c:v>-2.2727272727274261E-3</c:v>
                </c:pt>
                <c:pt idx="59">
                  <c:v>-1.5945330296127425E-2</c:v>
                </c:pt>
                <c:pt idx="60">
                  <c:v>4.6296296296295305E-3</c:v>
                </c:pt>
                <c:pt idx="61">
                  <c:v>-2.0737327188940061E-2</c:v>
                </c:pt>
                <c:pt idx="62">
                  <c:v>4.7058823529410763E-3</c:v>
                </c:pt>
                <c:pt idx="63">
                  <c:v>-7.0257611241216307E-3</c:v>
                </c:pt>
                <c:pt idx="64">
                  <c:v>-4.7169811320755808E-3</c:v>
                </c:pt>
                <c:pt idx="65">
                  <c:v>7.1090047393365524E-3</c:v>
                </c:pt>
                <c:pt idx="66">
                  <c:v>2.3529411764705799E-2</c:v>
                </c:pt>
                <c:pt idx="67">
                  <c:v>6.8965517241379891E-3</c:v>
                </c:pt>
                <c:pt idx="68">
                  <c:v>2.054794520547942E-2</c:v>
                </c:pt>
                <c:pt idx="69">
                  <c:v>-2.237136465324337E-3</c:v>
                </c:pt>
                <c:pt idx="70">
                  <c:v>-2.2421524663677049E-2</c:v>
                </c:pt>
                <c:pt idx="71">
                  <c:v>-1.376146788990837E-2</c:v>
                </c:pt>
                <c:pt idx="72">
                  <c:v>-9.3023255813953574E-3</c:v>
                </c:pt>
                <c:pt idx="73">
                  <c:v>0</c:v>
                </c:pt>
                <c:pt idx="74">
                  <c:v>-2.112676056338025E-2</c:v>
                </c:pt>
                <c:pt idx="75">
                  <c:v>1.4388489208633212E-2</c:v>
                </c:pt>
                <c:pt idx="76">
                  <c:v>2.3640661938534192E-2</c:v>
                </c:pt>
                <c:pt idx="77">
                  <c:v>1.3856812933025313E-2</c:v>
                </c:pt>
                <c:pt idx="78">
                  <c:v>0</c:v>
                </c:pt>
                <c:pt idx="79">
                  <c:v>0</c:v>
                </c:pt>
                <c:pt idx="80">
                  <c:v>-1.5945330296127425E-2</c:v>
                </c:pt>
                <c:pt idx="81">
                  <c:v>-2.3148148148148268E-2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2.3696682464456578E-3</c:v>
                </c:pt>
                <c:pt idx="86">
                  <c:v>-2.3640661938534403E-2</c:v>
                </c:pt>
                <c:pt idx="87">
                  <c:v>-3.3898305084745686E-2</c:v>
                </c:pt>
                <c:pt idx="88">
                  <c:v>2.5062656641603475E-3</c:v>
                </c:pt>
                <c:pt idx="89">
                  <c:v>4.9999999999998934E-3</c:v>
                </c:pt>
                <c:pt idx="90">
                  <c:v>2.4875621890548946E-3</c:v>
                </c:pt>
                <c:pt idx="91">
                  <c:v>-2.2332506203474017E-2</c:v>
                </c:pt>
                <c:pt idx="92">
                  <c:v>2.5380710659899065E-3</c:v>
                </c:pt>
                <c:pt idx="93">
                  <c:v>7.5949367088607098E-3</c:v>
                </c:pt>
                <c:pt idx="94">
                  <c:v>5.0251256281407079E-3</c:v>
                </c:pt>
                <c:pt idx="95">
                  <c:v>-5.0000000000000044E-3</c:v>
                </c:pt>
                <c:pt idx="96">
                  <c:v>3.0150753768844137E-2</c:v>
                </c:pt>
                <c:pt idx="97">
                  <c:v>-1.2195121951219469E-2</c:v>
                </c:pt>
                <c:pt idx="98">
                  <c:v>1.2345679012345635E-2</c:v>
                </c:pt>
                <c:pt idx="99">
                  <c:v>-2.9268292682926751E-2</c:v>
                </c:pt>
                <c:pt idx="100">
                  <c:v>7.5376884422110064E-3</c:v>
                </c:pt>
                <c:pt idx="101">
                  <c:v>2.493765586034926E-2</c:v>
                </c:pt>
                <c:pt idx="102">
                  <c:v>-4.8661800486619125E-3</c:v>
                </c:pt>
                <c:pt idx="103">
                  <c:v>1.9559902200489015E-2</c:v>
                </c:pt>
                <c:pt idx="104">
                  <c:v>0</c:v>
                </c:pt>
                <c:pt idx="105">
                  <c:v>0</c:v>
                </c:pt>
                <c:pt idx="106">
                  <c:v>-1.199040767386087E-2</c:v>
                </c:pt>
                <c:pt idx="107">
                  <c:v>-1.9417475728155355E-2</c:v>
                </c:pt>
                <c:pt idx="108">
                  <c:v>1.980198019801982E-2</c:v>
                </c:pt>
                <c:pt idx="109">
                  <c:v>4.8543689320387313E-3</c:v>
                </c:pt>
                <c:pt idx="110">
                  <c:v>0</c:v>
                </c:pt>
                <c:pt idx="111">
                  <c:v>-1.2077294685990296E-2</c:v>
                </c:pt>
                <c:pt idx="112">
                  <c:v>2.4449877750610726E-3</c:v>
                </c:pt>
                <c:pt idx="113">
                  <c:v>-1.2195121951219469E-2</c:v>
                </c:pt>
                <c:pt idx="114">
                  <c:v>-2.4691358024690833E-3</c:v>
                </c:pt>
                <c:pt idx="115">
                  <c:v>2.7227722772277307E-2</c:v>
                </c:pt>
                <c:pt idx="116">
                  <c:v>0</c:v>
                </c:pt>
                <c:pt idx="117">
                  <c:v>-9.6385542168674777E-3</c:v>
                </c:pt>
                <c:pt idx="118">
                  <c:v>2.4330900243308483E-3</c:v>
                </c:pt>
                <c:pt idx="119">
                  <c:v>-9.7087378640776777E-3</c:v>
                </c:pt>
                <c:pt idx="120">
                  <c:v>9.8039215686274595E-3</c:v>
                </c:pt>
                <c:pt idx="121">
                  <c:v>-7.2815533980583125E-3</c:v>
                </c:pt>
                <c:pt idx="122">
                  <c:v>-7.3349633251834348E-3</c:v>
                </c:pt>
                <c:pt idx="123">
                  <c:v>9.8522167487684834E-3</c:v>
                </c:pt>
                <c:pt idx="124">
                  <c:v>-9.7560975609756184E-3</c:v>
                </c:pt>
                <c:pt idx="125">
                  <c:v>1.2315270935960767E-2</c:v>
                </c:pt>
                <c:pt idx="126">
                  <c:v>2.6763990267639762E-2</c:v>
                </c:pt>
                <c:pt idx="127">
                  <c:v>1.1848341232227447E-2</c:v>
                </c:pt>
                <c:pt idx="128">
                  <c:v>2.3419203747074182E-3</c:v>
                </c:pt>
                <c:pt idx="129">
                  <c:v>0</c:v>
                </c:pt>
                <c:pt idx="130">
                  <c:v>9.3457943925233725E-3</c:v>
                </c:pt>
                <c:pt idx="131">
                  <c:v>-2.3148148148149708E-3</c:v>
                </c:pt>
                <c:pt idx="132">
                  <c:v>2.3201856148492007E-2</c:v>
                </c:pt>
                <c:pt idx="133">
                  <c:v>-9.070294784580506E-3</c:v>
                </c:pt>
                <c:pt idx="134">
                  <c:v>-9.1533180778032124E-3</c:v>
                </c:pt>
                <c:pt idx="135">
                  <c:v>9.2378752886836113E-3</c:v>
                </c:pt>
                <c:pt idx="136">
                  <c:v>0</c:v>
                </c:pt>
                <c:pt idx="137">
                  <c:v>-2.2883295194507519E-3</c:v>
                </c:pt>
                <c:pt idx="138">
                  <c:v>4.5871559633026545E-3</c:v>
                </c:pt>
                <c:pt idx="139">
                  <c:v>2.2831050228310015E-3</c:v>
                </c:pt>
                <c:pt idx="140">
                  <c:v>1.3667425968109454E-2</c:v>
                </c:pt>
                <c:pt idx="141">
                  <c:v>-6.7415730337079208E-3</c:v>
                </c:pt>
                <c:pt idx="142">
                  <c:v>-9.0497737556561163E-3</c:v>
                </c:pt>
                <c:pt idx="143">
                  <c:v>0</c:v>
                </c:pt>
                <c:pt idx="144">
                  <c:v>-2.2831050228310015E-3</c:v>
                </c:pt>
                <c:pt idx="145">
                  <c:v>1.6018306636155669E-2</c:v>
                </c:pt>
                <c:pt idx="146">
                  <c:v>-2.252252252252404E-3</c:v>
                </c:pt>
                <c:pt idx="147">
                  <c:v>2.2573363431152766E-3</c:v>
                </c:pt>
                <c:pt idx="148">
                  <c:v>2.2522522522522041E-3</c:v>
                </c:pt>
                <c:pt idx="149">
                  <c:v>-1.7977528089887656E-2</c:v>
                </c:pt>
                <c:pt idx="150">
                  <c:v>2.2883295194507519E-3</c:v>
                </c:pt>
                <c:pt idx="151">
                  <c:v>-1.5981735159817417E-2</c:v>
                </c:pt>
                <c:pt idx="152">
                  <c:v>-1.8561484918793315E-2</c:v>
                </c:pt>
                <c:pt idx="153">
                  <c:v>-3.3096926713948122E-2</c:v>
                </c:pt>
                <c:pt idx="154">
                  <c:v>-2.9339853300733416E-2</c:v>
                </c:pt>
                <c:pt idx="155">
                  <c:v>-5.0377833753148657E-3</c:v>
                </c:pt>
                <c:pt idx="156">
                  <c:v>-1.5189873417721532E-2</c:v>
                </c:pt>
                <c:pt idx="157">
                  <c:v>3.3419023136246645E-2</c:v>
                </c:pt>
                <c:pt idx="158">
                  <c:v>-2.4875621890546734E-3</c:v>
                </c:pt>
                <c:pt idx="159">
                  <c:v>4.9875311720699407E-3</c:v>
                </c:pt>
                <c:pt idx="160">
                  <c:v>-7.4441687344913767E-3</c:v>
                </c:pt>
                <c:pt idx="161">
                  <c:v>1.4999999999999902E-2</c:v>
                </c:pt>
                <c:pt idx="162">
                  <c:v>-2.2167487684728922E-2</c:v>
                </c:pt>
                <c:pt idx="163">
                  <c:v>5.0377833753148657E-3</c:v>
                </c:pt>
                <c:pt idx="164">
                  <c:v>-1.0025062656641612E-2</c:v>
                </c:pt>
                <c:pt idx="165">
                  <c:v>1.518987341772142E-2</c:v>
                </c:pt>
                <c:pt idx="166">
                  <c:v>2.4937655860348597E-3</c:v>
                </c:pt>
                <c:pt idx="167">
                  <c:v>1.7412935323383158E-2</c:v>
                </c:pt>
                <c:pt idx="168">
                  <c:v>4.8899755501223621E-3</c:v>
                </c:pt>
                <c:pt idx="169">
                  <c:v>0</c:v>
                </c:pt>
                <c:pt idx="170">
                  <c:v>9.7323600973236082E-3</c:v>
                </c:pt>
                <c:pt idx="171">
                  <c:v>1.2048192771084293E-2</c:v>
                </c:pt>
                <c:pt idx="172">
                  <c:v>-1.4285714285714403E-2</c:v>
                </c:pt>
                <c:pt idx="173">
                  <c:v>-7.2463768115940486E-3</c:v>
                </c:pt>
                <c:pt idx="174">
                  <c:v>-1.2165450121654674E-2</c:v>
                </c:pt>
                <c:pt idx="175">
                  <c:v>-4.9261083743841316E-3</c:v>
                </c:pt>
                <c:pt idx="176">
                  <c:v>1.980198019801982E-2</c:v>
                </c:pt>
                <c:pt idx="177">
                  <c:v>2.4271844660193657E-3</c:v>
                </c:pt>
                <c:pt idx="178">
                  <c:v>-3.3898305084745686E-2</c:v>
                </c:pt>
                <c:pt idx="179">
                  <c:v>-7.518796992481265E-3</c:v>
                </c:pt>
                <c:pt idx="180">
                  <c:v>2.5252525252525836E-3</c:v>
                </c:pt>
                <c:pt idx="181">
                  <c:v>-1.7632241813602085E-2</c:v>
                </c:pt>
                <c:pt idx="182">
                  <c:v>1.0256410256410265E-2</c:v>
                </c:pt>
                <c:pt idx="183">
                  <c:v>-2.5380710659897937E-3</c:v>
                </c:pt>
                <c:pt idx="184">
                  <c:v>-3.8167938931297801E-2</c:v>
                </c:pt>
                <c:pt idx="185">
                  <c:v>-5.2910052910052959E-3</c:v>
                </c:pt>
                <c:pt idx="186">
                  <c:v>-2.6595744680850499E-3</c:v>
                </c:pt>
                <c:pt idx="187">
                  <c:v>-7.4666666666666617E-2</c:v>
                </c:pt>
                <c:pt idx="188">
                  <c:v>-4.034582132564845E-2</c:v>
                </c:pt>
                <c:pt idx="189">
                  <c:v>-1.2012012012012022E-2</c:v>
                </c:pt>
                <c:pt idx="190">
                  <c:v>4.5592705167173224E-2</c:v>
                </c:pt>
                <c:pt idx="191">
                  <c:v>-4.6511627906976785E-2</c:v>
                </c:pt>
                <c:pt idx="192">
                  <c:v>-3.0487804878048131E-3</c:v>
                </c:pt>
                <c:pt idx="193">
                  <c:v>-3.0581039755351709E-2</c:v>
                </c:pt>
                <c:pt idx="194">
                  <c:v>-3.1545741324920462E-3</c:v>
                </c:pt>
                <c:pt idx="195">
                  <c:v>-2.8481012658227941E-2</c:v>
                </c:pt>
                <c:pt idx="196">
                  <c:v>3.2573289902280886E-3</c:v>
                </c:pt>
                <c:pt idx="197">
                  <c:v>6.1688311688311667E-2</c:v>
                </c:pt>
                <c:pt idx="198">
                  <c:v>1.8348623853211024E-2</c:v>
                </c:pt>
                <c:pt idx="199">
                  <c:v>1.8018018018018035E-2</c:v>
                </c:pt>
                <c:pt idx="200">
                  <c:v>-2.6548672566371771E-2</c:v>
                </c:pt>
                <c:pt idx="201">
                  <c:v>3.333333333333343E-2</c:v>
                </c:pt>
                <c:pt idx="202">
                  <c:v>-2.9325513196480964E-2</c:v>
                </c:pt>
                <c:pt idx="203">
                  <c:v>3.32326283987915E-2</c:v>
                </c:pt>
                <c:pt idx="204">
                  <c:v>-8.7719298245613458E-3</c:v>
                </c:pt>
                <c:pt idx="205">
                  <c:v>-5.8997050147492677E-3</c:v>
                </c:pt>
                <c:pt idx="206">
                  <c:v>-3.2640949554896236E-2</c:v>
                </c:pt>
                <c:pt idx="207">
                  <c:v>-6.4417177914110418E-2</c:v>
                </c:pt>
                <c:pt idx="208">
                  <c:v>6.2295081967213249E-2</c:v>
                </c:pt>
                <c:pt idx="209">
                  <c:v>6.7901234567901148E-2</c:v>
                </c:pt>
                <c:pt idx="210">
                  <c:v>-1.4450867052023071E-2</c:v>
                </c:pt>
                <c:pt idx="211">
                  <c:v>2.0527859237536607E-2</c:v>
                </c:pt>
                <c:pt idx="212">
                  <c:v>6.0344827586206885E-2</c:v>
                </c:pt>
                <c:pt idx="213">
                  <c:v>5.4200542005420106E-3</c:v>
                </c:pt>
                <c:pt idx="214">
                  <c:v>-2.4258760107816673E-2</c:v>
                </c:pt>
                <c:pt idx="215">
                  <c:v>-3.3149171270718258E-2</c:v>
                </c:pt>
                <c:pt idx="216">
                  <c:v>1.9999999999999955E-2</c:v>
                </c:pt>
                <c:pt idx="217">
                  <c:v>2.8011204481793364E-3</c:v>
                </c:pt>
                <c:pt idx="218">
                  <c:v>-5.5865921787709542E-3</c:v>
                </c:pt>
                <c:pt idx="219">
                  <c:v>-5.6179775280898927E-3</c:v>
                </c:pt>
                <c:pt idx="220">
                  <c:v>-2.8248587570622119E-3</c:v>
                </c:pt>
                <c:pt idx="221">
                  <c:v>-2.2662889518413495E-2</c:v>
                </c:pt>
                <c:pt idx="222">
                  <c:v>-2.028985507246385E-2</c:v>
                </c:pt>
                <c:pt idx="223">
                  <c:v>2.3668639053254458E-2</c:v>
                </c:pt>
                <c:pt idx="224">
                  <c:v>1.4450867052023071E-2</c:v>
                </c:pt>
                <c:pt idx="225">
                  <c:v>-8.5470085470084924E-3</c:v>
                </c:pt>
                <c:pt idx="226">
                  <c:v>5.7471264367816143E-3</c:v>
                </c:pt>
                <c:pt idx="227">
                  <c:v>-2.5714285714285672E-2</c:v>
                </c:pt>
                <c:pt idx="228">
                  <c:v>-2.9325513196481615E-3</c:v>
                </c:pt>
                <c:pt idx="229">
                  <c:v>-2.941176470588238E-2</c:v>
                </c:pt>
                <c:pt idx="230">
                  <c:v>3.0303030303031006E-3</c:v>
                </c:pt>
                <c:pt idx="231">
                  <c:v>-1.2084592145015116E-2</c:v>
                </c:pt>
                <c:pt idx="232">
                  <c:v>3.0581039755351032E-3</c:v>
                </c:pt>
                <c:pt idx="233">
                  <c:v>-3.0487804878048131E-3</c:v>
                </c:pt>
                <c:pt idx="234">
                  <c:v>3.6697247706422048E-2</c:v>
                </c:pt>
                <c:pt idx="235">
                  <c:v>0</c:v>
                </c:pt>
                <c:pt idx="236">
                  <c:v>5.014749262536871E-2</c:v>
                </c:pt>
                <c:pt idx="237">
                  <c:v>-1.1235955056179785E-2</c:v>
                </c:pt>
                <c:pt idx="238">
                  <c:v>1.4204545454545404E-2</c:v>
                </c:pt>
                <c:pt idx="239">
                  <c:v>5.6022408963585487E-3</c:v>
                </c:pt>
                <c:pt idx="240">
                  <c:v>-1.392757660167126E-2</c:v>
                </c:pt>
                <c:pt idx="241">
                  <c:v>-2.8248587570622119E-3</c:v>
                </c:pt>
                <c:pt idx="242">
                  <c:v>-1.1331444759206683E-2</c:v>
                </c:pt>
                <c:pt idx="243">
                  <c:v>1.1461318051575813E-2</c:v>
                </c:pt>
                <c:pt idx="244">
                  <c:v>-2.5495750708215258E-2</c:v>
                </c:pt>
                <c:pt idx="245">
                  <c:v>0</c:v>
                </c:pt>
                <c:pt idx="246">
                  <c:v>-5.2325581395348882E-2</c:v>
                </c:pt>
                <c:pt idx="247">
                  <c:v>0</c:v>
                </c:pt>
                <c:pt idx="248">
                  <c:v>1.8404907975460141E-2</c:v>
                </c:pt>
                <c:pt idx="249">
                  <c:v>-9.0361445783131954E-3</c:v>
                </c:pt>
                <c:pt idx="250">
                  <c:v>1.8237082066869317E-2</c:v>
                </c:pt>
                <c:pt idx="251">
                  <c:v>5.9701492537313485E-3</c:v>
                </c:pt>
                <c:pt idx="252">
                  <c:v>1.4836795252225466E-2</c:v>
                </c:pt>
                <c:pt idx="253">
                  <c:v>1.169590643274855E-2</c:v>
                </c:pt>
                <c:pt idx="254">
                  <c:v>0</c:v>
                </c:pt>
                <c:pt idx="255">
                  <c:v>0</c:v>
                </c:pt>
                <c:pt idx="256">
                  <c:v>-2.3121387283237014E-2</c:v>
                </c:pt>
                <c:pt idx="257">
                  <c:v>-5.9171597633136145E-3</c:v>
                </c:pt>
                <c:pt idx="258">
                  <c:v>2.3809523809523832E-2</c:v>
                </c:pt>
                <c:pt idx="259">
                  <c:v>0</c:v>
                </c:pt>
                <c:pt idx="260">
                  <c:v>2.6162790697674378E-2</c:v>
                </c:pt>
                <c:pt idx="261">
                  <c:v>-3.3994334277620303E-2</c:v>
                </c:pt>
                <c:pt idx="262">
                  <c:v>0</c:v>
                </c:pt>
                <c:pt idx="263">
                  <c:v>5.8651026392961929E-3</c:v>
                </c:pt>
                <c:pt idx="264">
                  <c:v>-8.7463556851312668E-3</c:v>
                </c:pt>
                <c:pt idx="265">
                  <c:v>3.235294117647055E-2</c:v>
                </c:pt>
                <c:pt idx="266">
                  <c:v>2.8490028490029151E-3</c:v>
                </c:pt>
                <c:pt idx="267">
                  <c:v>3.1249999999999965E-2</c:v>
                </c:pt>
                <c:pt idx="268">
                  <c:v>-2.75482093663906E-3</c:v>
                </c:pt>
                <c:pt idx="269">
                  <c:v>1.1049723756906087E-2</c:v>
                </c:pt>
                <c:pt idx="270">
                  <c:v>1.3661202185792301E-2</c:v>
                </c:pt>
                <c:pt idx="271">
                  <c:v>5.3908355795148294E-3</c:v>
                </c:pt>
                <c:pt idx="272">
                  <c:v>1.6085790884718513E-2</c:v>
                </c:pt>
                <c:pt idx="273">
                  <c:v>-1.8469656992084391E-2</c:v>
                </c:pt>
                <c:pt idx="274">
                  <c:v>1.8817204301075224E-2</c:v>
                </c:pt>
                <c:pt idx="275">
                  <c:v>-2.6385224274406943E-3</c:v>
                </c:pt>
                <c:pt idx="276">
                  <c:v>5.2910052910052959E-3</c:v>
                </c:pt>
                <c:pt idx="277">
                  <c:v>2.368421052631587E-2</c:v>
                </c:pt>
                <c:pt idx="278">
                  <c:v>-7.712082262210861E-3</c:v>
                </c:pt>
                <c:pt idx="279">
                  <c:v>-1.0362694300518144E-2</c:v>
                </c:pt>
                <c:pt idx="280">
                  <c:v>-1.5706806282722526E-2</c:v>
                </c:pt>
                <c:pt idx="281">
                  <c:v>1.5957446808510654E-2</c:v>
                </c:pt>
                <c:pt idx="282">
                  <c:v>-1.3089005235602049E-2</c:v>
                </c:pt>
                <c:pt idx="283">
                  <c:v>2.6525198938992064E-2</c:v>
                </c:pt>
                <c:pt idx="284">
                  <c:v>-7.7519379844961881E-3</c:v>
                </c:pt>
                <c:pt idx="285">
                  <c:v>0</c:v>
                </c:pt>
                <c:pt idx="286">
                  <c:v>1.0416666666666676E-2</c:v>
                </c:pt>
                <c:pt idx="287">
                  <c:v>2.0618556701030948E-2</c:v>
                </c:pt>
                <c:pt idx="288">
                  <c:v>-3.0303030303030332E-2</c:v>
                </c:pt>
                <c:pt idx="289">
                  <c:v>-7.8124999999999497E-3</c:v>
                </c:pt>
                <c:pt idx="290">
                  <c:v>0</c:v>
                </c:pt>
                <c:pt idx="291">
                  <c:v>-5.2493438320210016E-3</c:v>
                </c:pt>
                <c:pt idx="292">
                  <c:v>-7.9155672823219645E-3</c:v>
                </c:pt>
                <c:pt idx="293">
                  <c:v>-1.3297872340425485E-2</c:v>
                </c:pt>
                <c:pt idx="294">
                  <c:v>5.3908355795148294E-3</c:v>
                </c:pt>
                <c:pt idx="295">
                  <c:v>2.6809651474530856E-2</c:v>
                </c:pt>
                <c:pt idx="296">
                  <c:v>-2.6109660574413136E-3</c:v>
                </c:pt>
                <c:pt idx="297">
                  <c:v>-2.6178010471203631E-3</c:v>
                </c:pt>
                <c:pt idx="298">
                  <c:v>1.8372703412073449E-2</c:v>
                </c:pt>
                <c:pt idx="299">
                  <c:v>0</c:v>
                </c:pt>
                <c:pt idx="300">
                  <c:v>5.1546391752577371E-3</c:v>
                </c:pt>
                <c:pt idx="301">
                  <c:v>-1.2820512820512775E-2</c:v>
                </c:pt>
                <c:pt idx="302">
                  <c:v>1.5584415584415598E-2</c:v>
                </c:pt>
                <c:pt idx="303">
                  <c:v>-5.1150895140665009E-3</c:v>
                </c:pt>
                <c:pt idx="304">
                  <c:v>-7.712082262210861E-3</c:v>
                </c:pt>
                <c:pt idx="305">
                  <c:v>-2.5906735751295359E-2</c:v>
                </c:pt>
                <c:pt idx="306">
                  <c:v>0</c:v>
                </c:pt>
                <c:pt idx="307">
                  <c:v>5.3191489361702178E-3</c:v>
                </c:pt>
                <c:pt idx="308">
                  <c:v>2.1164021164021184E-2</c:v>
                </c:pt>
                <c:pt idx="309">
                  <c:v>-7.7720207253885506E-3</c:v>
                </c:pt>
                <c:pt idx="310">
                  <c:v>1.3054830287206221E-2</c:v>
                </c:pt>
                <c:pt idx="311">
                  <c:v>-1.0309278350515474E-2</c:v>
                </c:pt>
                <c:pt idx="312">
                  <c:v>1.3020833333333403E-2</c:v>
                </c:pt>
                <c:pt idx="313">
                  <c:v>-5.1413881748072028E-3</c:v>
                </c:pt>
                <c:pt idx="314">
                  <c:v>7.7519379844960736E-3</c:v>
                </c:pt>
                <c:pt idx="315">
                  <c:v>-1.5384615384615399E-2</c:v>
                </c:pt>
                <c:pt idx="316">
                  <c:v>2.6041666666667268E-3</c:v>
                </c:pt>
                <c:pt idx="317">
                  <c:v>-1.8181818181818254E-2</c:v>
                </c:pt>
                <c:pt idx="318">
                  <c:v>7.936507936508002E-3</c:v>
                </c:pt>
                <c:pt idx="319">
                  <c:v>2.0997375328084007E-2</c:v>
                </c:pt>
                <c:pt idx="320">
                  <c:v>-2.5706940874036582E-3</c:v>
                </c:pt>
                <c:pt idx="321">
                  <c:v>-2.0618556701030948E-2</c:v>
                </c:pt>
                <c:pt idx="322">
                  <c:v>0</c:v>
                </c:pt>
                <c:pt idx="323">
                  <c:v>1.0526315789473694E-2</c:v>
                </c:pt>
                <c:pt idx="324">
                  <c:v>2.343750000000008E-2</c:v>
                </c:pt>
                <c:pt idx="325">
                  <c:v>-2.5445292620865727E-3</c:v>
                </c:pt>
                <c:pt idx="326">
                  <c:v>-3.3163265306122423E-2</c:v>
                </c:pt>
                <c:pt idx="327">
                  <c:v>2.6385224274405768E-3</c:v>
                </c:pt>
                <c:pt idx="328">
                  <c:v>0</c:v>
                </c:pt>
                <c:pt idx="329">
                  <c:v>0</c:v>
                </c:pt>
                <c:pt idx="330">
                  <c:v>-3.9473684210526293E-2</c:v>
                </c:pt>
                <c:pt idx="331">
                  <c:v>2.7397260273973236E-3</c:v>
                </c:pt>
                <c:pt idx="332">
                  <c:v>2.4590163934426191E-2</c:v>
                </c:pt>
                <c:pt idx="333">
                  <c:v>-2.6666666666666689E-2</c:v>
                </c:pt>
                <c:pt idx="334">
                  <c:v>0</c:v>
                </c:pt>
                <c:pt idx="335">
                  <c:v>1.3698630136986375E-2</c:v>
                </c:pt>
                <c:pt idx="336">
                  <c:v>-2.7027027027027649E-3</c:v>
                </c:pt>
                <c:pt idx="337">
                  <c:v>-5.4200542005420106E-3</c:v>
                </c:pt>
                <c:pt idx="338">
                  <c:v>1.9073569482288905E-2</c:v>
                </c:pt>
                <c:pt idx="339">
                  <c:v>-1.6042780748663114E-2</c:v>
                </c:pt>
                <c:pt idx="340">
                  <c:v>1.9021739130434739E-2</c:v>
                </c:pt>
                <c:pt idx="341">
                  <c:v>5.3333333333333384E-3</c:v>
                </c:pt>
                <c:pt idx="342">
                  <c:v>1.5915119363395239E-2</c:v>
                </c:pt>
                <c:pt idx="343">
                  <c:v>1.3054830287206221E-2</c:v>
                </c:pt>
                <c:pt idx="344">
                  <c:v>-2.5773195876288113E-3</c:v>
                </c:pt>
                <c:pt idx="345">
                  <c:v>0</c:v>
                </c:pt>
                <c:pt idx="346">
                  <c:v>-1.5503875968992262E-2</c:v>
                </c:pt>
                <c:pt idx="347">
                  <c:v>-1.3123359580052563E-2</c:v>
                </c:pt>
                <c:pt idx="348">
                  <c:v>-5.3191489361700999E-3</c:v>
                </c:pt>
                <c:pt idx="349">
                  <c:v>0</c:v>
                </c:pt>
                <c:pt idx="350">
                  <c:v>-5.3475935828877046E-3</c:v>
                </c:pt>
                <c:pt idx="351">
                  <c:v>-5.3763440860215101E-3</c:v>
                </c:pt>
                <c:pt idx="352">
                  <c:v>5.40540540540541E-3</c:v>
                </c:pt>
                <c:pt idx="353">
                  <c:v>-1.075268817204302E-2</c:v>
                </c:pt>
                <c:pt idx="354">
                  <c:v>-2.7173913043478284E-2</c:v>
                </c:pt>
                <c:pt idx="355">
                  <c:v>-1.1173184357541908E-2</c:v>
                </c:pt>
                <c:pt idx="356">
                  <c:v>-1.4124293785310684E-2</c:v>
                </c:pt>
                <c:pt idx="357">
                  <c:v>0</c:v>
                </c:pt>
                <c:pt idx="358">
                  <c:v>0</c:v>
                </c:pt>
                <c:pt idx="359">
                  <c:v>1.1461318051575813E-2</c:v>
                </c:pt>
                <c:pt idx="360">
                  <c:v>0</c:v>
                </c:pt>
                <c:pt idx="361">
                  <c:v>-2.5495750708215258E-2</c:v>
                </c:pt>
                <c:pt idx="362">
                  <c:v>8.7209302325582123E-3</c:v>
                </c:pt>
                <c:pt idx="363">
                  <c:v>2.8818443804033964E-3</c:v>
                </c:pt>
                <c:pt idx="364">
                  <c:v>5.7471264367816143E-3</c:v>
                </c:pt>
                <c:pt idx="365">
                  <c:v>-5.7142857142857195E-3</c:v>
                </c:pt>
                <c:pt idx="366">
                  <c:v>-2.5862068965517199E-2</c:v>
                </c:pt>
                <c:pt idx="367">
                  <c:v>-5.8997050147492677E-3</c:v>
                </c:pt>
                <c:pt idx="368">
                  <c:v>-8.9020771513353848E-3</c:v>
                </c:pt>
                <c:pt idx="369">
                  <c:v>0</c:v>
                </c:pt>
                <c:pt idx="370">
                  <c:v>0</c:v>
                </c:pt>
                <c:pt idx="371">
                  <c:v>5.988023952095814E-3</c:v>
                </c:pt>
                <c:pt idx="372">
                  <c:v>1.1904761904761916E-2</c:v>
                </c:pt>
                <c:pt idx="373">
                  <c:v>-2.941176470588238E-2</c:v>
                </c:pt>
                <c:pt idx="374">
                  <c:v>1.8181818181818198E-2</c:v>
                </c:pt>
                <c:pt idx="375">
                  <c:v>-2.9761904761904127E-3</c:v>
                </c:pt>
                <c:pt idx="376">
                  <c:v>0</c:v>
                </c:pt>
                <c:pt idx="377">
                  <c:v>2.9850746268656079E-3</c:v>
                </c:pt>
                <c:pt idx="378">
                  <c:v>1.1904761904761916E-2</c:v>
                </c:pt>
                <c:pt idx="379">
                  <c:v>0</c:v>
                </c:pt>
                <c:pt idx="380">
                  <c:v>1.4705882352941256E-2</c:v>
                </c:pt>
                <c:pt idx="381">
                  <c:v>-8.6956521739131147E-3</c:v>
                </c:pt>
                <c:pt idx="382">
                  <c:v>-2.6315789473684171E-2</c:v>
                </c:pt>
                <c:pt idx="383">
                  <c:v>-3.0030030030030724E-3</c:v>
                </c:pt>
                <c:pt idx="384">
                  <c:v>3.0120481927711539E-3</c:v>
                </c:pt>
                <c:pt idx="385">
                  <c:v>3.0030030030029388E-3</c:v>
                </c:pt>
                <c:pt idx="386">
                  <c:v>8.9820359281437868E-3</c:v>
                </c:pt>
                <c:pt idx="387">
                  <c:v>-5.9347181008902131E-3</c:v>
                </c:pt>
                <c:pt idx="388">
                  <c:v>4.1791044776119439E-2</c:v>
                </c:pt>
                <c:pt idx="389">
                  <c:v>-8.5959885386820197E-3</c:v>
                </c:pt>
                <c:pt idx="390">
                  <c:v>2.6011560693641578E-2</c:v>
                </c:pt>
                <c:pt idx="391">
                  <c:v>-1.4084507042253471E-2</c:v>
                </c:pt>
                <c:pt idx="392">
                  <c:v>-2.8571428571427964E-3</c:v>
                </c:pt>
                <c:pt idx="393">
                  <c:v>-2.0057306590257961E-2</c:v>
                </c:pt>
                <c:pt idx="394">
                  <c:v>2.923976608187202E-3</c:v>
                </c:pt>
                <c:pt idx="395">
                  <c:v>-8.7463556851312668E-3</c:v>
                </c:pt>
                <c:pt idx="396">
                  <c:v>5.8823529411764757E-3</c:v>
                </c:pt>
                <c:pt idx="397">
                  <c:v>5.8479532163742748E-3</c:v>
                </c:pt>
                <c:pt idx="398">
                  <c:v>1.7441860465116296E-2</c:v>
                </c:pt>
                <c:pt idx="399">
                  <c:v>-2.8571428571427964E-3</c:v>
                </c:pt>
                <c:pt idx="400">
                  <c:v>-1.4326647564469989E-2</c:v>
                </c:pt>
                <c:pt idx="401">
                  <c:v>5.8139534883720981E-3</c:v>
                </c:pt>
                <c:pt idx="402">
                  <c:v>1.4450867052023071E-2</c:v>
                </c:pt>
                <c:pt idx="403">
                  <c:v>-2.5641025641025602E-2</c:v>
                </c:pt>
                <c:pt idx="404">
                  <c:v>-1.7543859649122823E-2</c:v>
                </c:pt>
                <c:pt idx="405">
                  <c:v>0</c:v>
                </c:pt>
                <c:pt idx="406">
                  <c:v>2.976190476190545E-3</c:v>
                </c:pt>
                <c:pt idx="407">
                  <c:v>5.9347181008902131E-3</c:v>
                </c:pt>
                <c:pt idx="408">
                  <c:v>1.1799410029498535E-2</c:v>
                </c:pt>
                <c:pt idx="409">
                  <c:v>-2.915451895043799E-3</c:v>
                </c:pt>
                <c:pt idx="410">
                  <c:v>2.923976608187202E-3</c:v>
                </c:pt>
                <c:pt idx="411">
                  <c:v>-2.0408163265306204E-2</c:v>
                </c:pt>
                <c:pt idx="412">
                  <c:v>-1.1904761904761916E-2</c:v>
                </c:pt>
                <c:pt idx="413">
                  <c:v>1.8072289156626523E-2</c:v>
                </c:pt>
                <c:pt idx="414">
                  <c:v>5.9171597633136145E-3</c:v>
                </c:pt>
                <c:pt idx="415">
                  <c:v>1.1764705882352951E-2</c:v>
                </c:pt>
                <c:pt idx="416">
                  <c:v>-5.8139534883720981E-3</c:v>
                </c:pt>
                <c:pt idx="417">
                  <c:v>0</c:v>
                </c:pt>
                <c:pt idx="418">
                  <c:v>-8.7719298245613458E-3</c:v>
                </c:pt>
                <c:pt idx="419">
                  <c:v>-1.1799410029498535E-2</c:v>
                </c:pt>
                <c:pt idx="420">
                  <c:v>2.9850746268656079E-3</c:v>
                </c:pt>
                <c:pt idx="421">
                  <c:v>-2.9761904761904127E-3</c:v>
                </c:pt>
                <c:pt idx="422">
                  <c:v>8.9552238805969565E-3</c:v>
                </c:pt>
                <c:pt idx="423">
                  <c:v>1.1834319526627229E-2</c:v>
                </c:pt>
                <c:pt idx="424">
                  <c:v>-1.169590643274855E-2</c:v>
                </c:pt>
                <c:pt idx="425">
                  <c:v>2.0710059171597718E-2</c:v>
                </c:pt>
                <c:pt idx="426">
                  <c:v>0</c:v>
                </c:pt>
                <c:pt idx="427">
                  <c:v>8.6956521739129863E-3</c:v>
                </c:pt>
                <c:pt idx="428">
                  <c:v>-5.7471264367816143E-3</c:v>
                </c:pt>
                <c:pt idx="429">
                  <c:v>0</c:v>
                </c:pt>
                <c:pt idx="430">
                  <c:v>-5.7803468208092535E-3</c:v>
                </c:pt>
                <c:pt idx="431">
                  <c:v>-2.9069767441859845E-3</c:v>
                </c:pt>
                <c:pt idx="432">
                  <c:v>0</c:v>
                </c:pt>
                <c:pt idx="433">
                  <c:v>5.8309037900874687E-3</c:v>
                </c:pt>
                <c:pt idx="434">
                  <c:v>8.6956521739129863E-3</c:v>
                </c:pt>
                <c:pt idx="435">
                  <c:v>-5.7471264367816143E-3</c:v>
                </c:pt>
                <c:pt idx="436">
                  <c:v>1.4450867052023071E-2</c:v>
                </c:pt>
                <c:pt idx="437">
                  <c:v>-5.6980056980055769E-3</c:v>
                </c:pt>
                <c:pt idx="438">
                  <c:v>3.4383954154727697E-2</c:v>
                </c:pt>
                <c:pt idx="439">
                  <c:v>1.108033240997231E-2</c:v>
                </c:pt>
                <c:pt idx="440">
                  <c:v>2.7397260273973236E-3</c:v>
                </c:pt>
                <c:pt idx="441">
                  <c:v>2.7322404371584114E-3</c:v>
                </c:pt>
                <c:pt idx="442">
                  <c:v>-2.7247956403269173E-3</c:v>
                </c:pt>
                <c:pt idx="443">
                  <c:v>3.5519125683060079E-2</c:v>
                </c:pt>
                <c:pt idx="444">
                  <c:v>-7.9155672823219645E-3</c:v>
                </c:pt>
                <c:pt idx="445">
                  <c:v>2.6595744680851679E-3</c:v>
                </c:pt>
                <c:pt idx="446">
                  <c:v>2.6525198938991477E-3</c:v>
                </c:pt>
                <c:pt idx="447">
                  <c:v>-7.9365079365078858E-3</c:v>
                </c:pt>
                <c:pt idx="448">
                  <c:v>0</c:v>
                </c:pt>
                <c:pt idx="449">
                  <c:v>-1.0666666666666677E-2</c:v>
                </c:pt>
                <c:pt idx="450">
                  <c:v>1.0781671159029659E-2</c:v>
                </c:pt>
                <c:pt idx="451">
                  <c:v>-1.8666666666666623E-2</c:v>
                </c:pt>
                <c:pt idx="452">
                  <c:v>8.1521739130434243E-3</c:v>
                </c:pt>
                <c:pt idx="453">
                  <c:v>2.6954177897574746E-3</c:v>
                </c:pt>
                <c:pt idx="454">
                  <c:v>1.3440860215053715E-2</c:v>
                </c:pt>
                <c:pt idx="455">
                  <c:v>2.6525198938991477E-3</c:v>
                </c:pt>
                <c:pt idx="456">
                  <c:v>-5.2910052910052959E-3</c:v>
                </c:pt>
                <c:pt idx="457">
                  <c:v>0</c:v>
                </c:pt>
                <c:pt idx="458">
                  <c:v>0</c:v>
                </c:pt>
                <c:pt idx="459">
                  <c:v>-1.3297872340425485E-2</c:v>
                </c:pt>
                <c:pt idx="460">
                  <c:v>-5.3908355795148294E-3</c:v>
                </c:pt>
                <c:pt idx="461">
                  <c:v>2.7100271002710652E-3</c:v>
                </c:pt>
                <c:pt idx="462">
                  <c:v>1.081081081081082E-2</c:v>
                </c:pt>
                <c:pt idx="463">
                  <c:v>-1.3368983957219322E-2</c:v>
                </c:pt>
                <c:pt idx="4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66-7943-A431-620C41521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3085135"/>
        <c:axId val="1112448095"/>
      </c:lineChart>
      <c:dateAx>
        <c:axId val="1113085135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112448095"/>
        <c:crosses val="autoZero"/>
        <c:auto val="1"/>
        <c:lblOffset val="100"/>
        <c:baseTimeUnit val="days"/>
      </c:dateAx>
      <c:valAx>
        <c:axId val="1112448095"/>
        <c:scaling>
          <c:orientation val="minMax"/>
          <c:min val="-8.000000000000001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113085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Comparison of Platinum with </a:t>
            </a:r>
            <a:r>
              <a:rPr lang="en-US" altLang="zh-CN" sz="1800" b="1" i="0" baseline="0">
                <a:effectLst/>
              </a:rPr>
              <a:t>P</a:t>
            </a:r>
            <a:r>
              <a:rPr lang="en-US" sz="1800" b="1" i="0" baseline="0">
                <a:effectLst/>
              </a:rPr>
              <a:t>recious </a:t>
            </a:r>
            <a:r>
              <a:rPr lang="en-US" altLang="zh-CN" sz="1800" b="1" i="0" baseline="0">
                <a:effectLst/>
              </a:rPr>
              <a:t>B</a:t>
            </a:r>
            <a:r>
              <a:rPr lang="en-US" sz="1800" b="1" i="0" baseline="0">
                <a:effectLst/>
              </a:rPr>
              <a:t>enchmark </a:t>
            </a:r>
            <a:r>
              <a:rPr lang="en-US" altLang="zh-CN" sz="1800" b="1" i="0" baseline="0">
                <a:effectLst/>
              </a:rPr>
              <a:t>M</a:t>
            </a:r>
            <a:r>
              <a:rPr lang="en-US" sz="1800" b="1" i="0" baseline="0">
                <a:effectLst/>
              </a:rPr>
              <a:t>etal</a:t>
            </a:r>
            <a:endParaRPr lang="en-CA" b="1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Data!$B$1:$B$2</c:f>
              <c:strCache>
                <c:ptCount val="2"/>
                <c:pt idx="0">
                  <c:v>Platinum</c:v>
                </c:pt>
                <c:pt idx="1">
                  <c:v>US$ / oz</c:v>
                </c:pt>
              </c:strCache>
            </c:strRef>
          </c:tx>
          <c:spPr>
            <a:ln w="28575" cap="rnd">
              <a:solidFill>
                <a:srgbClr val="959496"/>
              </a:solidFill>
              <a:round/>
            </a:ln>
            <a:effectLst/>
          </c:spPr>
          <c:marker>
            <c:symbol val="none"/>
          </c:marker>
          <c:trendline>
            <c:spPr>
              <a:ln w="38100" cap="rnd">
                <a:solidFill>
                  <a:srgbClr val="95949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Data!$B$3:$B$468</c:f>
              <c:numCache>
                <c:formatCode>_-* #,##0.00_-;\-* #,##0.00_-;_-* "-"??_-;_-@_-</c:formatCode>
                <c:ptCount val="466"/>
                <c:pt idx="0">
                  <c:v>1768.5</c:v>
                </c:pt>
                <c:pt idx="1">
                  <c:v>1757.5</c:v>
                </c:pt>
                <c:pt idx="2">
                  <c:v>1728.5</c:v>
                </c:pt>
                <c:pt idx="3">
                  <c:v>1731.5</c:v>
                </c:pt>
                <c:pt idx="4">
                  <c:v>1733.5</c:v>
                </c:pt>
                <c:pt idx="5">
                  <c:v>1742</c:v>
                </c:pt>
                <c:pt idx="6">
                  <c:v>1770.5</c:v>
                </c:pt>
                <c:pt idx="7">
                  <c:v>1801</c:v>
                </c:pt>
                <c:pt idx="8">
                  <c:v>1802</c:v>
                </c:pt>
                <c:pt idx="9">
                  <c:v>1813</c:v>
                </c:pt>
                <c:pt idx="10">
                  <c:v>1803.85</c:v>
                </c:pt>
                <c:pt idx="11">
                  <c:v>1826.5</c:v>
                </c:pt>
                <c:pt idx="12">
                  <c:v>1834.5</c:v>
                </c:pt>
                <c:pt idx="13">
                  <c:v>1811</c:v>
                </c:pt>
                <c:pt idx="14">
                  <c:v>1826.5</c:v>
                </c:pt>
                <c:pt idx="15">
                  <c:v>1814.5</c:v>
                </c:pt>
                <c:pt idx="16">
                  <c:v>1787</c:v>
                </c:pt>
                <c:pt idx="17">
                  <c:v>1813</c:v>
                </c:pt>
                <c:pt idx="18">
                  <c:v>1785.5</c:v>
                </c:pt>
                <c:pt idx="19">
                  <c:v>1796.5</c:v>
                </c:pt>
                <c:pt idx="20">
                  <c:v>1794</c:v>
                </c:pt>
                <c:pt idx="21">
                  <c:v>1828.5</c:v>
                </c:pt>
                <c:pt idx="22">
                  <c:v>1833.5</c:v>
                </c:pt>
                <c:pt idx="23">
                  <c:v>1838.5</c:v>
                </c:pt>
                <c:pt idx="24">
                  <c:v>1843.5</c:v>
                </c:pt>
                <c:pt idx="25">
                  <c:v>1841</c:v>
                </c:pt>
                <c:pt idx="26">
                  <c:v>1860</c:v>
                </c:pt>
                <c:pt idx="27">
                  <c:v>1858</c:v>
                </c:pt>
                <c:pt idx="28">
                  <c:v>1827.25</c:v>
                </c:pt>
                <c:pt idx="29">
                  <c:v>1804</c:v>
                </c:pt>
                <c:pt idx="30">
                  <c:v>1829.5</c:v>
                </c:pt>
                <c:pt idx="31">
                  <c:v>1830.5</c:v>
                </c:pt>
                <c:pt idx="32">
                  <c:v>1830</c:v>
                </c:pt>
                <c:pt idx="33">
                  <c:v>1846.5</c:v>
                </c:pt>
                <c:pt idx="34">
                  <c:v>1835.5</c:v>
                </c:pt>
                <c:pt idx="35">
                  <c:v>1851.45</c:v>
                </c:pt>
                <c:pt idx="36">
                  <c:v>1791</c:v>
                </c:pt>
                <c:pt idx="37">
                  <c:v>1784</c:v>
                </c:pt>
                <c:pt idx="38">
                  <c:v>1782.5</c:v>
                </c:pt>
                <c:pt idx="39">
                  <c:v>1806</c:v>
                </c:pt>
                <c:pt idx="40">
                  <c:v>1808</c:v>
                </c:pt>
                <c:pt idx="41">
                  <c:v>1842</c:v>
                </c:pt>
                <c:pt idx="42">
                  <c:v>1849.5</c:v>
                </c:pt>
                <c:pt idx="43">
                  <c:v>1827.5</c:v>
                </c:pt>
                <c:pt idx="44">
                  <c:v>1842.5</c:v>
                </c:pt>
                <c:pt idx="45">
                  <c:v>1820.5</c:v>
                </c:pt>
                <c:pt idx="46">
                  <c:v>1806</c:v>
                </c:pt>
                <c:pt idx="47">
                  <c:v>1802.5</c:v>
                </c:pt>
                <c:pt idx="48">
                  <c:v>1764.5</c:v>
                </c:pt>
                <c:pt idx="49">
                  <c:v>1781</c:v>
                </c:pt>
                <c:pt idx="50">
                  <c:v>1756</c:v>
                </c:pt>
                <c:pt idx="51">
                  <c:v>1701</c:v>
                </c:pt>
                <c:pt idx="52">
                  <c:v>1694.5</c:v>
                </c:pt>
                <c:pt idx="53">
                  <c:v>1700.5</c:v>
                </c:pt>
                <c:pt idx="54">
                  <c:v>1722</c:v>
                </c:pt>
                <c:pt idx="55">
                  <c:v>1745.75</c:v>
                </c:pt>
                <c:pt idx="56">
                  <c:v>1738.5</c:v>
                </c:pt>
                <c:pt idx="57">
                  <c:v>1757.5</c:v>
                </c:pt>
                <c:pt idx="58">
                  <c:v>1755.5</c:v>
                </c:pt>
                <c:pt idx="59">
                  <c:v>1750</c:v>
                </c:pt>
                <c:pt idx="60">
                  <c:v>1745.5</c:v>
                </c:pt>
                <c:pt idx="61">
                  <c:v>1741</c:v>
                </c:pt>
                <c:pt idx="62">
                  <c:v>1769</c:v>
                </c:pt>
                <c:pt idx="63">
                  <c:v>1768</c:v>
                </c:pt>
                <c:pt idx="64">
                  <c:v>1765</c:v>
                </c:pt>
                <c:pt idx="65">
                  <c:v>1787</c:v>
                </c:pt>
                <c:pt idx="66">
                  <c:v>1794.5</c:v>
                </c:pt>
                <c:pt idx="67">
                  <c:v>1793.5</c:v>
                </c:pt>
                <c:pt idx="68">
                  <c:v>1785</c:v>
                </c:pt>
                <c:pt idx="69">
                  <c:v>1813</c:v>
                </c:pt>
                <c:pt idx="70">
                  <c:v>1784</c:v>
                </c:pt>
                <c:pt idx="71">
                  <c:v>1770</c:v>
                </c:pt>
                <c:pt idx="72">
                  <c:v>1776</c:v>
                </c:pt>
                <c:pt idx="73">
                  <c:v>1794.5</c:v>
                </c:pt>
                <c:pt idx="74">
                  <c:v>1789</c:v>
                </c:pt>
                <c:pt idx="75">
                  <c:v>1781.5</c:v>
                </c:pt>
                <c:pt idx="76">
                  <c:v>1773</c:v>
                </c:pt>
                <c:pt idx="77">
                  <c:v>1803</c:v>
                </c:pt>
                <c:pt idx="78">
                  <c:v>1816</c:v>
                </c:pt>
                <c:pt idx="79">
                  <c:v>1822.5</c:v>
                </c:pt>
                <c:pt idx="80">
                  <c:v>1825.5</c:v>
                </c:pt>
                <c:pt idx="81">
                  <c:v>1805</c:v>
                </c:pt>
                <c:pt idx="82">
                  <c:v>1824.93</c:v>
                </c:pt>
                <c:pt idx="83">
                  <c:v>1839.65</c:v>
                </c:pt>
                <c:pt idx="84">
                  <c:v>1873</c:v>
                </c:pt>
                <c:pt idx="85">
                  <c:v>1859.28</c:v>
                </c:pt>
                <c:pt idx="86">
                  <c:v>1853.98</c:v>
                </c:pt>
                <c:pt idx="87">
                  <c:v>1823.65</c:v>
                </c:pt>
                <c:pt idx="88">
                  <c:v>1764</c:v>
                </c:pt>
                <c:pt idx="89">
                  <c:v>1784.73</c:v>
                </c:pt>
                <c:pt idx="90">
                  <c:v>1795.5</c:v>
                </c:pt>
                <c:pt idx="91">
                  <c:v>1795.9</c:v>
                </c:pt>
                <c:pt idx="92">
                  <c:v>1775.63</c:v>
                </c:pt>
                <c:pt idx="93">
                  <c:v>1770.75</c:v>
                </c:pt>
                <c:pt idx="94">
                  <c:v>1764.3</c:v>
                </c:pt>
                <c:pt idx="95">
                  <c:v>1757.75</c:v>
                </c:pt>
                <c:pt idx="96">
                  <c:v>1768.25</c:v>
                </c:pt>
                <c:pt idx="97">
                  <c:v>1768.75</c:v>
                </c:pt>
                <c:pt idx="98">
                  <c:v>1765.5</c:v>
                </c:pt>
                <c:pt idx="99">
                  <c:v>1771.78</c:v>
                </c:pt>
                <c:pt idx="100">
                  <c:v>1753</c:v>
                </c:pt>
                <c:pt idx="101">
                  <c:v>1766.25</c:v>
                </c:pt>
                <c:pt idx="102">
                  <c:v>1780</c:v>
                </c:pt>
                <c:pt idx="103">
                  <c:v>1769.5</c:v>
                </c:pt>
                <c:pt idx="104">
                  <c:v>1800</c:v>
                </c:pt>
                <c:pt idx="105">
                  <c:v>1801.35</c:v>
                </c:pt>
                <c:pt idx="106">
                  <c:v>1832.2</c:v>
                </c:pt>
                <c:pt idx="107">
                  <c:v>1818.45</c:v>
                </c:pt>
                <c:pt idx="108">
                  <c:v>1815.75</c:v>
                </c:pt>
                <c:pt idx="109">
                  <c:v>1817.95</c:v>
                </c:pt>
                <c:pt idx="110">
                  <c:v>1811.63</c:v>
                </c:pt>
                <c:pt idx="111">
                  <c:v>1833.65</c:v>
                </c:pt>
                <c:pt idx="112">
                  <c:v>1823.45</c:v>
                </c:pt>
                <c:pt idx="113">
                  <c:v>1840.05</c:v>
                </c:pt>
                <c:pt idx="114">
                  <c:v>1831.5</c:v>
                </c:pt>
                <c:pt idx="115">
                  <c:v>1798</c:v>
                </c:pt>
                <c:pt idx="116">
                  <c:v>1794.68</c:v>
                </c:pt>
                <c:pt idx="117">
                  <c:v>1776.5</c:v>
                </c:pt>
                <c:pt idx="118">
                  <c:v>1758.35</c:v>
                </c:pt>
                <c:pt idx="119">
                  <c:v>1757</c:v>
                </c:pt>
                <c:pt idx="120">
                  <c:v>1730.5</c:v>
                </c:pt>
                <c:pt idx="121">
                  <c:v>1748.83</c:v>
                </c:pt>
                <c:pt idx="122">
                  <c:v>1741.95</c:v>
                </c:pt>
                <c:pt idx="123">
                  <c:v>1700.8</c:v>
                </c:pt>
                <c:pt idx="124">
                  <c:v>1688</c:v>
                </c:pt>
                <c:pt idx="125">
                  <c:v>1673.8</c:v>
                </c:pt>
                <c:pt idx="126">
                  <c:v>1693.13</c:v>
                </c:pt>
                <c:pt idx="127">
                  <c:v>1724.6</c:v>
                </c:pt>
                <c:pt idx="128">
                  <c:v>1722.6</c:v>
                </c:pt>
                <c:pt idx="129">
                  <c:v>1719.5</c:v>
                </c:pt>
                <c:pt idx="130">
                  <c:v>1723.55</c:v>
                </c:pt>
                <c:pt idx="131">
                  <c:v>1741</c:v>
                </c:pt>
                <c:pt idx="132">
                  <c:v>1726.85</c:v>
                </c:pt>
                <c:pt idx="133">
                  <c:v>1743.4</c:v>
                </c:pt>
                <c:pt idx="134">
                  <c:v>1736.5</c:v>
                </c:pt>
                <c:pt idx="135">
                  <c:v>1723.9</c:v>
                </c:pt>
                <c:pt idx="136">
                  <c:v>1731.8</c:v>
                </c:pt>
                <c:pt idx="137">
                  <c:v>1755.7</c:v>
                </c:pt>
                <c:pt idx="138">
                  <c:v>1764.1</c:v>
                </c:pt>
                <c:pt idx="139">
                  <c:v>1762.05</c:v>
                </c:pt>
                <c:pt idx="140">
                  <c:v>1773.5</c:v>
                </c:pt>
                <c:pt idx="141">
                  <c:v>1768.35</c:v>
                </c:pt>
                <c:pt idx="142">
                  <c:v>1775</c:v>
                </c:pt>
                <c:pt idx="143">
                  <c:v>1784</c:v>
                </c:pt>
                <c:pt idx="144">
                  <c:v>1795</c:v>
                </c:pt>
                <c:pt idx="145">
                  <c:v>1789.6</c:v>
                </c:pt>
                <c:pt idx="146">
                  <c:v>1807</c:v>
                </c:pt>
                <c:pt idx="147">
                  <c:v>1794.45</c:v>
                </c:pt>
                <c:pt idx="148">
                  <c:v>1789.5</c:v>
                </c:pt>
                <c:pt idx="149">
                  <c:v>1780.5</c:v>
                </c:pt>
                <c:pt idx="150">
                  <c:v>1790.55</c:v>
                </c:pt>
                <c:pt idx="151">
                  <c:v>1797</c:v>
                </c:pt>
                <c:pt idx="152">
                  <c:v>1781.15</c:v>
                </c:pt>
                <c:pt idx="153">
                  <c:v>1722.22</c:v>
                </c:pt>
                <c:pt idx="154">
                  <c:v>1719</c:v>
                </c:pt>
                <c:pt idx="155">
                  <c:v>1717</c:v>
                </c:pt>
                <c:pt idx="156">
                  <c:v>1754.5</c:v>
                </c:pt>
                <c:pt idx="157">
                  <c:v>1769.5</c:v>
                </c:pt>
                <c:pt idx="158">
                  <c:v>1788.5</c:v>
                </c:pt>
                <c:pt idx="159">
                  <c:v>1797.25</c:v>
                </c:pt>
                <c:pt idx="160">
                  <c:v>1808.5</c:v>
                </c:pt>
                <c:pt idx="161">
                  <c:v>1818</c:v>
                </c:pt>
                <c:pt idx="162">
                  <c:v>1842.25</c:v>
                </c:pt>
                <c:pt idx="163">
                  <c:v>1843.5</c:v>
                </c:pt>
                <c:pt idx="164">
                  <c:v>1875.25</c:v>
                </c:pt>
                <c:pt idx="165">
                  <c:v>1903.5</c:v>
                </c:pt>
                <c:pt idx="166">
                  <c:v>1863.8</c:v>
                </c:pt>
                <c:pt idx="167">
                  <c:v>1812.5</c:v>
                </c:pt>
                <c:pt idx="168">
                  <c:v>1820</c:v>
                </c:pt>
                <c:pt idx="169">
                  <c:v>1832.75</c:v>
                </c:pt>
                <c:pt idx="170">
                  <c:v>1823.5</c:v>
                </c:pt>
                <c:pt idx="171">
                  <c:v>1854.3</c:v>
                </c:pt>
                <c:pt idx="172">
                  <c:v>1846.5</c:v>
                </c:pt>
                <c:pt idx="173">
                  <c:v>1849.1</c:v>
                </c:pt>
                <c:pt idx="174">
                  <c:v>1882.5</c:v>
                </c:pt>
                <c:pt idx="175">
                  <c:v>1888.5</c:v>
                </c:pt>
                <c:pt idx="176">
                  <c:v>1854.5</c:v>
                </c:pt>
                <c:pt idx="177">
                  <c:v>1821.5</c:v>
                </c:pt>
                <c:pt idx="178">
                  <c:v>1861.5</c:v>
                </c:pt>
                <c:pt idx="179">
                  <c:v>1833.5</c:v>
                </c:pt>
                <c:pt idx="180">
                  <c:v>1808</c:v>
                </c:pt>
                <c:pt idx="181">
                  <c:v>1816.25</c:v>
                </c:pt>
                <c:pt idx="182">
                  <c:v>1816</c:v>
                </c:pt>
                <c:pt idx="183">
                  <c:v>1787.25</c:v>
                </c:pt>
                <c:pt idx="184">
                  <c:v>1811</c:v>
                </c:pt>
                <c:pt idx="185">
                  <c:v>1774</c:v>
                </c:pt>
                <c:pt idx="186">
                  <c:v>1779.5</c:v>
                </c:pt>
                <c:pt idx="187">
                  <c:v>1761</c:v>
                </c:pt>
                <c:pt idx="188">
                  <c:v>1688.5</c:v>
                </c:pt>
                <c:pt idx="189">
                  <c:v>1608.75</c:v>
                </c:pt>
                <c:pt idx="190">
                  <c:v>1561.5</c:v>
                </c:pt>
                <c:pt idx="191">
                  <c:v>1561.5</c:v>
                </c:pt>
                <c:pt idx="192">
                  <c:v>1528</c:v>
                </c:pt>
                <c:pt idx="193">
                  <c:v>1524</c:v>
                </c:pt>
                <c:pt idx="194">
                  <c:v>1525</c:v>
                </c:pt>
                <c:pt idx="195">
                  <c:v>1508.75</c:v>
                </c:pt>
                <c:pt idx="196">
                  <c:v>1477.5</c:v>
                </c:pt>
                <c:pt idx="197">
                  <c:v>1493</c:v>
                </c:pt>
                <c:pt idx="198">
                  <c:v>1512.5</c:v>
                </c:pt>
                <c:pt idx="199">
                  <c:v>1495</c:v>
                </c:pt>
                <c:pt idx="200">
                  <c:v>1524</c:v>
                </c:pt>
                <c:pt idx="201">
                  <c:v>1520.5</c:v>
                </c:pt>
                <c:pt idx="202">
                  <c:v>1550</c:v>
                </c:pt>
                <c:pt idx="203">
                  <c:v>1533.5</c:v>
                </c:pt>
                <c:pt idx="204">
                  <c:v>1555.5</c:v>
                </c:pt>
                <c:pt idx="205">
                  <c:v>1554</c:v>
                </c:pt>
                <c:pt idx="206">
                  <c:v>1533.5</c:v>
                </c:pt>
                <c:pt idx="207">
                  <c:v>1516.5</c:v>
                </c:pt>
                <c:pt idx="208">
                  <c:v>1496.5</c:v>
                </c:pt>
                <c:pt idx="209">
                  <c:v>1511.5</c:v>
                </c:pt>
                <c:pt idx="210">
                  <c:v>1545</c:v>
                </c:pt>
                <c:pt idx="211">
                  <c:v>1565.5</c:v>
                </c:pt>
                <c:pt idx="212">
                  <c:v>1595.5</c:v>
                </c:pt>
                <c:pt idx="213">
                  <c:v>1637.5</c:v>
                </c:pt>
                <c:pt idx="214">
                  <c:v>1646.5</c:v>
                </c:pt>
                <c:pt idx="215">
                  <c:v>1599.5</c:v>
                </c:pt>
                <c:pt idx="216">
                  <c:v>1590</c:v>
                </c:pt>
                <c:pt idx="217">
                  <c:v>1602.5</c:v>
                </c:pt>
                <c:pt idx="218">
                  <c:v>1640.5</c:v>
                </c:pt>
                <c:pt idx="219">
                  <c:v>1633.5</c:v>
                </c:pt>
                <c:pt idx="220">
                  <c:v>1658</c:v>
                </c:pt>
                <c:pt idx="221">
                  <c:v>1661</c:v>
                </c:pt>
                <c:pt idx="222">
                  <c:v>1627.5</c:v>
                </c:pt>
                <c:pt idx="223">
                  <c:v>1621.75</c:v>
                </c:pt>
                <c:pt idx="224">
                  <c:v>1644.25</c:v>
                </c:pt>
                <c:pt idx="225">
                  <c:v>1641.5</c:v>
                </c:pt>
                <c:pt idx="226">
                  <c:v>1640</c:v>
                </c:pt>
                <c:pt idx="227">
                  <c:v>1619.75</c:v>
                </c:pt>
                <c:pt idx="228">
                  <c:v>1583.25</c:v>
                </c:pt>
                <c:pt idx="229">
                  <c:v>1595</c:v>
                </c:pt>
                <c:pt idx="230">
                  <c:v>1548.75</c:v>
                </c:pt>
                <c:pt idx="231">
                  <c:v>1567</c:v>
                </c:pt>
                <c:pt idx="232">
                  <c:v>1547.75</c:v>
                </c:pt>
                <c:pt idx="233">
                  <c:v>1542</c:v>
                </c:pt>
                <c:pt idx="234">
                  <c:v>1530.5</c:v>
                </c:pt>
                <c:pt idx="235">
                  <c:v>1543.63</c:v>
                </c:pt>
                <c:pt idx="236">
                  <c:v>1536.25</c:v>
                </c:pt>
                <c:pt idx="237">
                  <c:v>1559</c:v>
                </c:pt>
                <c:pt idx="238">
                  <c:v>1560.5</c:v>
                </c:pt>
                <c:pt idx="239">
                  <c:v>1548</c:v>
                </c:pt>
                <c:pt idx="240">
                  <c:v>1520.5</c:v>
                </c:pt>
                <c:pt idx="241">
                  <c:v>1524.5</c:v>
                </c:pt>
                <c:pt idx="242">
                  <c:v>1526.5</c:v>
                </c:pt>
                <c:pt idx="243">
                  <c:v>1494</c:v>
                </c:pt>
                <c:pt idx="244">
                  <c:v>1514.5</c:v>
                </c:pt>
                <c:pt idx="245">
                  <c:v>1487</c:v>
                </c:pt>
                <c:pt idx="246">
                  <c:v>1474.5</c:v>
                </c:pt>
                <c:pt idx="247">
                  <c:v>1422.25</c:v>
                </c:pt>
                <c:pt idx="248">
                  <c:v>1406</c:v>
                </c:pt>
                <c:pt idx="249">
                  <c:v>1420</c:v>
                </c:pt>
                <c:pt idx="250">
                  <c:v>1411</c:v>
                </c:pt>
                <c:pt idx="251">
                  <c:v>1432</c:v>
                </c:pt>
                <c:pt idx="252">
                  <c:v>1428.5</c:v>
                </c:pt>
                <c:pt idx="253">
                  <c:v>1422</c:v>
                </c:pt>
                <c:pt idx="254">
                  <c:v>1425.5</c:v>
                </c:pt>
                <c:pt idx="255">
                  <c:v>1425.5</c:v>
                </c:pt>
                <c:pt idx="256">
                  <c:v>1428.5</c:v>
                </c:pt>
                <c:pt idx="257">
                  <c:v>1384.75</c:v>
                </c:pt>
                <c:pt idx="258">
                  <c:v>1370.38</c:v>
                </c:pt>
                <c:pt idx="259">
                  <c:v>1394.5</c:v>
                </c:pt>
                <c:pt idx="260">
                  <c:v>1394.5</c:v>
                </c:pt>
                <c:pt idx="261">
                  <c:v>1426</c:v>
                </c:pt>
                <c:pt idx="262">
                  <c:v>1419.5</c:v>
                </c:pt>
                <c:pt idx="263">
                  <c:v>1411</c:v>
                </c:pt>
                <c:pt idx="264">
                  <c:v>1401.5</c:v>
                </c:pt>
                <c:pt idx="265">
                  <c:v>1426</c:v>
                </c:pt>
                <c:pt idx="266">
                  <c:v>1461.75</c:v>
                </c:pt>
                <c:pt idx="267">
                  <c:v>1496.5</c:v>
                </c:pt>
                <c:pt idx="268">
                  <c:v>1498.94</c:v>
                </c:pt>
                <c:pt idx="269">
                  <c:v>1489.5</c:v>
                </c:pt>
                <c:pt idx="270">
                  <c:v>1498.5</c:v>
                </c:pt>
                <c:pt idx="271">
                  <c:v>1522.06</c:v>
                </c:pt>
                <c:pt idx="272">
                  <c:v>1523.25</c:v>
                </c:pt>
                <c:pt idx="273">
                  <c:v>1521.63</c:v>
                </c:pt>
                <c:pt idx="274">
                  <c:v>1534.31</c:v>
                </c:pt>
                <c:pt idx="275">
                  <c:v>1561.75</c:v>
                </c:pt>
                <c:pt idx="276">
                  <c:v>1549.38</c:v>
                </c:pt>
                <c:pt idx="277">
                  <c:v>1581.75</c:v>
                </c:pt>
                <c:pt idx="278">
                  <c:v>1609.19</c:v>
                </c:pt>
                <c:pt idx="279">
                  <c:v>1621.5</c:v>
                </c:pt>
                <c:pt idx="280">
                  <c:v>1612.5</c:v>
                </c:pt>
                <c:pt idx="281">
                  <c:v>1587.13</c:v>
                </c:pt>
                <c:pt idx="282">
                  <c:v>1618</c:v>
                </c:pt>
                <c:pt idx="283">
                  <c:v>1630.5</c:v>
                </c:pt>
                <c:pt idx="284">
                  <c:v>1623.75</c:v>
                </c:pt>
                <c:pt idx="285">
                  <c:v>1626.13</c:v>
                </c:pt>
                <c:pt idx="286">
                  <c:v>1650.5</c:v>
                </c:pt>
                <c:pt idx="287">
                  <c:v>1664.5</c:v>
                </c:pt>
                <c:pt idx="288">
                  <c:v>1656</c:v>
                </c:pt>
                <c:pt idx="289">
                  <c:v>1658.25</c:v>
                </c:pt>
                <c:pt idx="290">
                  <c:v>1651.94</c:v>
                </c:pt>
                <c:pt idx="291">
                  <c:v>1631.13</c:v>
                </c:pt>
                <c:pt idx="292">
                  <c:v>1634.31</c:v>
                </c:pt>
                <c:pt idx="293">
                  <c:v>1624.5</c:v>
                </c:pt>
                <c:pt idx="294">
                  <c:v>1633.25</c:v>
                </c:pt>
                <c:pt idx="295">
                  <c:v>1647</c:v>
                </c:pt>
                <c:pt idx="296">
                  <c:v>1686.75</c:v>
                </c:pt>
                <c:pt idx="297">
                  <c:v>1724.13</c:v>
                </c:pt>
                <c:pt idx="298">
                  <c:v>1722.75</c:v>
                </c:pt>
                <c:pt idx="299">
                  <c:v>1713.13</c:v>
                </c:pt>
                <c:pt idx="300">
                  <c:v>1706.5</c:v>
                </c:pt>
                <c:pt idx="301">
                  <c:v>1718.75</c:v>
                </c:pt>
                <c:pt idx="302">
                  <c:v>1679.25</c:v>
                </c:pt>
                <c:pt idx="303">
                  <c:v>1700.25</c:v>
                </c:pt>
                <c:pt idx="304">
                  <c:v>1699.25</c:v>
                </c:pt>
                <c:pt idx="305">
                  <c:v>1662.63</c:v>
                </c:pt>
                <c:pt idx="306">
                  <c:v>1614.88</c:v>
                </c:pt>
                <c:pt idx="307">
                  <c:v>1630</c:v>
                </c:pt>
                <c:pt idx="308">
                  <c:v>1662.5</c:v>
                </c:pt>
                <c:pt idx="309">
                  <c:v>1684.25</c:v>
                </c:pt>
                <c:pt idx="310">
                  <c:v>1695</c:v>
                </c:pt>
                <c:pt idx="311">
                  <c:v>1688</c:v>
                </c:pt>
                <c:pt idx="312">
                  <c:v>1673</c:v>
                </c:pt>
                <c:pt idx="313">
                  <c:v>1686</c:v>
                </c:pt>
                <c:pt idx="314">
                  <c:v>1671.75</c:v>
                </c:pt>
                <c:pt idx="315">
                  <c:v>1683.75</c:v>
                </c:pt>
                <c:pt idx="316">
                  <c:v>1655.63</c:v>
                </c:pt>
                <c:pt idx="317">
                  <c:v>1639.75</c:v>
                </c:pt>
                <c:pt idx="318">
                  <c:v>1620.38</c:v>
                </c:pt>
                <c:pt idx="319">
                  <c:v>1626.5</c:v>
                </c:pt>
                <c:pt idx="320">
                  <c:v>1648.13</c:v>
                </c:pt>
                <c:pt idx="321">
                  <c:v>1654.06</c:v>
                </c:pt>
                <c:pt idx="322">
                  <c:v>1635.75</c:v>
                </c:pt>
                <c:pt idx="323">
                  <c:v>1627.75</c:v>
                </c:pt>
                <c:pt idx="324">
                  <c:v>1638.75</c:v>
                </c:pt>
                <c:pt idx="325">
                  <c:v>1650.88</c:v>
                </c:pt>
                <c:pt idx="326">
                  <c:v>1642.63</c:v>
                </c:pt>
                <c:pt idx="327">
                  <c:v>1600.13</c:v>
                </c:pt>
                <c:pt idx="328">
                  <c:v>1604.63</c:v>
                </c:pt>
                <c:pt idx="329">
                  <c:v>1601.15</c:v>
                </c:pt>
                <c:pt idx="330">
                  <c:v>1612.5</c:v>
                </c:pt>
                <c:pt idx="331">
                  <c:v>1598.13</c:v>
                </c:pt>
                <c:pt idx="332">
                  <c:v>1584.88</c:v>
                </c:pt>
                <c:pt idx="333">
                  <c:v>1604.63</c:v>
                </c:pt>
                <c:pt idx="334">
                  <c:v>1584.38</c:v>
                </c:pt>
                <c:pt idx="335">
                  <c:v>1576</c:v>
                </c:pt>
                <c:pt idx="336">
                  <c:v>1584.75</c:v>
                </c:pt>
                <c:pt idx="337">
                  <c:v>1578.5</c:v>
                </c:pt>
                <c:pt idx="338">
                  <c:v>1580.5</c:v>
                </c:pt>
                <c:pt idx="339">
                  <c:v>1581.5</c:v>
                </c:pt>
                <c:pt idx="340">
                  <c:v>1560.5</c:v>
                </c:pt>
                <c:pt idx="341">
                  <c:v>1546.5</c:v>
                </c:pt>
                <c:pt idx="342">
                  <c:v>1554.06</c:v>
                </c:pt>
                <c:pt idx="343">
                  <c:v>1569.13</c:v>
                </c:pt>
                <c:pt idx="344">
                  <c:v>1572.13</c:v>
                </c:pt>
                <c:pt idx="345">
                  <c:v>1567</c:v>
                </c:pt>
                <c:pt idx="346">
                  <c:v>1571.88</c:v>
                </c:pt>
                <c:pt idx="347">
                  <c:v>1562.25</c:v>
                </c:pt>
                <c:pt idx="348">
                  <c:v>1536.88</c:v>
                </c:pt>
                <c:pt idx="349">
                  <c:v>1527.13</c:v>
                </c:pt>
                <c:pt idx="350">
                  <c:v>1528.88</c:v>
                </c:pt>
                <c:pt idx="351">
                  <c:v>1511.25</c:v>
                </c:pt>
                <c:pt idx="352">
                  <c:v>1500</c:v>
                </c:pt>
                <c:pt idx="353">
                  <c:v>1487.88</c:v>
                </c:pt>
                <c:pt idx="354">
                  <c:v>1464.5</c:v>
                </c:pt>
                <c:pt idx="355">
                  <c:v>1438.5</c:v>
                </c:pt>
                <c:pt idx="356">
                  <c:v>1433.38</c:v>
                </c:pt>
                <c:pt idx="357">
                  <c:v>1431.38</c:v>
                </c:pt>
                <c:pt idx="358">
                  <c:v>1452.75</c:v>
                </c:pt>
                <c:pt idx="359">
                  <c:v>1455.5</c:v>
                </c:pt>
                <c:pt idx="360">
                  <c:v>1467.13</c:v>
                </c:pt>
                <c:pt idx="361">
                  <c:v>1444.75</c:v>
                </c:pt>
                <c:pt idx="362">
                  <c:v>1425</c:v>
                </c:pt>
                <c:pt idx="363">
                  <c:v>1420</c:v>
                </c:pt>
                <c:pt idx="364">
                  <c:v>1431</c:v>
                </c:pt>
                <c:pt idx="365">
                  <c:v>1439.5</c:v>
                </c:pt>
                <c:pt idx="366">
                  <c:v>1430</c:v>
                </c:pt>
                <c:pt idx="367">
                  <c:v>1400.5</c:v>
                </c:pt>
                <c:pt idx="368">
                  <c:v>1415.5</c:v>
                </c:pt>
                <c:pt idx="369">
                  <c:v>1445</c:v>
                </c:pt>
                <c:pt idx="370">
                  <c:v>1429.88</c:v>
                </c:pt>
                <c:pt idx="371">
                  <c:v>1436.88</c:v>
                </c:pt>
                <c:pt idx="372">
                  <c:v>1463.25</c:v>
                </c:pt>
                <c:pt idx="373">
                  <c:v>1441.13</c:v>
                </c:pt>
                <c:pt idx="374">
                  <c:v>1433</c:v>
                </c:pt>
                <c:pt idx="375">
                  <c:v>1444.13</c:v>
                </c:pt>
                <c:pt idx="376">
                  <c:v>1454.25</c:v>
                </c:pt>
                <c:pt idx="377">
                  <c:v>1464.63</c:v>
                </c:pt>
                <c:pt idx="378">
                  <c:v>1494.88</c:v>
                </c:pt>
                <c:pt idx="379">
                  <c:v>1484.06</c:v>
                </c:pt>
                <c:pt idx="380">
                  <c:v>1483.75</c:v>
                </c:pt>
                <c:pt idx="381">
                  <c:v>1481.75</c:v>
                </c:pt>
                <c:pt idx="382">
                  <c:v>1458.1</c:v>
                </c:pt>
                <c:pt idx="383">
                  <c:v>1438.7</c:v>
                </c:pt>
                <c:pt idx="384">
                  <c:v>1436.68</c:v>
                </c:pt>
                <c:pt idx="385">
                  <c:v>1443.6</c:v>
                </c:pt>
                <c:pt idx="386">
                  <c:v>1427.2</c:v>
                </c:pt>
                <c:pt idx="387">
                  <c:v>1410.15</c:v>
                </c:pt>
                <c:pt idx="388">
                  <c:v>1389</c:v>
                </c:pt>
                <c:pt idx="389">
                  <c:v>1447.8</c:v>
                </c:pt>
                <c:pt idx="390">
                  <c:v>1455.78</c:v>
                </c:pt>
                <c:pt idx="391">
                  <c:v>1489.9</c:v>
                </c:pt>
                <c:pt idx="392">
                  <c:v>1480</c:v>
                </c:pt>
                <c:pt idx="393">
                  <c:v>1474.45</c:v>
                </c:pt>
                <c:pt idx="394">
                  <c:v>1444.5</c:v>
                </c:pt>
                <c:pt idx="395">
                  <c:v>1444.25</c:v>
                </c:pt>
                <c:pt idx="396">
                  <c:v>1423.98</c:v>
                </c:pt>
                <c:pt idx="397">
                  <c:v>1427.6</c:v>
                </c:pt>
                <c:pt idx="398">
                  <c:v>1416.85</c:v>
                </c:pt>
                <c:pt idx="399">
                  <c:v>1430.5</c:v>
                </c:pt>
                <c:pt idx="400">
                  <c:v>1417.7</c:v>
                </c:pt>
                <c:pt idx="401">
                  <c:v>1417</c:v>
                </c:pt>
                <c:pt idx="402">
                  <c:v>1405.6</c:v>
                </c:pt>
                <c:pt idx="403">
                  <c:v>1419</c:v>
                </c:pt>
                <c:pt idx="404">
                  <c:v>1414</c:v>
                </c:pt>
                <c:pt idx="405">
                  <c:v>1399.7</c:v>
                </c:pt>
                <c:pt idx="406">
                  <c:v>1384.58</c:v>
                </c:pt>
                <c:pt idx="407">
                  <c:v>1399.25</c:v>
                </c:pt>
                <c:pt idx="408">
                  <c:v>1405.15</c:v>
                </c:pt>
                <c:pt idx="409">
                  <c:v>1410.7</c:v>
                </c:pt>
                <c:pt idx="410">
                  <c:v>1416.8</c:v>
                </c:pt>
                <c:pt idx="411">
                  <c:v>1415.3</c:v>
                </c:pt>
                <c:pt idx="412">
                  <c:v>1398.4</c:v>
                </c:pt>
                <c:pt idx="413">
                  <c:v>1388</c:v>
                </c:pt>
                <c:pt idx="414">
                  <c:v>1406</c:v>
                </c:pt>
                <c:pt idx="415">
                  <c:v>1398.78</c:v>
                </c:pt>
                <c:pt idx="416">
                  <c:v>1408.57</c:v>
                </c:pt>
                <c:pt idx="417">
                  <c:v>1408.43</c:v>
                </c:pt>
                <c:pt idx="418">
                  <c:v>1412</c:v>
                </c:pt>
                <c:pt idx="419">
                  <c:v>1400.3</c:v>
                </c:pt>
                <c:pt idx="420">
                  <c:v>1386.68</c:v>
                </c:pt>
                <c:pt idx="421">
                  <c:v>1396.05</c:v>
                </c:pt>
                <c:pt idx="422">
                  <c:v>1394.45</c:v>
                </c:pt>
                <c:pt idx="423">
                  <c:v>1441.78</c:v>
                </c:pt>
                <c:pt idx="424">
                  <c:v>1474.25</c:v>
                </c:pt>
                <c:pt idx="425">
                  <c:v>1492.15</c:v>
                </c:pt>
                <c:pt idx="426">
                  <c:v>1508.97</c:v>
                </c:pt>
                <c:pt idx="427">
                  <c:v>1536</c:v>
                </c:pt>
                <c:pt idx="428">
                  <c:v>1541.95</c:v>
                </c:pt>
                <c:pt idx="429">
                  <c:v>1549.45</c:v>
                </c:pt>
                <c:pt idx="430">
                  <c:v>1543.98</c:v>
                </c:pt>
                <c:pt idx="431">
                  <c:v>1518</c:v>
                </c:pt>
                <c:pt idx="432">
                  <c:v>1516.55</c:v>
                </c:pt>
                <c:pt idx="433">
                  <c:v>1507.65</c:v>
                </c:pt>
                <c:pt idx="434">
                  <c:v>1540</c:v>
                </c:pt>
                <c:pt idx="435">
                  <c:v>1551.55</c:v>
                </c:pt>
                <c:pt idx="436">
                  <c:v>1569.45</c:v>
                </c:pt>
                <c:pt idx="437">
                  <c:v>1571.35</c:v>
                </c:pt>
                <c:pt idx="438">
                  <c:v>1583.1</c:v>
                </c:pt>
                <c:pt idx="439">
                  <c:v>1591.35</c:v>
                </c:pt>
                <c:pt idx="440">
                  <c:v>1592.95</c:v>
                </c:pt>
                <c:pt idx="441">
                  <c:v>1605.25</c:v>
                </c:pt>
                <c:pt idx="442">
                  <c:v>1646.05</c:v>
                </c:pt>
                <c:pt idx="443">
                  <c:v>1684.95</c:v>
                </c:pt>
                <c:pt idx="444">
                  <c:v>1709</c:v>
                </c:pt>
                <c:pt idx="445">
                  <c:v>1666.35</c:v>
                </c:pt>
                <c:pt idx="446">
                  <c:v>1631.18</c:v>
                </c:pt>
                <c:pt idx="447">
                  <c:v>1639.3</c:v>
                </c:pt>
                <c:pt idx="448">
                  <c:v>1626.5</c:v>
                </c:pt>
                <c:pt idx="449">
                  <c:v>1635.1</c:v>
                </c:pt>
                <c:pt idx="450">
                  <c:v>1621.5</c:v>
                </c:pt>
                <c:pt idx="451">
                  <c:v>1627.9</c:v>
                </c:pt>
                <c:pt idx="452">
                  <c:v>1634.75</c:v>
                </c:pt>
                <c:pt idx="453">
                  <c:v>1649.3</c:v>
                </c:pt>
                <c:pt idx="454">
                  <c:v>1662</c:v>
                </c:pt>
                <c:pt idx="455">
                  <c:v>1679.2</c:v>
                </c:pt>
                <c:pt idx="456">
                  <c:v>1677.3</c:v>
                </c:pt>
                <c:pt idx="457">
                  <c:v>1687</c:v>
                </c:pt>
                <c:pt idx="458">
                  <c:v>1717.97</c:v>
                </c:pt>
                <c:pt idx="459">
                  <c:v>1706.28</c:v>
                </c:pt>
                <c:pt idx="460">
                  <c:v>1694.45</c:v>
                </c:pt>
                <c:pt idx="461">
                  <c:v>1688.35</c:v>
                </c:pt>
                <c:pt idx="462">
                  <c:v>1673.95</c:v>
                </c:pt>
                <c:pt idx="463">
                  <c:v>1677.4</c:v>
                </c:pt>
                <c:pt idx="464">
                  <c:v>1651.53</c:v>
                </c:pt>
                <c:pt idx="465">
                  <c:v>1640.25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8-D44B-8922-CC7AE08F0AAD}"/>
            </c:ext>
          </c:extLst>
        </c:ser>
        <c:ser>
          <c:idx val="1"/>
          <c:order val="1"/>
          <c:tx>
            <c:strRef>
              <c:f>Data!$D$1:$D$2</c:f>
              <c:strCache>
                <c:ptCount val="2"/>
                <c:pt idx="0">
                  <c:v>Gold</c:v>
                </c:pt>
                <c:pt idx="1">
                  <c:v>US$ / oz</c:v>
                </c:pt>
              </c:strCache>
            </c:strRef>
          </c:tx>
          <c:spPr>
            <a:ln w="28575" cap="rnd">
              <a:solidFill>
                <a:srgbClr val="FFD700"/>
              </a:solidFill>
              <a:round/>
            </a:ln>
            <a:effectLst/>
          </c:spPr>
          <c:marker>
            <c:symbol val="none"/>
          </c:marker>
          <c:trendline>
            <c:spPr>
              <a:ln w="38100" cap="rnd">
                <a:solidFill>
                  <a:srgbClr val="FFD7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Data!$D$3:$D$468</c:f>
              <c:numCache>
                <c:formatCode>_-* #,##0.00_-;\-* #,##0.00_-;_-* "-"??_-;_-@_-</c:formatCode>
                <c:ptCount val="466"/>
                <c:pt idx="0">
                  <c:v>1414.8</c:v>
                </c:pt>
                <c:pt idx="1">
                  <c:v>1380.72</c:v>
                </c:pt>
                <c:pt idx="2">
                  <c:v>1378.32</c:v>
                </c:pt>
                <c:pt idx="3">
                  <c:v>1371.6</c:v>
                </c:pt>
                <c:pt idx="4">
                  <c:v>1369.57</c:v>
                </c:pt>
                <c:pt idx="5">
                  <c:v>1375.68</c:v>
                </c:pt>
                <c:pt idx="6">
                  <c:v>1381.53</c:v>
                </c:pt>
                <c:pt idx="7">
                  <c:v>1387.85</c:v>
                </c:pt>
                <c:pt idx="8">
                  <c:v>1373.78</c:v>
                </c:pt>
                <c:pt idx="9">
                  <c:v>1361.72</c:v>
                </c:pt>
                <c:pt idx="10">
                  <c:v>1362.65</c:v>
                </c:pt>
                <c:pt idx="11">
                  <c:v>1368.25</c:v>
                </c:pt>
                <c:pt idx="12">
                  <c:v>1369.93</c:v>
                </c:pt>
                <c:pt idx="13">
                  <c:v>1346.28</c:v>
                </c:pt>
                <c:pt idx="14">
                  <c:v>1342.68</c:v>
                </c:pt>
                <c:pt idx="15">
                  <c:v>1334.35</c:v>
                </c:pt>
                <c:pt idx="16">
                  <c:v>1332.32</c:v>
                </c:pt>
                <c:pt idx="17">
                  <c:v>1345.85</c:v>
                </c:pt>
                <c:pt idx="18">
                  <c:v>1313.93</c:v>
                </c:pt>
                <c:pt idx="19">
                  <c:v>1336.75</c:v>
                </c:pt>
                <c:pt idx="20">
                  <c:v>1332.8</c:v>
                </c:pt>
                <c:pt idx="21">
                  <c:v>1338.1</c:v>
                </c:pt>
                <c:pt idx="22">
                  <c:v>1335.32</c:v>
                </c:pt>
                <c:pt idx="23">
                  <c:v>1354.35</c:v>
                </c:pt>
                <c:pt idx="24">
                  <c:v>1348.85</c:v>
                </c:pt>
                <c:pt idx="25">
                  <c:v>1351.3</c:v>
                </c:pt>
                <c:pt idx="26">
                  <c:v>1364.03</c:v>
                </c:pt>
                <c:pt idx="27">
                  <c:v>1363.65</c:v>
                </c:pt>
                <c:pt idx="28">
                  <c:v>1363.8</c:v>
                </c:pt>
                <c:pt idx="29">
                  <c:v>1357.05</c:v>
                </c:pt>
                <c:pt idx="30">
                  <c:v>1361.85</c:v>
                </c:pt>
                <c:pt idx="31">
                  <c:v>1373.8</c:v>
                </c:pt>
                <c:pt idx="32">
                  <c:v>1374.43</c:v>
                </c:pt>
                <c:pt idx="33">
                  <c:v>1384.1</c:v>
                </c:pt>
                <c:pt idx="34">
                  <c:v>1389.53</c:v>
                </c:pt>
                <c:pt idx="35">
                  <c:v>1406.45</c:v>
                </c:pt>
                <c:pt idx="36">
                  <c:v>1399.13</c:v>
                </c:pt>
                <c:pt idx="37">
                  <c:v>1411.7</c:v>
                </c:pt>
                <c:pt idx="38">
                  <c:v>1402.88</c:v>
                </c:pt>
                <c:pt idx="39">
                  <c:v>1410.6</c:v>
                </c:pt>
                <c:pt idx="40">
                  <c:v>1411.48</c:v>
                </c:pt>
                <c:pt idx="41">
                  <c:v>1433.28</c:v>
                </c:pt>
                <c:pt idx="42">
                  <c:v>1434.5</c:v>
                </c:pt>
                <c:pt idx="43">
                  <c:v>1416</c:v>
                </c:pt>
                <c:pt idx="44">
                  <c:v>1430.9</c:v>
                </c:pt>
                <c:pt idx="45">
                  <c:v>1432.05</c:v>
                </c:pt>
                <c:pt idx="46">
                  <c:v>1428.95</c:v>
                </c:pt>
                <c:pt idx="47">
                  <c:v>1430.97</c:v>
                </c:pt>
                <c:pt idx="48">
                  <c:v>1411.8</c:v>
                </c:pt>
                <c:pt idx="49">
                  <c:v>1417.45</c:v>
                </c:pt>
                <c:pt idx="50">
                  <c:v>1426.4</c:v>
                </c:pt>
                <c:pt idx="51">
                  <c:v>1395.7</c:v>
                </c:pt>
                <c:pt idx="52">
                  <c:v>1398.88</c:v>
                </c:pt>
                <c:pt idx="53">
                  <c:v>1403.72</c:v>
                </c:pt>
                <c:pt idx="54">
                  <c:v>1418.9</c:v>
                </c:pt>
                <c:pt idx="55">
                  <c:v>1427.68</c:v>
                </c:pt>
                <c:pt idx="56">
                  <c:v>1427.65</c:v>
                </c:pt>
                <c:pt idx="57">
                  <c:v>1437.4</c:v>
                </c:pt>
                <c:pt idx="58">
                  <c:v>1430.65</c:v>
                </c:pt>
                <c:pt idx="59">
                  <c:v>1429.74</c:v>
                </c:pt>
                <c:pt idx="60">
                  <c:v>1420.4</c:v>
                </c:pt>
                <c:pt idx="61">
                  <c:v>1418.5</c:v>
                </c:pt>
                <c:pt idx="62">
                  <c:v>1423.02</c:v>
                </c:pt>
                <c:pt idx="63">
                  <c:v>1432.3</c:v>
                </c:pt>
                <c:pt idx="64">
                  <c:v>1428.8</c:v>
                </c:pt>
                <c:pt idx="65">
                  <c:v>1433.95</c:v>
                </c:pt>
                <c:pt idx="66">
                  <c:v>1455.73</c:v>
                </c:pt>
                <c:pt idx="67">
                  <c:v>1459.7</c:v>
                </c:pt>
                <c:pt idx="68">
                  <c:v>1458.07</c:v>
                </c:pt>
                <c:pt idx="69">
                  <c:v>1474.93</c:v>
                </c:pt>
                <c:pt idx="70">
                  <c:v>1463.15</c:v>
                </c:pt>
                <c:pt idx="71">
                  <c:v>1453.1</c:v>
                </c:pt>
                <c:pt idx="72">
                  <c:v>1457.3</c:v>
                </c:pt>
                <c:pt idx="73">
                  <c:v>1474.18</c:v>
                </c:pt>
                <c:pt idx="74">
                  <c:v>1486.7</c:v>
                </c:pt>
                <c:pt idx="75">
                  <c:v>1495.3</c:v>
                </c:pt>
                <c:pt idx="76">
                  <c:v>1496.32</c:v>
                </c:pt>
                <c:pt idx="77">
                  <c:v>1502.55</c:v>
                </c:pt>
                <c:pt idx="78">
                  <c:v>1506.25</c:v>
                </c:pt>
                <c:pt idx="79">
                  <c:v>1506.85</c:v>
                </c:pt>
                <c:pt idx="80">
                  <c:v>1507.23</c:v>
                </c:pt>
                <c:pt idx="81">
                  <c:v>1506.3</c:v>
                </c:pt>
                <c:pt idx="82">
                  <c:v>1527.35</c:v>
                </c:pt>
                <c:pt idx="83">
                  <c:v>1536.2</c:v>
                </c:pt>
                <c:pt idx="84">
                  <c:v>1563.7</c:v>
                </c:pt>
                <c:pt idx="85">
                  <c:v>1545.35</c:v>
                </c:pt>
                <c:pt idx="86">
                  <c:v>1535.97</c:v>
                </c:pt>
                <c:pt idx="87">
                  <c:v>1516.32</c:v>
                </c:pt>
                <c:pt idx="88">
                  <c:v>1474.3</c:v>
                </c:pt>
                <c:pt idx="89">
                  <c:v>1495.6</c:v>
                </c:pt>
                <c:pt idx="90">
                  <c:v>1513.75</c:v>
                </c:pt>
                <c:pt idx="91">
                  <c:v>1516.28</c:v>
                </c:pt>
                <c:pt idx="92">
                  <c:v>1501.2</c:v>
                </c:pt>
                <c:pt idx="93">
                  <c:v>1505.9</c:v>
                </c:pt>
                <c:pt idx="94">
                  <c:v>1495.02</c:v>
                </c:pt>
                <c:pt idx="95">
                  <c:v>1489.3</c:v>
                </c:pt>
                <c:pt idx="96">
                  <c:v>1486.8</c:v>
                </c:pt>
                <c:pt idx="97">
                  <c:v>1497.15</c:v>
                </c:pt>
                <c:pt idx="98">
                  <c:v>1493.35</c:v>
                </c:pt>
                <c:pt idx="99">
                  <c:v>1512.3</c:v>
                </c:pt>
                <c:pt idx="100">
                  <c:v>1517.03</c:v>
                </c:pt>
                <c:pt idx="101">
                  <c:v>1526.63</c:v>
                </c:pt>
                <c:pt idx="102">
                  <c:v>1525.32</c:v>
                </c:pt>
                <c:pt idx="103">
                  <c:v>1519.15</c:v>
                </c:pt>
                <c:pt idx="104">
                  <c:v>1536.4</c:v>
                </c:pt>
                <c:pt idx="105">
                  <c:v>1537.15</c:v>
                </c:pt>
                <c:pt idx="106">
                  <c:v>1535.8</c:v>
                </c:pt>
                <c:pt idx="107">
                  <c:v>1539.8</c:v>
                </c:pt>
                <c:pt idx="108">
                  <c:v>1533.57</c:v>
                </c:pt>
                <c:pt idx="109">
                  <c:v>1541.95</c:v>
                </c:pt>
                <c:pt idx="110">
                  <c:v>1544.65</c:v>
                </c:pt>
                <c:pt idx="111">
                  <c:v>1544.15</c:v>
                </c:pt>
                <c:pt idx="112">
                  <c:v>1537.65</c:v>
                </c:pt>
                <c:pt idx="113">
                  <c:v>1544.1</c:v>
                </c:pt>
                <c:pt idx="114">
                  <c:v>1531.65</c:v>
                </c:pt>
                <c:pt idx="115">
                  <c:v>1516.1</c:v>
                </c:pt>
                <c:pt idx="116">
                  <c:v>1523.78</c:v>
                </c:pt>
                <c:pt idx="117">
                  <c:v>1530.88</c:v>
                </c:pt>
                <c:pt idx="118">
                  <c:v>1529.8</c:v>
                </c:pt>
                <c:pt idx="119">
                  <c:v>1539.45</c:v>
                </c:pt>
                <c:pt idx="120">
                  <c:v>1540.7</c:v>
                </c:pt>
                <c:pt idx="121">
                  <c:v>1546.3</c:v>
                </c:pt>
                <c:pt idx="122">
                  <c:v>1548.95</c:v>
                </c:pt>
                <c:pt idx="123">
                  <c:v>1521.4</c:v>
                </c:pt>
                <c:pt idx="124">
                  <c:v>1502.65</c:v>
                </c:pt>
                <c:pt idx="125">
                  <c:v>1498.05</c:v>
                </c:pt>
                <c:pt idx="126">
                  <c:v>1501.4</c:v>
                </c:pt>
                <c:pt idx="127">
                  <c:v>1512.3</c:v>
                </c:pt>
                <c:pt idx="128">
                  <c:v>1500.35</c:v>
                </c:pt>
                <c:pt idx="129">
                  <c:v>1487.78</c:v>
                </c:pt>
                <c:pt idx="130">
                  <c:v>1497.07</c:v>
                </c:pt>
                <c:pt idx="131">
                  <c:v>1515.65</c:v>
                </c:pt>
                <c:pt idx="132">
                  <c:v>1528.9</c:v>
                </c:pt>
                <c:pt idx="133">
                  <c:v>1532.38</c:v>
                </c:pt>
                <c:pt idx="134">
                  <c:v>1544.15</c:v>
                </c:pt>
                <c:pt idx="135">
                  <c:v>1553.47</c:v>
                </c:pt>
                <c:pt idx="136">
                  <c:v>1567.7</c:v>
                </c:pt>
                <c:pt idx="137">
                  <c:v>1582.38</c:v>
                </c:pt>
                <c:pt idx="138">
                  <c:v>1587.3</c:v>
                </c:pt>
                <c:pt idx="139">
                  <c:v>1593.55</c:v>
                </c:pt>
                <c:pt idx="140">
                  <c:v>1604.85</c:v>
                </c:pt>
                <c:pt idx="141">
                  <c:v>1588.45</c:v>
                </c:pt>
                <c:pt idx="142">
                  <c:v>1600.5</c:v>
                </c:pt>
                <c:pt idx="143">
                  <c:v>1590.7</c:v>
                </c:pt>
                <c:pt idx="144">
                  <c:v>1601.27</c:v>
                </c:pt>
                <c:pt idx="145">
                  <c:v>1614.15</c:v>
                </c:pt>
                <c:pt idx="146">
                  <c:v>1619.3</c:v>
                </c:pt>
                <c:pt idx="147">
                  <c:v>1613.65</c:v>
                </c:pt>
                <c:pt idx="148">
                  <c:v>1615.95</c:v>
                </c:pt>
                <c:pt idx="149">
                  <c:v>1627.88</c:v>
                </c:pt>
                <c:pt idx="150">
                  <c:v>1619</c:v>
                </c:pt>
                <c:pt idx="151">
                  <c:v>1661.18</c:v>
                </c:pt>
                <c:pt idx="152">
                  <c:v>1661.75</c:v>
                </c:pt>
                <c:pt idx="153">
                  <c:v>1646.53</c:v>
                </c:pt>
                <c:pt idx="154">
                  <c:v>1663.8</c:v>
                </c:pt>
                <c:pt idx="155">
                  <c:v>1719.53</c:v>
                </c:pt>
                <c:pt idx="156">
                  <c:v>1740.4</c:v>
                </c:pt>
                <c:pt idx="157">
                  <c:v>1793.05</c:v>
                </c:pt>
                <c:pt idx="158">
                  <c:v>1764.1</c:v>
                </c:pt>
                <c:pt idx="159">
                  <c:v>1746.9</c:v>
                </c:pt>
                <c:pt idx="160">
                  <c:v>1765.85</c:v>
                </c:pt>
                <c:pt idx="161">
                  <c:v>1785.7</c:v>
                </c:pt>
                <c:pt idx="162">
                  <c:v>1791.25</c:v>
                </c:pt>
                <c:pt idx="163">
                  <c:v>1823.8</c:v>
                </c:pt>
                <c:pt idx="164">
                  <c:v>1852.1</c:v>
                </c:pt>
                <c:pt idx="165">
                  <c:v>1897.6</c:v>
                </c:pt>
                <c:pt idx="166">
                  <c:v>1828.35</c:v>
                </c:pt>
                <c:pt idx="167">
                  <c:v>1759.32</c:v>
                </c:pt>
                <c:pt idx="168">
                  <c:v>1774.15</c:v>
                </c:pt>
                <c:pt idx="169">
                  <c:v>1827.95</c:v>
                </c:pt>
                <c:pt idx="170">
                  <c:v>1788.43</c:v>
                </c:pt>
                <c:pt idx="171">
                  <c:v>1835.43</c:v>
                </c:pt>
                <c:pt idx="172">
                  <c:v>1825.72</c:v>
                </c:pt>
                <c:pt idx="173">
                  <c:v>1826.15</c:v>
                </c:pt>
                <c:pt idx="174">
                  <c:v>1882.88</c:v>
                </c:pt>
                <c:pt idx="175">
                  <c:v>1900.23</c:v>
                </c:pt>
                <c:pt idx="176">
                  <c:v>1875.4</c:v>
                </c:pt>
                <c:pt idx="177">
                  <c:v>1817.47</c:v>
                </c:pt>
                <c:pt idx="178">
                  <c:v>1870.18</c:v>
                </c:pt>
                <c:pt idx="179">
                  <c:v>1855.7</c:v>
                </c:pt>
                <c:pt idx="180">
                  <c:v>1815.3</c:v>
                </c:pt>
                <c:pt idx="181">
                  <c:v>1833.6</c:v>
                </c:pt>
                <c:pt idx="182">
                  <c:v>1819.63</c:v>
                </c:pt>
                <c:pt idx="183">
                  <c:v>1788.57</c:v>
                </c:pt>
                <c:pt idx="184">
                  <c:v>1811.88</c:v>
                </c:pt>
                <c:pt idx="185">
                  <c:v>1778.68</c:v>
                </c:pt>
                <c:pt idx="186">
                  <c:v>1803.63</c:v>
                </c:pt>
                <c:pt idx="187">
                  <c:v>1782.35</c:v>
                </c:pt>
                <c:pt idx="188">
                  <c:v>1740.13</c:v>
                </c:pt>
                <c:pt idx="189">
                  <c:v>1656.8</c:v>
                </c:pt>
                <c:pt idx="190">
                  <c:v>1626.35</c:v>
                </c:pt>
                <c:pt idx="191">
                  <c:v>1650.13</c:v>
                </c:pt>
                <c:pt idx="192">
                  <c:v>1608.8</c:v>
                </c:pt>
                <c:pt idx="193">
                  <c:v>1614.4</c:v>
                </c:pt>
                <c:pt idx="194">
                  <c:v>1623.97</c:v>
                </c:pt>
                <c:pt idx="195">
                  <c:v>1658.32</c:v>
                </c:pt>
                <c:pt idx="196">
                  <c:v>1623.95</c:v>
                </c:pt>
                <c:pt idx="197">
                  <c:v>1641.05</c:v>
                </c:pt>
                <c:pt idx="198">
                  <c:v>1651.43</c:v>
                </c:pt>
                <c:pt idx="199">
                  <c:v>1637.85</c:v>
                </c:pt>
                <c:pt idx="200">
                  <c:v>1676.55</c:v>
                </c:pt>
                <c:pt idx="201">
                  <c:v>1662.4</c:v>
                </c:pt>
                <c:pt idx="202">
                  <c:v>1676.03</c:v>
                </c:pt>
                <c:pt idx="203">
                  <c:v>1668.14</c:v>
                </c:pt>
                <c:pt idx="204">
                  <c:v>1680.73</c:v>
                </c:pt>
                <c:pt idx="205">
                  <c:v>1670.85</c:v>
                </c:pt>
                <c:pt idx="206">
                  <c:v>1657.85</c:v>
                </c:pt>
                <c:pt idx="207">
                  <c:v>1640.75</c:v>
                </c:pt>
                <c:pt idx="208">
                  <c:v>1620.8</c:v>
                </c:pt>
                <c:pt idx="209">
                  <c:v>1642.38</c:v>
                </c:pt>
                <c:pt idx="210">
                  <c:v>1653.48</c:v>
                </c:pt>
                <c:pt idx="211">
                  <c:v>1705.53</c:v>
                </c:pt>
                <c:pt idx="212">
                  <c:v>1724.82</c:v>
                </c:pt>
                <c:pt idx="213">
                  <c:v>1744.85</c:v>
                </c:pt>
                <c:pt idx="214">
                  <c:v>1743.75</c:v>
                </c:pt>
                <c:pt idx="215">
                  <c:v>1714.85</c:v>
                </c:pt>
                <c:pt idx="216">
                  <c:v>1719.9</c:v>
                </c:pt>
                <c:pt idx="217">
                  <c:v>1738.6</c:v>
                </c:pt>
                <c:pt idx="218">
                  <c:v>1763.82</c:v>
                </c:pt>
                <c:pt idx="219">
                  <c:v>1754.65</c:v>
                </c:pt>
                <c:pt idx="220">
                  <c:v>1795.1</c:v>
                </c:pt>
                <c:pt idx="221">
                  <c:v>1786.3</c:v>
                </c:pt>
                <c:pt idx="222">
                  <c:v>1769.95</c:v>
                </c:pt>
                <c:pt idx="223">
                  <c:v>1758.4</c:v>
                </c:pt>
                <c:pt idx="224">
                  <c:v>1788.68</c:v>
                </c:pt>
                <c:pt idx="225">
                  <c:v>1780.43</c:v>
                </c:pt>
                <c:pt idx="226">
                  <c:v>1780.82</c:v>
                </c:pt>
                <c:pt idx="227">
                  <c:v>1763.38</c:v>
                </c:pt>
                <c:pt idx="228">
                  <c:v>1721.78</c:v>
                </c:pt>
                <c:pt idx="229">
                  <c:v>1723.95</c:v>
                </c:pt>
                <c:pt idx="230">
                  <c:v>1677.32</c:v>
                </c:pt>
                <c:pt idx="231">
                  <c:v>1699.82</c:v>
                </c:pt>
                <c:pt idx="232">
                  <c:v>1692.27</c:v>
                </c:pt>
                <c:pt idx="233">
                  <c:v>1694.32</c:v>
                </c:pt>
                <c:pt idx="234">
                  <c:v>1683.53</c:v>
                </c:pt>
                <c:pt idx="235">
                  <c:v>1712.35</c:v>
                </c:pt>
                <c:pt idx="236">
                  <c:v>1715.72</c:v>
                </c:pt>
                <c:pt idx="237">
                  <c:v>1746.38</c:v>
                </c:pt>
                <c:pt idx="238">
                  <c:v>1744.82</c:v>
                </c:pt>
                <c:pt idx="239">
                  <c:v>1746.75</c:v>
                </c:pt>
                <c:pt idx="240">
                  <c:v>1723</c:v>
                </c:pt>
                <c:pt idx="241">
                  <c:v>1728.2</c:v>
                </c:pt>
                <c:pt idx="242">
                  <c:v>1741.8</c:v>
                </c:pt>
                <c:pt idx="243">
                  <c:v>1708.38</c:v>
                </c:pt>
                <c:pt idx="244">
                  <c:v>1711.6</c:v>
                </c:pt>
                <c:pt idx="245">
                  <c:v>1666.57</c:v>
                </c:pt>
                <c:pt idx="246">
                  <c:v>1631.57</c:v>
                </c:pt>
                <c:pt idx="247">
                  <c:v>1574.05</c:v>
                </c:pt>
                <c:pt idx="248">
                  <c:v>1570.52</c:v>
                </c:pt>
                <c:pt idx="249">
                  <c:v>1598.95</c:v>
                </c:pt>
                <c:pt idx="250">
                  <c:v>1594.27</c:v>
                </c:pt>
                <c:pt idx="251">
                  <c:v>1615.9</c:v>
                </c:pt>
                <c:pt idx="252">
                  <c:v>1615.23</c:v>
                </c:pt>
                <c:pt idx="253">
                  <c:v>1605.55</c:v>
                </c:pt>
                <c:pt idx="254">
                  <c:v>1606.35</c:v>
                </c:pt>
                <c:pt idx="255">
                  <c:v>1606.95</c:v>
                </c:pt>
                <c:pt idx="256">
                  <c:v>1593.22</c:v>
                </c:pt>
                <c:pt idx="257">
                  <c:v>1555.43</c:v>
                </c:pt>
                <c:pt idx="258">
                  <c:v>1545.97</c:v>
                </c:pt>
                <c:pt idx="259">
                  <c:v>1563.7</c:v>
                </c:pt>
                <c:pt idx="260">
                  <c:v>1566.27</c:v>
                </c:pt>
                <c:pt idx="261">
                  <c:v>1603.5</c:v>
                </c:pt>
                <c:pt idx="262">
                  <c:v>1611.6</c:v>
                </c:pt>
                <c:pt idx="263">
                  <c:v>1622.72</c:v>
                </c:pt>
                <c:pt idx="264">
                  <c:v>1617.95</c:v>
                </c:pt>
                <c:pt idx="265">
                  <c:v>1611.57</c:v>
                </c:pt>
                <c:pt idx="266">
                  <c:v>1632.35</c:v>
                </c:pt>
                <c:pt idx="267">
                  <c:v>1641.97</c:v>
                </c:pt>
                <c:pt idx="268">
                  <c:v>1650.25</c:v>
                </c:pt>
                <c:pt idx="269">
                  <c:v>1639</c:v>
                </c:pt>
                <c:pt idx="270">
                  <c:v>1643.8</c:v>
                </c:pt>
                <c:pt idx="271">
                  <c:v>1652.05</c:v>
                </c:pt>
                <c:pt idx="272">
                  <c:v>1659.95</c:v>
                </c:pt>
                <c:pt idx="273">
                  <c:v>1658.35</c:v>
                </c:pt>
                <c:pt idx="274">
                  <c:v>1666.65</c:v>
                </c:pt>
                <c:pt idx="275">
                  <c:v>1677.18</c:v>
                </c:pt>
                <c:pt idx="276">
                  <c:v>1665.68</c:v>
                </c:pt>
                <c:pt idx="277">
                  <c:v>1710.57</c:v>
                </c:pt>
                <c:pt idx="278">
                  <c:v>1720.65</c:v>
                </c:pt>
                <c:pt idx="279">
                  <c:v>1739.07</c:v>
                </c:pt>
                <c:pt idx="280">
                  <c:v>1730.07</c:v>
                </c:pt>
                <c:pt idx="281">
                  <c:v>1737.6</c:v>
                </c:pt>
                <c:pt idx="282">
                  <c:v>1743.4</c:v>
                </c:pt>
                <c:pt idx="283">
                  <c:v>1759.48</c:v>
                </c:pt>
                <c:pt idx="284">
                  <c:v>1726.25</c:v>
                </c:pt>
                <c:pt idx="285">
                  <c:v>1720.35</c:v>
                </c:pt>
                <c:pt idx="286">
                  <c:v>1745.48</c:v>
                </c:pt>
                <c:pt idx="287">
                  <c:v>1733.2</c:v>
                </c:pt>
                <c:pt idx="288">
                  <c:v>1729.4</c:v>
                </c:pt>
                <c:pt idx="289">
                  <c:v>1722</c:v>
                </c:pt>
                <c:pt idx="290">
                  <c:v>1722.27</c:v>
                </c:pt>
                <c:pt idx="291">
                  <c:v>1720.18</c:v>
                </c:pt>
                <c:pt idx="292">
                  <c:v>1728.15</c:v>
                </c:pt>
                <c:pt idx="293">
                  <c:v>1728.07</c:v>
                </c:pt>
                <c:pt idx="294">
                  <c:v>1723.38</c:v>
                </c:pt>
                <c:pt idx="295">
                  <c:v>1734.95</c:v>
                </c:pt>
                <c:pt idx="296">
                  <c:v>1759.13</c:v>
                </c:pt>
                <c:pt idx="297">
                  <c:v>1776.22</c:v>
                </c:pt>
                <c:pt idx="298">
                  <c:v>1780.68</c:v>
                </c:pt>
                <c:pt idx="299">
                  <c:v>1772.45</c:v>
                </c:pt>
                <c:pt idx="300">
                  <c:v>1767.68</c:v>
                </c:pt>
                <c:pt idx="301">
                  <c:v>1784.23</c:v>
                </c:pt>
                <c:pt idx="302">
                  <c:v>1696.85</c:v>
                </c:pt>
                <c:pt idx="303">
                  <c:v>1718.28</c:v>
                </c:pt>
                <c:pt idx="304">
                  <c:v>1712.6</c:v>
                </c:pt>
                <c:pt idx="305">
                  <c:v>1706.5</c:v>
                </c:pt>
                <c:pt idx="306">
                  <c:v>1674.32</c:v>
                </c:pt>
                <c:pt idx="307">
                  <c:v>1684.98</c:v>
                </c:pt>
                <c:pt idx="308">
                  <c:v>1699.77</c:v>
                </c:pt>
                <c:pt idx="309">
                  <c:v>1713.65</c:v>
                </c:pt>
                <c:pt idx="310">
                  <c:v>1701.32</c:v>
                </c:pt>
                <c:pt idx="311">
                  <c:v>1674.1</c:v>
                </c:pt>
                <c:pt idx="312">
                  <c:v>1644.88</c:v>
                </c:pt>
                <c:pt idx="313">
                  <c:v>1658.43</c:v>
                </c:pt>
                <c:pt idx="314">
                  <c:v>1660</c:v>
                </c:pt>
                <c:pt idx="315">
                  <c:v>1664.52</c:v>
                </c:pt>
                <c:pt idx="316">
                  <c:v>1650.77</c:v>
                </c:pt>
                <c:pt idx="317">
                  <c:v>1650.43</c:v>
                </c:pt>
                <c:pt idx="318">
                  <c:v>1645.9</c:v>
                </c:pt>
                <c:pt idx="319">
                  <c:v>1661.9</c:v>
                </c:pt>
                <c:pt idx="320">
                  <c:v>1690.07</c:v>
                </c:pt>
                <c:pt idx="321">
                  <c:v>1680.77</c:v>
                </c:pt>
                <c:pt idx="322">
                  <c:v>1663.68</c:v>
                </c:pt>
                <c:pt idx="323">
                  <c:v>1661.57</c:v>
                </c:pt>
                <c:pt idx="324">
                  <c:v>1668.35</c:v>
                </c:pt>
                <c:pt idx="325">
                  <c:v>1677.68</c:v>
                </c:pt>
                <c:pt idx="326">
                  <c:v>1646.13</c:v>
                </c:pt>
                <c:pt idx="327">
                  <c:v>1620.77</c:v>
                </c:pt>
                <c:pt idx="328">
                  <c:v>1631.23</c:v>
                </c:pt>
                <c:pt idx="329">
                  <c:v>1636.43</c:v>
                </c:pt>
                <c:pt idx="330">
                  <c:v>1640.2</c:v>
                </c:pt>
                <c:pt idx="331">
                  <c:v>1659.93</c:v>
                </c:pt>
                <c:pt idx="332">
                  <c:v>1659.13</c:v>
                </c:pt>
                <c:pt idx="333">
                  <c:v>1675.77</c:v>
                </c:pt>
                <c:pt idx="334">
                  <c:v>1658.15</c:v>
                </c:pt>
                <c:pt idx="335">
                  <c:v>1651.88</c:v>
                </c:pt>
                <c:pt idx="336">
                  <c:v>1649.57</c:v>
                </c:pt>
                <c:pt idx="337">
                  <c:v>1642.1</c:v>
                </c:pt>
                <c:pt idx="338">
                  <c:v>1642.93</c:v>
                </c:pt>
                <c:pt idx="339">
                  <c:v>1642.93</c:v>
                </c:pt>
                <c:pt idx="340">
                  <c:v>1638.82</c:v>
                </c:pt>
                <c:pt idx="341">
                  <c:v>1642.27</c:v>
                </c:pt>
                <c:pt idx="342">
                  <c:v>1643.63</c:v>
                </c:pt>
                <c:pt idx="343">
                  <c:v>1657.43</c:v>
                </c:pt>
                <c:pt idx="344">
                  <c:v>1662.75</c:v>
                </c:pt>
                <c:pt idx="345">
                  <c:v>1664.75</c:v>
                </c:pt>
                <c:pt idx="346">
                  <c:v>1662.43</c:v>
                </c:pt>
                <c:pt idx="347">
                  <c:v>1653.5</c:v>
                </c:pt>
                <c:pt idx="348">
                  <c:v>1635.98</c:v>
                </c:pt>
                <c:pt idx="349">
                  <c:v>1642.22</c:v>
                </c:pt>
                <c:pt idx="350">
                  <c:v>1638.55</c:v>
                </c:pt>
                <c:pt idx="351">
                  <c:v>1605.47</c:v>
                </c:pt>
                <c:pt idx="352">
                  <c:v>1589.57</c:v>
                </c:pt>
                <c:pt idx="353">
                  <c:v>1594.02</c:v>
                </c:pt>
                <c:pt idx="354">
                  <c:v>1579.4</c:v>
                </c:pt>
                <c:pt idx="355">
                  <c:v>1556.72</c:v>
                </c:pt>
                <c:pt idx="356">
                  <c:v>1544.21</c:v>
                </c:pt>
                <c:pt idx="357">
                  <c:v>1539.57</c:v>
                </c:pt>
                <c:pt idx="358">
                  <c:v>1574.27</c:v>
                </c:pt>
                <c:pt idx="359">
                  <c:v>1592.99</c:v>
                </c:pt>
                <c:pt idx="360">
                  <c:v>1593.07</c:v>
                </c:pt>
                <c:pt idx="361">
                  <c:v>1568.5</c:v>
                </c:pt>
                <c:pt idx="362">
                  <c:v>1561.45</c:v>
                </c:pt>
                <c:pt idx="363">
                  <c:v>1559.25</c:v>
                </c:pt>
                <c:pt idx="364">
                  <c:v>1573.03</c:v>
                </c:pt>
                <c:pt idx="365">
                  <c:v>1573.4</c:v>
                </c:pt>
                <c:pt idx="366">
                  <c:v>1555.15</c:v>
                </c:pt>
                <c:pt idx="367">
                  <c:v>1563.38</c:v>
                </c:pt>
                <c:pt idx="368">
                  <c:v>1560.43</c:v>
                </c:pt>
                <c:pt idx="369">
                  <c:v>1624.1</c:v>
                </c:pt>
                <c:pt idx="370">
                  <c:v>1618.85</c:v>
                </c:pt>
                <c:pt idx="371">
                  <c:v>1617.05</c:v>
                </c:pt>
                <c:pt idx="372">
                  <c:v>1619.3</c:v>
                </c:pt>
                <c:pt idx="373">
                  <c:v>1589.4</c:v>
                </c:pt>
                <c:pt idx="374">
                  <c:v>1593.45</c:v>
                </c:pt>
                <c:pt idx="375">
                  <c:v>1596.77</c:v>
                </c:pt>
                <c:pt idx="376">
                  <c:v>1609.8</c:v>
                </c:pt>
                <c:pt idx="377">
                  <c:v>1617.05</c:v>
                </c:pt>
                <c:pt idx="378">
                  <c:v>1623.73</c:v>
                </c:pt>
                <c:pt idx="379">
                  <c:v>1627.1</c:v>
                </c:pt>
                <c:pt idx="380">
                  <c:v>1628.07</c:v>
                </c:pt>
                <c:pt idx="381">
                  <c:v>1618.52</c:v>
                </c:pt>
                <c:pt idx="382">
                  <c:v>1607.48</c:v>
                </c:pt>
                <c:pt idx="383">
                  <c:v>1566.28</c:v>
                </c:pt>
                <c:pt idx="384">
                  <c:v>1572.45</c:v>
                </c:pt>
                <c:pt idx="385">
                  <c:v>1584.48</c:v>
                </c:pt>
                <c:pt idx="386">
                  <c:v>1572.93</c:v>
                </c:pt>
                <c:pt idx="387">
                  <c:v>1574.2</c:v>
                </c:pt>
                <c:pt idx="388">
                  <c:v>1552.63</c:v>
                </c:pt>
                <c:pt idx="389">
                  <c:v>1597.4</c:v>
                </c:pt>
                <c:pt idx="390">
                  <c:v>1597.1</c:v>
                </c:pt>
                <c:pt idx="391">
                  <c:v>1617.35</c:v>
                </c:pt>
                <c:pt idx="392">
                  <c:v>1615.63</c:v>
                </c:pt>
                <c:pt idx="393">
                  <c:v>1604.68</c:v>
                </c:pt>
                <c:pt idx="394">
                  <c:v>1583.75</c:v>
                </c:pt>
                <c:pt idx="395">
                  <c:v>1587.68</c:v>
                </c:pt>
                <c:pt idx="396">
                  <c:v>1567.28</c:v>
                </c:pt>
                <c:pt idx="397">
                  <c:v>1576.4</c:v>
                </c:pt>
                <c:pt idx="398">
                  <c:v>1571.95</c:v>
                </c:pt>
                <c:pt idx="399">
                  <c:v>1589.68</c:v>
                </c:pt>
                <c:pt idx="400">
                  <c:v>1589.38</c:v>
                </c:pt>
                <c:pt idx="401">
                  <c:v>1583.4</c:v>
                </c:pt>
                <c:pt idx="402">
                  <c:v>1573.52</c:v>
                </c:pt>
                <c:pt idx="403">
                  <c:v>1581.43</c:v>
                </c:pt>
                <c:pt idx="404">
                  <c:v>1584.5</c:v>
                </c:pt>
                <c:pt idx="405">
                  <c:v>1576.95</c:v>
                </c:pt>
                <c:pt idx="406">
                  <c:v>1580.95</c:v>
                </c:pt>
                <c:pt idx="407">
                  <c:v>1604.45</c:v>
                </c:pt>
                <c:pt idx="408">
                  <c:v>1615.77</c:v>
                </c:pt>
                <c:pt idx="409">
                  <c:v>1622.9</c:v>
                </c:pt>
                <c:pt idx="410">
                  <c:v>1621.97</c:v>
                </c:pt>
                <c:pt idx="411">
                  <c:v>1614.3</c:v>
                </c:pt>
                <c:pt idx="412">
                  <c:v>1599.48</c:v>
                </c:pt>
                <c:pt idx="413">
                  <c:v>1588.63</c:v>
                </c:pt>
                <c:pt idx="414">
                  <c:v>1603.48</c:v>
                </c:pt>
                <c:pt idx="415">
                  <c:v>1610.5</c:v>
                </c:pt>
                <c:pt idx="416">
                  <c:v>1612.2</c:v>
                </c:pt>
                <c:pt idx="417">
                  <c:v>1612.13</c:v>
                </c:pt>
                <c:pt idx="418">
                  <c:v>1617.25</c:v>
                </c:pt>
                <c:pt idx="419">
                  <c:v>1620.2</c:v>
                </c:pt>
                <c:pt idx="420">
                  <c:v>1609.75</c:v>
                </c:pt>
                <c:pt idx="421">
                  <c:v>1599.05</c:v>
                </c:pt>
                <c:pt idx="422">
                  <c:v>1603.1</c:v>
                </c:pt>
                <c:pt idx="423">
                  <c:v>1615.1</c:v>
                </c:pt>
                <c:pt idx="424">
                  <c:v>1616.05</c:v>
                </c:pt>
                <c:pt idx="425">
                  <c:v>1620.5</c:v>
                </c:pt>
                <c:pt idx="426">
                  <c:v>1637.8</c:v>
                </c:pt>
                <c:pt idx="427">
                  <c:v>1654.65</c:v>
                </c:pt>
                <c:pt idx="428">
                  <c:v>1670.6</c:v>
                </c:pt>
                <c:pt idx="429">
                  <c:v>1670.55</c:v>
                </c:pt>
                <c:pt idx="430">
                  <c:v>1664.1</c:v>
                </c:pt>
                <c:pt idx="431">
                  <c:v>1666.9</c:v>
                </c:pt>
                <c:pt idx="432">
                  <c:v>1656.5</c:v>
                </c:pt>
                <c:pt idx="433">
                  <c:v>1655.6</c:v>
                </c:pt>
                <c:pt idx="434">
                  <c:v>1692.01</c:v>
                </c:pt>
                <c:pt idx="435">
                  <c:v>1692.5</c:v>
                </c:pt>
                <c:pt idx="436">
                  <c:v>1695.75</c:v>
                </c:pt>
                <c:pt idx="437">
                  <c:v>1693</c:v>
                </c:pt>
                <c:pt idx="438">
                  <c:v>1700.28</c:v>
                </c:pt>
                <c:pt idx="439">
                  <c:v>1735.65</c:v>
                </c:pt>
                <c:pt idx="440">
                  <c:v>1726.25</c:v>
                </c:pt>
                <c:pt idx="441">
                  <c:v>1732.2</c:v>
                </c:pt>
                <c:pt idx="442">
                  <c:v>1730.8</c:v>
                </c:pt>
                <c:pt idx="443">
                  <c:v>1767.04</c:v>
                </c:pt>
                <c:pt idx="444">
                  <c:v>1770.4</c:v>
                </c:pt>
                <c:pt idx="445">
                  <c:v>1761.45</c:v>
                </c:pt>
                <c:pt idx="446">
                  <c:v>1772</c:v>
                </c:pt>
                <c:pt idx="447">
                  <c:v>1770.4</c:v>
                </c:pt>
                <c:pt idx="448">
                  <c:v>1768.6</c:v>
                </c:pt>
                <c:pt idx="449">
                  <c:v>1773.1</c:v>
                </c:pt>
                <c:pt idx="450">
                  <c:v>1764.45</c:v>
                </c:pt>
                <c:pt idx="451">
                  <c:v>1760.65</c:v>
                </c:pt>
                <c:pt idx="452">
                  <c:v>1752.75</c:v>
                </c:pt>
                <c:pt idx="453">
                  <c:v>1777.25</c:v>
                </c:pt>
                <c:pt idx="454">
                  <c:v>1772.1</c:v>
                </c:pt>
                <c:pt idx="455">
                  <c:v>1775.3</c:v>
                </c:pt>
                <c:pt idx="456">
                  <c:v>1774.7</c:v>
                </c:pt>
                <c:pt idx="457">
                  <c:v>1778</c:v>
                </c:pt>
                <c:pt idx="458">
                  <c:v>1790.4</c:v>
                </c:pt>
                <c:pt idx="459">
                  <c:v>1780.6</c:v>
                </c:pt>
                <c:pt idx="460">
                  <c:v>1774.95</c:v>
                </c:pt>
                <c:pt idx="461">
                  <c:v>1764.3</c:v>
                </c:pt>
                <c:pt idx="462">
                  <c:v>1762.35</c:v>
                </c:pt>
                <c:pt idx="463">
                  <c:v>1767.35</c:v>
                </c:pt>
                <c:pt idx="464">
                  <c:v>1754.48</c:v>
                </c:pt>
                <c:pt idx="465">
                  <c:v>1737.55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C8-D44B-8922-CC7AE08F0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5691008"/>
        <c:axId val="2126204208"/>
      </c:lineChart>
      <c:dateAx>
        <c:axId val="211569100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204208"/>
        <c:crosses val="autoZero"/>
        <c:auto val="1"/>
        <c:lblOffset val="100"/>
        <c:baseTimeUnit val="days"/>
      </c:dateAx>
      <c:valAx>
        <c:axId val="2126204208"/>
        <c:scaling>
          <c:orientation val="minMax"/>
          <c:min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211569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Comparison of Platinum with </a:t>
            </a:r>
            <a:r>
              <a:rPr lang="en-US" altLang="zh-CN" sz="1800" b="1" i="0" baseline="0">
                <a:effectLst/>
              </a:rPr>
              <a:t>I</a:t>
            </a:r>
            <a:r>
              <a:rPr lang="en-US" sz="1800" b="1" i="0" baseline="0">
                <a:effectLst/>
              </a:rPr>
              <a:t>ndustrial </a:t>
            </a:r>
            <a:r>
              <a:rPr lang="en-US" altLang="zh-CN" sz="1800" b="1" i="0" baseline="0">
                <a:effectLst/>
              </a:rPr>
              <a:t>B</a:t>
            </a:r>
            <a:r>
              <a:rPr lang="en-US" sz="1800" b="1" i="0" baseline="0">
                <a:effectLst/>
              </a:rPr>
              <a:t>enchmark </a:t>
            </a:r>
            <a:r>
              <a:rPr lang="en-US" altLang="zh-CN" sz="1800" b="1" i="0" baseline="0">
                <a:effectLst/>
              </a:rPr>
              <a:t>M</a:t>
            </a:r>
            <a:r>
              <a:rPr lang="en-US" sz="1800" b="1" i="0" baseline="0">
                <a:effectLst/>
              </a:rPr>
              <a:t>etal</a:t>
            </a:r>
            <a:endParaRPr lang="en-CA" b="1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Data!$B$1:$B$2</c:f>
              <c:strCache>
                <c:ptCount val="2"/>
                <c:pt idx="0">
                  <c:v>Platinum</c:v>
                </c:pt>
                <c:pt idx="1">
                  <c:v>US$ / oz</c:v>
                </c:pt>
              </c:strCache>
            </c:strRef>
          </c:tx>
          <c:spPr>
            <a:ln w="28575" cap="rnd">
              <a:solidFill>
                <a:srgbClr val="959496"/>
              </a:solidFill>
              <a:round/>
            </a:ln>
            <a:effectLst/>
          </c:spPr>
          <c:marker>
            <c:symbol val="none"/>
          </c:marker>
          <c:trendline>
            <c:spPr>
              <a:ln w="38100" cap="rnd">
                <a:solidFill>
                  <a:srgbClr val="95949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Data!$B$3:$B$468</c:f>
              <c:numCache>
                <c:formatCode>_-* #,##0.00_-;\-* #,##0.00_-;_-* "-"??_-;_-@_-</c:formatCode>
                <c:ptCount val="466"/>
                <c:pt idx="0">
                  <c:v>1768.5</c:v>
                </c:pt>
                <c:pt idx="1">
                  <c:v>1757.5</c:v>
                </c:pt>
                <c:pt idx="2">
                  <c:v>1728.5</c:v>
                </c:pt>
                <c:pt idx="3">
                  <c:v>1731.5</c:v>
                </c:pt>
                <c:pt idx="4">
                  <c:v>1733.5</c:v>
                </c:pt>
                <c:pt idx="5">
                  <c:v>1742</c:v>
                </c:pt>
                <c:pt idx="6">
                  <c:v>1770.5</c:v>
                </c:pt>
                <c:pt idx="7">
                  <c:v>1801</c:v>
                </c:pt>
                <c:pt idx="8">
                  <c:v>1802</c:v>
                </c:pt>
                <c:pt idx="9">
                  <c:v>1813</c:v>
                </c:pt>
                <c:pt idx="10">
                  <c:v>1803.85</c:v>
                </c:pt>
                <c:pt idx="11">
                  <c:v>1826.5</c:v>
                </c:pt>
                <c:pt idx="12">
                  <c:v>1834.5</c:v>
                </c:pt>
                <c:pt idx="13">
                  <c:v>1811</c:v>
                </c:pt>
                <c:pt idx="14">
                  <c:v>1826.5</c:v>
                </c:pt>
                <c:pt idx="15">
                  <c:v>1814.5</c:v>
                </c:pt>
                <c:pt idx="16">
                  <c:v>1787</c:v>
                </c:pt>
                <c:pt idx="17">
                  <c:v>1813</c:v>
                </c:pt>
                <c:pt idx="18">
                  <c:v>1785.5</c:v>
                </c:pt>
                <c:pt idx="19">
                  <c:v>1796.5</c:v>
                </c:pt>
                <c:pt idx="20">
                  <c:v>1794</c:v>
                </c:pt>
                <c:pt idx="21">
                  <c:v>1828.5</c:v>
                </c:pt>
                <c:pt idx="22">
                  <c:v>1833.5</c:v>
                </c:pt>
                <c:pt idx="23">
                  <c:v>1838.5</c:v>
                </c:pt>
                <c:pt idx="24">
                  <c:v>1843.5</c:v>
                </c:pt>
                <c:pt idx="25">
                  <c:v>1841</c:v>
                </c:pt>
                <c:pt idx="26">
                  <c:v>1860</c:v>
                </c:pt>
                <c:pt idx="27">
                  <c:v>1858</c:v>
                </c:pt>
                <c:pt idx="28">
                  <c:v>1827.25</c:v>
                </c:pt>
                <c:pt idx="29">
                  <c:v>1804</c:v>
                </c:pt>
                <c:pt idx="30">
                  <c:v>1829.5</c:v>
                </c:pt>
                <c:pt idx="31">
                  <c:v>1830.5</c:v>
                </c:pt>
                <c:pt idx="32">
                  <c:v>1830</c:v>
                </c:pt>
                <c:pt idx="33">
                  <c:v>1846.5</c:v>
                </c:pt>
                <c:pt idx="34">
                  <c:v>1835.5</c:v>
                </c:pt>
                <c:pt idx="35">
                  <c:v>1851.45</c:v>
                </c:pt>
                <c:pt idx="36">
                  <c:v>1791</c:v>
                </c:pt>
                <c:pt idx="37">
                  <c:v>1784</c:v>
                </c:pt>
                <c:pt idx="38">
                  <c:v>1782.5</c:v>
                </c:pt>
                <c:pt idx="39">
                  <c:v>1806</c:v>
                </c:pt>
                <c:pt idx="40">
                  <c:v>1808</c:v>
                </c:pt>
                <c:pt idx="41">
                  <c:v>1842</c:v>
                </c:pt>
                <c:pt idx="42">
                  <c:v>1849.5</c:v>
                </c:pt>
                <c:pt idx="43">
                  <c:v>1827.5</c:v>
                </c:pt>
                <c:pt idx="44">
                  <c:v>1842.5</c:v>
                </c:pt>
                <c:pt idx="45">
                  <c:v>1820.5</c:v>
                </c:pt>
                <c:pt idx="46">
                  <c:v>1806</c:v>
                </c:pt>
                <c:pt idx="47">
                  <c:v>1802.5</c:v>
                </c:pt>
                <c:pt idx="48">
                  <c:v>1764.5</c:v>
                </c:pt>
                <c:pt idx="49">
                  <c:v>1781</c:v>
                </c:pt>
                <c:pt idx="50">
                  <c:v>1756</c:v>
                </c:pt>
                <c:pt idx="51">
                  <c:v>1701</c:v>
                </c:pt>
                <c:pt idx="52">
                  <c:v>1694.5</c:v>
                </c:pt>
                <c:pt idx="53">
                  <c:v>1700.5</c:v>
                </c:pt>
                <c:pt idx="54">
                  <c:v>1722</c:v>
                </c:pt>
                <c:pt idx="55">
                  <c:v>1745.75</c:v>
                </c:pt>
                <c:pt idx="56">
                  <c:v>1738.5</c:v>
                </c:pt>
                <c:pt idx="57">
                  <c:v>1757.5</c:v>
                </c:pt>
                <c:pt idx="58">
                  <c:v>1755.5</c:v>
                </c:pt>
                <c:pt idx="59">
                  <c:v>1750</c:v>
                </c:pt>
                <c:pt idx="60">
                  <c:v>1745.5</c:v>
                </c:pt>
                <c:pt idx="61">
                  <c:v>1741</c:v>
                </c:pt>
                <c:pt idx="62">
                  <c:v>1769</c:v>
                </c:pt>
                <c:pt idx="63">
                  <c:v>1768</c:v>
                </c:pt>
                <c:pt idx="64">
                  <c:v>1765</c:v>
                </c:pt>
                <c:pt idx="65">
                  <c:v>1787</c:v>
                </c:pt>
                <c:pt idx="66">
                  <c:v>1794.5</c:v>
                </c:pt>
                <c:pt idx="67">
                  <c:v>1793.5</c:v>
                </c:pt>
                <c:pt idx="68">
                  <c:v>1785</c:v>
                </c:pt>
                <c:pt idx="69">
                  <c:v>1813</c:v>
                </c:pt>
                <c:pt idx="70">
                  <c:v>1784</c:v>
                </c:pt>
                <c:pt idx="71">
                  <c:v>1770</c:v>
                </c:pt>
                <c:pt idx="72">
                  <c:v>1776</c:v>
                </c:pt>
                <c:pt idx="73">
                  <c:v>1794.5</c:v>
                </c:pt>
                <c:pt idx="74">
                  <c:v>1789</c:v>
                </c:pt>
                <c:pt idx="75">
                  <c:v>1781.5</c:v>
                </c:pt>
                <c:pt idx="76">
                  <c:v>1773</c:v>
                </c:pt>
                <c:pt idx="77">
                  <c:v>1803</c:v>
                </c:pt>
                <c:pt idx="78">
                  <c:v>1816</c:v>
                </c:pt>
                <c:pt idx="79">
                  <c:v>1822.5</c:v>
                </c:pt>
                <c:pt idx="80">
                  <c:v>1825.5</c:v>
                </c:pt>
                <c:pt idx="81">
                  <c:v>1805</c:v>
                </c:pt>
                <c:pt idx="82">
                  <c:v>1824.93</c:v>
                </c:pt>
                <c:pt idx="83">
                  <c:v>1839.65</c:v>
                </c:pt>
                <c:pt idx="84">
                  <c:v>1873</c:v>
                </c:pt>
                <c:pt idx="85">
                  <c:v>1859.28</c:v>
                </c:pt>
                <c:pt idx="86">
                  <c:v>1853.98</c:v>
                </c:pt>
                <c:pt idx="87">
                  <c:v>1823.65</c:v>
                </c:pt>
                <c:pt idx="88">
                  <c:v>1764</c:v>
                </c:pt>
                <c:pt idx="89">
                  <c:v>1784.73</c:v>
                </c:pt>
                <c:pt idx="90">
                  <c:v>1795.5</c:v>
                </c:pt>
                <c:pt idx="91">
                  <c:v>1795.9</c:v>
                </c:pt>
                <c:pt idx="92">
                  <c:v>1775.63</c:v>
                </c:pt>
                <c:pt idx="93">
                  <c:v>1770.75</c:v>
                </c:pt>
                <c:pt idx="94">
                  <c:v>1764.3</c:v>
                </c:pt>
                <c:pt idx="95">
                  <c:v>1757.75</c:v>
                </c:pt>
                <c:pt idx="96">
                  <c:v>1768.25</c:v>
                </c:pt>
                <c:pt idx="97">
                  <c:v>1768.75</c:v>
                </c:pt>
                <c:pt idx="98">
                  <c:v>1765.5</c:v>
                </c:pt>
                <c:pt idx="99">
                  <c:v>1771.78</c:v>
                </c:pt>
                <c:pt idx="100">
                  <c:v>1753</c:v>
                </c:pt>
                <c:pt idx="101">
                  <c:v>1766.25</c:v>
                </c:pt>
                <c:pt idx="102">
                  <c:v>1780</c:v>
                </c:pt>
                <c:pt idx="103">
                  <c:v>1769.5</c:v>
                </c:pt>
                <c:pt idx="104">
                  <c:v>1800</c:v>
                </c:pt>
                <c:pt idx="105">
                  <c:v>1801.35</c:v>
                </c:pt>
                <c:pt idx="106">
                  <c:v>1832.2</c:v>
                </c:pt>
                <c:pt idx="107">
                  <c:v>1818.45</c:v>
                </c:pt>
                <c:pt idx="108">
                  <c:v>1815.75</c:v>
                </c:pt>
                <c:pt idx="109">
                  <c:v>1817.95</c:v>
                </c:pt>
                <c:pt idx="110">
                  <c:v>1811.63</c:v>
                </c:pt>
                <c:pt idx="111">
                  <c:v>1833.65</c:v>
                </c:pt>
                <c:pt idx="112">
                  <c:v>1823.45</c:v>
                </c:pt>
                <c:pt idx="113">
                  <c:v>1840.05</c:v>
                </c:pt>
                <c:pt idx="114">
                  <c:v>1831.5</c:v>
                </c:pt>
                <c:pt idx="115">
                  <c:v>1798</c:v>
                </c:pt>
                <c:pt idx="116">
                  <c:v>1794.68</c:v>
                </c:pt>
                <c:pt idx="117">
                  <c:v>1776.5</c:v>
                </c:pt>
                <c:pt idx="118">
                  <c:v>1758.35</c:v>
                </c:pt>
                <c:pt idx="119">
                  <c:v>1757</c:v>
                </c:pt>
                <c:pt idx="120">
                  <c:v>1730.5</c:v>
                </c:pt>
                <c:pt idx="121">
                  <c:v>1748.83</c:v>
                </c:pt>
                <c:pt idx="122">
                  <c:v>1741.95</c:v>
                </c:pt>
                <c:pt idx="123">
                  <c:v>1700.8</c:v>
                </c:pt>
                <c:pt idx="124">
                  <c:v>1688</c:v>
                </c:pt>
                <c:pt idx="125">
                  <c:v>1673.8</c:v>
                </c:pt>
                <c:pt idx="126">
                  <c:v>1693.13</c:v>
                </c:pt>
                <c:pt idx="127">
                  <c:v>1724.6</c:v>
                </c:pt>
                <c:pt idx="128">
                  <c:v>1722.6</c:v>
                </c:pt>
                <c:pt idx="129">
                  <c:v>1719.5</c:v>
                </c:pt>
                <c:pt idx="130">
                  <c:v>1723.55</c:v>
                </c:pt>
                <c:pt idx="131">
                  <c:v>1741</c:v>
                </c:pt>
                <c:pt idx="132">
                  <c:v>1726.85</c:v>
                </c:pt>
                <c:pt idx="133">
                  <c:v>1743.4</c:v>
                </c:pt>
                <c:pt idx="134">
                  <c:v>1736.5</c:v>
                </c:pt>
                <c:pt idx="135">
                  <c:v>1723.9</c:v>
                </c:pt>
                <c:pt idx="136">
                  <c:v>1731.8</c:v>
                </c:pt>
                <c:pt idx="137">
                  <c:v>1755.7</c:v>
                </c:pt>
                <c:pt idx="138">
                  <c:v>1764.1</c:v>
                </c:pt>
                <c:pt idx="139">
                  <c:v>1762.05</c:v>
                </c:pt>
                <c:pt idx="140">
                  <c:v>1773.5</c:v>
                </c:pt>
                <c:pt idx="141">
                  <c:v>1768.35</c:v>
                </c:pt>
                <c:pt idx="142">
                  <c:v>1775</c:v>
                </c:pt>
                <c:pt idx="143">
                  <c:v>1784</c:v>
                </c:pt>
                <c:pt idx="144">
                  <c:v>1795</c:v>
                </c:pt>
                <c:pt idx="145">
                  <c:v>1789.6</c:v>
                </c:pt>
                <c:pt idx="146">
                  <c:v>1807</c:v>
                </c:pt>
                <c:pt idx="147">
                  <c:v>1794.45</c:v>
                </c:pt>
                <c:pt idx="148">
                  <c:v>1789.5</c:v>
                </c:pt>
                <c:pt idx="149">
                  <c:v>1780.5</c:v>
                </c:pt>
                <c:pt idx="150">
                  <c:v>1790.55</c:v>
                </c:pt>
                <c:pt idx="151">
                  <c:v>1797</c:v>
                </c:pt>
                <c:pt idx="152">
                  <c:v>1781.15</c:v>
                </c:pt>
                <c:pt idx="153">
                  <c:v>1722.22</c:v>
                </c:pt>
                <c:pt idx="154">
                  <c:v>1719</c:v>
                </c:pt>
                <c:pt idx="155">
                  <c:v>1717</c:v>
                </c:pt>
                <c:pt idx="156">
                  <c:v>1754.5</c:v>
                </c:pt>
                <c:pt idx="157">
                  <c:v>1769.5</c:v>
                </c:pt>
                <c:pt idx="158">
                  <c:v>1788.5</c:v>
                </c:pt>
                <c:pt idx="159">
                  <c:v>1797.25</c:v>
                </c:pt>
                <c:pt idx="160">
                  <c:v>1808.5</c:v>
                </c:pt>
                <c:pt idx="161">
                  <c:v>1818</c:v>
                </c:pt>
                <c:pt idx="162">
                  <c:v>1842.25</c:v>
                </c:pt>
                <c:pt idx="163">
                  <c:v>1843.5</c:v>
                </c:pt>
                <c:pt idx="164">
                  <c:v>1875.25</c:v>
                </c:pt>
                <c:pt idx="165">
                  <c:v>1903.5</c:v>
                </c:pt>
                <c:pt idx="166">
                  <c:v>1863.8</c:v>
                </c:pt>
                <c:pt idx="167">
                  <c:v>1812.5</c:v>
                </c:pt>
                <c:pt idx="168">
                  <c:v>1820</c:v>
                </c:pt>
                <c:pt idx="169">
                  <c:v>1832.75</c:v>
                </c:pt>
                <c:pt idx="170">
                  <c:v>1823.5</c:v>
                </c:pt>
                <c:pt idx="171">
                  <c:v>1854.3</c:v>
                </c:pt>
                <c:pt idx="172">
                  <c:v>1846.5</c:v>
                </c:pt>
                <c:pt idx="173">
                  <c:v>1849.1</c:v>
                </c:pt>
                <c:pt idx="174">
                  <c:v>1882.5</c:v>
                </c:pt>
                <c:pt idx="175">
                  <c:v>1888.5</c:v>
                </c:pt>
                <c:pt idx="176">
                  <c:v>1854.5</c:v>
                </c:pt>
                <c:pt idx="177">
                  <c:v>1821.5</c:v>
                </c:pt>
                <c:pt idx="178">
                  <c:v>1861.5</c:v>
                </c:pt>
                <c:pt idx="179">
                  <c:v>1833.5</c:v>
                </c:pt>
                <c:pt idx="180">
                  <c:v>1808</c:v>
                </c:pt>
                <c:pt idx="181">
                  <c:v>1816.25</c:v>
                </c:pt>
                <c:pt idx="182">
                  <c:v>1816</c:v>
                </c:pt>
                <c:pt idx="183">
                  <c:v>1787.25</c:v>
                </c:pt>
                <c:pt idx="184">
                  <c:v>1811</c:v>
                </c:pt>
                <c:pt idx="185">
                  <c:v>1774</c:v>
                </c:pt>
                <c:pt idx="186">
                  <c:v>1779.5</c:v>
                </c:pt>
                <c:pt idx="187">
                  <c:v>1761</c:v>
                </c:pt>
                <c:pt idx="188">
                  <c:v>1688.5</c:v>
                </c:pt>
                <c:pt idx="189">
                  <c:v>1608.75</c:v>
                </c:pt>
                <c:pt idx="190">
                  <c:v>1561.5</c:v>
                </c:pt>
                <c:pt idx="191">
                  <c:v>1561.5</c:v>
                </c:pt>
                <c:pt idx="192">
                  <c:v>1528</c:v>
                </c:pt>
                <c:pt idx="193">
                  <c:v>1524</c:v>
                </c:pt>
                <c:pt idx="194">
                  <c:v>1525</c:v>
                </c:pt>
                <c:pt idx="195">
                  <c:v>1508.75</c:v>
                </c:pt>
                <c:pt idx="196">
                  <c:v>1477.5</c:v>
                </c:pt>
                <c:pt idx="197">
                  <c:v>1493</c:v>
                </c:pt>
                <c:pt idx="198">
                  <c:v>1512.5</c:v>
                </c:pt>
                <c:pt idx="199">
                  <c:v>1495</c:v>
                </c:pt>
                <c:pt idx="200">
                  <c:v>1524</c:v>
                </c:pt>
                <c:pt idx="201">
                  <c:v>1520.5</c:v>
                </c:pt>
                <c:pt idx="202">
                  <c:v>1550</c:v>
                </c:pt>
                <c:pt idx="203">
                  <c:v>1533.5</c:v>
                </c:pt>
                <c:pt idx="204">
                  <c:v>1555.5</c:v>
                </c:pt>
                <c:pt idx="205">
                  <c:v>1554</c:v>
                </c:pt>
                <c:pt idx="206">
                  <c:v>1533.5</c:v>
                </c:pt>
                <c:pt idx="207">
                  <c:v>1516.5</c:v>
                </c:pt>
                <c:pt idx="208">
                  <c:v>1496.5</c:v>
                </c:pt>
                <c:pt idx="209">
                  <c:v>1511.5</c:v>
                </c:pt>
                <c:pt idx="210">
                  <c:v>1545</c:v>
                </c:pt>
                <c:pt idx="211">
                  <c:v>1565.5</c:v>
                </c:pt>
                <c:pt idx="212">
                  <c:v>1595.5</c:v>
                </c:pt>
                <c:pt idx="213">
                  <c:v>1637.5</c:v>
                </c:pt>
                <c:pt idx="214">
                  <c:v>1646.5</c:v>
                </c:pt>
                <c:pt idx="215">
                  <c:v>1599.5</c:v>
                </c:pt>
                <c:pt idx="216">
                  <c:v>1590</c:v>
                </c:pt>
                <c:pt idx="217">
                  <c:v>1602.5</c:v>
                </c:pt>
                <c:pt idx="218">
                  <c:v>1640.5</c:v>
                </c:pt>
                <c:pt idx="219">
                  <c:v>1633.5</c:v>
                </c:pt>
                <c:pt idx="220">
                  <c:v>1658</c:v>
                </c:pt>
                <c:pt idx="221">
                  <c:v>1661</c:v>
                </c:pt>
                <c:pt idx="222">
                  <c:v>1627.5</c:v>
                </c:pt>
                <c:pt idx="223">
                  <c:v>1621.75</c:v>
                </c:pt>
                <c:pt idx="224">
                  <c:v>1644.25</c:v>
                </c:pt>
                <c:pt idx="225">
                  <c:v>1641.5</c:v>
                </c:pt>
                <c:pt idx="226">
                  <c:v>1640</c:v>
                </c:pt>
                <c:pt idx="227">
                  <c:v>1619.75</c:v>
                </c:pt>
                <c:pt idx="228">
                  <c:v>1583.25</c:v>
                </c:pt>
                <c:pt idx="229">
                  <c:v>1595</c:v>
                </c:pt>
                <c:pt idx="230">
                  <c:v>1548.75</c:v>
                </c:pt>
                <c:pt idx="231">
                  <c:v>1567</c:v>
                </c:pt>
                <c:pt idx="232">
                  <c:v>1547.75</c:v>
                </c:pt>
                <c:pt idx="233">
                  <c:v>1542</c:v>
                </c:pt>
                <c:pt idx="234">
                  <c:v>1530.5</c:v>
                </c:pt>
                <c:pt idx="235">
                  <c:v>1543.63</c:v>
                </c:pt>
                <c:pt idx="236">
                  <c:v>1536.25</c:v>
                </c:pt>
                <c:pt idx="237">
                  <c:v>1559</c:v>
                </c:pt>
                <c:pt idx="238">
                  <c:v>1560.5</c:v>
                </c:pt>
                <c:pt idx="239">
                  <c:v>1548</c:v>
                </c:pt>
                <c:pt idx="240">
                  <c:v>1520.5</c:v>
                </c:pt>
                <c:pt idx="241">
                  <c:v>1524.5</c:v>
                </c:pt>
                <c:pt idx="242">
                  <c:v>1526.5</c:v>
                </c:pt>
                <c:pt idx="243">
                  <c:v>1494</c:v>
                </c:pt>
                <c:pt idx="244">
                  <c:v>1514.5</c:v>
                </c:pt>
                <c:pt idx="245">
                  <c:v>1487</c:v>
                </c:pt>
                <c:pt idx="246">
                  <c:v>1474.5</c:v>
                </c:pt>
                <c:pt idx="247">
                  <c:v>1422.25</c:v>
                </c:pt>
                <c:pt idx="248">
                  <c:v>1406</c:v>
                </c:pt>
                <c:pt idx="249">
                  <c:v>1420</c:v>
                </c:pt>
                <c:pt idx="250">
                  <c:v>1411</c:v>
                </c:pt>
                <c:pt idx="251">
                  <c:v>1432</c:v>
                </c:pt>
                <c:pt idx="252">
                  <c:v>1428.5</c:v>
                </c:pt>
                <c:pt idx="253">
                  <c:v>1422</c:v>
                </c:pt>
                <c:pt idx="254">
                  <c:v>1425.5</c:v>
                </c:pt>
                <c:pt idx="255">
                  <c:v>1425.5</c:v>
                </c:pt>
                <c:pt idx="256">
                  <c:v>1428.5</c:v>
                </c:pt>
                <c:pt idx="257">
                  <c:v>1384.75</c:v>
                </c:pt>
                <c:pt idx="258">
                  <c:v>1370.38</c:v>
                </c:pt>
                <c:pt idx="259">
                  <c:v>1394.5</c:v>
                </c:pt>
                <c:pt idx="260">
                  <c:v>1394.5</c:v>
                </c:pt>
                <c:pt idx="261">
                  <c:v>1426</c:v>
                </c:pt>
                <c:pt idx="262">
                  <c:v>1419.5</c:v>
                </c:pt>
                <c:pt idx="263">
                  <c:v>1411</c:v>
                </c:pt>
                <c:pt idx="264">
                  <c:v>1401.5</c:v>
                </c:pt>
                <c:pt idx="265">
                  <c:v>1426</c:v>
                </c:pt>
                <c:pt idx="266">
                  <c:v>1461.75</c:v>
                </c:pt>
                <c:pt idx="267">
                  <c:v>1496.5</c:v>
                </c:pt>
                <c:pt idx="268">
                  <c:v>1498.94</c:v>
                </c:pt>
                <c:pt idx="269">
                  <c:v>1489.5</c:v>
                </c:pt>
                <c:pt idx="270">
                  <c:v>1498.5</c:v>
                </c:pt>
                <c:pt idx="271">
                  <c:v>1522.06</c:v>
                </c:pt>
                <c:pt idx="272">
                  <c:v>1523.25</c:v>
                </c:pt>
                <c:pt idx="273">
                  <c:v>1521.63</c:v>
                </c:pt>
                <c:pt idx="274">
                  <c:v>1534.31</c:v>
                </c:pt>
                <c:pt idx="275">
                  <c:v>1561.75</c:v>
                </c:pt>
                <c:pt idx="276">
                  <c:v>1549.38</c:v>
                </c:pt>
                <c:pt idx="277">
                  <c:v>1581.75</c:v>
                </c:pt>
                <c:pt idx="278">
                  <c:v>1609.19</c:v>
                </c:pt>
                <c:pt idx="279">
                  <c:v>1621.5</c:v>
                </c:pt>
                <c:pt idx="280">
                  <c:v>1612.5</c:v>
                </c:pt>
                <c:pt idx="281">
                  <c:v>1587.13</c:v>
                </c:pt>
                <c:pt idx="282">
                  <c:v>1618</c:v>
                </c:pt>
                <c:pt idx="283">
                  <c:v>1630.5</c:v>
                </c:pt>
                <c:pt idx="284">
                  <c:v>1623.75</c:v>
                </c:pt>
                <c:pt idx="285">
                  <c:v>1626.13</c:v>
                </c:pt>
                <c:pt idx="286">
                  <c:v>1650.5</c:v>
                </c:pt>
                <c:pt idx="287">
                  <c:v>1664.5</c:v>
                </c:pt>
                <c:pt idx="288">
                  <c:v>1656</c:v>
                </c:pt>
                <c:pt idx="289">
                  <c:v>1658.25</c:v>
                </c:pt>
                <c:pt idx="290">
                  <c:v>1651.94</c:v>
                </c:pt>
                <c:pt idx="291">
                  <c:v>1631.13</c:v>
                </c:pt>
                <c:pt idx="292">
                  <c:v>1634.31</c:v>
                </c:pt>
                <c:pt idx="293">
                  <c:v>1624.5</c:v>
                </c:pt>
                <c:pt idx="294">
                  <c:v>1633.25</c:v>
                </c:pt>
                <c:pt idx="295">
                  <c:v>1647</c:v>
                </c:pt>
                <c:pt idx="296">
                  <c:v>1686.75</c:v>
                </c:pt>
                <c:pt idx="297">
                  <c:v>1724.13</c:v>
                </c:pt>
                <c:pt idx="298">
                  <c:v>1722.75</c:v>
                </c:pt>
                <c:pt idx="299">
                  <c:v>1713.13</c:v>
                </c:pt>
                <c:pt idx="300">
                  <c:v>1706.5</c:v>
                </c:pt>
                <c:pt idx="301">
                  <c:v>1718.75</c:v>
                </c:pt>
                <c:pt idx="302">
                  <c:v>1679.25</c:v>
                </c:pt>
                <c:pt idx="303">
                  <c:v>1700.25</c:v>
                </c:pt>
                <c:pt idx="304">
                  <c:v>1699.25</c:v>
                </c:pt>
                <c:pt idx="305">
                  <c:v>1662.63</c:v>
                </c:pt>
                <c:pt idx="306">
                  <c:v>1614.88</c:v>
                </c:pt>
                <c:pt idx="307">
                  <c:v>1630</c:v>
                </c:pt>
                <c:pt idx="308">
                  <c:v>1662.5</c:v>
                </c:pt>
                <c:pt idx="309">
                  <c:v>1684.25</c:v>
                </c:pt>
                <c:pt idx="310">
                  <c:v>1695</c:v>
                </c:pt>
                <c:pt idx="311">
                  <c:v>1688</c:v>
                </c:pt>
                <c:pt idx="312">
                  <c:v>1673</c:v>
                </c:pt>
                <c:pt idx="313">
                  <c:v>1686</c:v>
                </c:pt>
                <c:pt idx="314">
                  <c:v>1671.75</c:v>
                </c:pt>
                <c:pt idx="315">
                  <c:v>1683.75</c:v>
                </c:pt>
                <c:pt idx="316">
                  <c:v>1655.63</c:v>
                </c:pt>
                <c:pt idx="317">
                  <c:v>1639.75</c:v>
                </c:pt>
                <c:pt idx="318">
                  <c:v>1620.38</c:v>
                </c:pt>
                <c:pt idx="319">
                  <c:v>1626.5</c:v>
                </c:pt>
                <c:pt idx="320">
                  <c:v>1648.13</c:v>
                </c:pt>
                <c:pt idx="321">
                  <c:v>1654.06</c:v>
                </c:pt>
                <c:pt idx="322">
                  <c:v>1635.75</c:v>
                </c:pt>
                <c:pt idx="323">
                  <c:v>1627.75</c:v>
                </c:pt>
                <c:pt idx="324">
                  <c:v>1638.75</c:v>
                </c:pt>
                <c:pt idx="325">
                  <c:v>1650.88</c:v>
                </c:pt>
                <c:pt idx="326">
                  <c:v>1642.63</c:v>
                </c:pt>
                <c:pt idx="327">
                  <c:v>1600.13</c:v>
                </c:pt>
                <c:pt idx="328">
                  <c:v>1604.63</c:v>
                </c:pt>
                <c:pt idx="329">
                  <c:v>1601.15</c:v>
                </c:pt>
                <c:pt idx="330">
                  <c:v>1612.5</c:v>
                </c:pt>
                <c:pt idx="331">
                  <c:v>1598.13</c:v>
                </c:pt>
                <c:pt idx="332">
                  <c:v>1584.88</c:v>
                </c:pt>
                <c:pt idx="333">
                  <c:v>1604.63</c:v>
                </c:pt>
                <c:pt idx="334">
                  <c:v>1584.38</c:v>
                </c:pt>
                <c:pt idx="335">
                  <c:v>1576</c:v>
                </c:pt>
                <c:pt idx="336">
                  <c:v>1584.75</c:v>
                </c:pt>
                <c:pt idx="337">
                  <c:v>1578.5</c:v>
                </c:pt>
                <c:pt idx="338">
                  <c:v>1580.5</c:v>
                </c:pt>
                <c:pt idx="339">
                  <c:v>1581.5</c:v>
                </c:pt>
                <c:pt idx="340">
                  <c:v>1560.5</c:v>
                </c:pt>
                <c:pt idx="341">
                  <c:v>1546.5</c:v>
                </c:pt>
                <c:pt idx="342">
                  <c:v>1554.06</c:v>
                </c:pt>
                <c:pt idx="343">
                  <c:v>1569.13</c:v>
                </c:pt>
                <c:pt idx="344">
                  <c:v>1572.13</c:v>
                </c:pt>
                <c:pt idx="345">
                  <c:v>1567</c:v>
                </c:pt>
                <c:pt idx="346">
                  <c:v>1571.88</c:v>
                </c:pt>
                <c:pt idx="347">
                  <c:v>1562.25</c:v>
                </c:pt>
                <c:pt idx="348">
                  <c:v>1536.88</c:v>
                </c:pt>
                <c:pt idx="349">
                  <c:v>1527.13</c:v>
                </c:pt>
                <c:pt idx="350">
                  <c:v>1528.88</c:v>
                </c:pt>
                <c:pt idx="351">
                  <c:v>1511.25</c:v>
                </c:pt>
                <c:pt idx="352">
                  <c:v>1500</c:v>
                </c:pt>
                <c:pt idx="353">
                  <c:v>1487.88</c:v>
                </c:pt>
                <c:pt idx="354">
                  <c:v>1464.5</c:v>
                </c:pt>
                <c:pt idx="355">
                  <c:v>1438.5</c:v>
                </c:pt>
                <c:pt idx="356">
                  <c:v>1433.38</c:v>
                </c:pt>
                <c:pt idx="357">
                  <c:v>1431.38</c:v>
                </c:pt>
                <c:pt idx="358">
                  <c:v>1452.75</c:v>
                </c:pt>
                <c:pt idx="359">
                  <c:v>1455.5</c:v>
                </c:pt>
                <c:pt idx="360">
                  <c:v>1467.13</c:v>
                </c:pt>
                <c:pt idx="361">
                  <c:v>1444.75</c:v>
                </c:pt>
                <c:pt idx="362">
                  <c:v>1425</c:v>
                </c:pt>
                <c:pt idx="363">
                  <c:v>1420</c:v>
                </c:pt>
                <c:pt idx="364">
                  <c:v>1431</c:v>
                </c:pt>
                <c:pt idx="365">
                  <c:v>1439.5</c:v>
                </c:pt>
                <c:pt idx="366">
                  <c:v>1430</c:v>
                </c:pt>
                <c:pt idx="367">
                  <c:v>1400.5</c:v>
                </c:pt>
                <c:pt idx="368">
                  <c:v>1415.5</c:v>
                </c:pt>
                <c:pt idx="369">
                  <c:v>1445</c:v>
                </c:pt>
                <c:pt idx="370">
                  <c:v>1429.88</c:v>
                </c:pt>
                <c:pt idx="371">
                  <c:v>1436.88</c:v>
                </c:pt>
                <c:pt idx="372">
                  <c:v>1463.25</c:v>
                </c:pt>
                <c:pt idx="373">
                  <c:v>1441.13</c:v>
                </c:pt>
                <c:pt idx="374">
                  <c:v>1433</c:v>
                </c:pt>
                <c:pt idx="375">
                  <c:v>1444.13</c:v>
                </c:pt>
                <c:pt idx="376">
                  <c:v>1454.25</c:v>
                </c:pt>
                <c:pt idx="377">
                  <c:v>1464.63</c:v>
                </c:pt>
                <c:pt idx="378">
                  <c:v>1494.88</c:v>
                </c:pt>
                <c:pt idx="379">
                  <c:v>1484.06</c:v>
                </c:pt>
                <c:pt idx="380">
                  <c:v>1483.75</c:v>
                </c:pt>
                <c:pt idx="381">
                  <c:v>1481.75</c:v>
                </c:pt>
                <c:pt idx="382">
                  <c:v>1458.1</c:v>
                </c:pt>
                <c:pt idx="383">
                  <c:v>1438.7</c:v>
                </c:pt>
                <c:pt idx="384">
                  <c:v>1436.68</c:v>
                </c:pt>
                <c:pt idx="385">
                  <c:v>1443.6</c:v>
                </c:pt>
                <c:pt idx="386">
                  <c:v>1427.2</c:v>
                </c:pt>
                <c:pt idx="387">
                  <c:v>1410.15</c:v>
                </c:pt>
                <c:pt idx="388">
                  <c:v>1389</c:v>
                </c:pt>
                <c:pt idx="389">
                  <c:v>1447.8</c:v>
                </c:pt>
                <c:pt idx="390">
                  <c:v>1455.78</c:v>
                </c:pt>
                <c:pt idx="391">
                  <c:v>1489.9</c:v>
                </c:pt>
                <c:pt idx="392">
                  <c:v>1480</c:v>
                </c:pt>
                <c:pt idx="393">
                  <c:v>1474.45</c:v>
                </c:pt>
                <c:pt idx="394">
                  <c:v>1444.5</c:v>
                </c:pt>
                <c:pt idx="395">
                  <c:v>1444.25</c:v>
                </c:pt>
                <c:pt idx="396">
                  <c:v>1423.98</c:v>
                </c:pt>
                <c:pt idx="397">
                  <c:v>1427.6</c:v>
                </c:pt>
                <c:pt idx="398">
                  <c:v>1416.85</c:v>
                </c:pt>
                <c:pt idx="399">
                  <c:v>1430.5</c:v>
                </c:pt>
                <c:pt idx="400">
                  <c:v>1417.7</c:v>
                </c:pt>
                <c:pt idx="401">
                  <c:v>1417</c:v>
                </c:pt>
                <c:pt idx="402">
                  <c:v>1405.6</c:v>
                </c:pt>
                <c:pt idx="403">
                  <c:v>1419</c:v>
                </c:pt>
                <c:pt idx="404">
                  <c:v>1414</c:v>
                </c:pt>
                <c:pt idx="405">
                  <c:v>1399.7</c:v>
                </c:pt>
                <c:pt idx="406">
                  <c:v>1384.58</c:v>
                </c:pt>
                <c:pt idx="407">
                  <c:v>1399.25</c:v>
                </c:pt>
                <c:pt idx="408">
                  <c:v>1405.15</c:v>
                </c:pt>
                <c:pt idx="409">
                  <c:v>1410.7</c:v>
                </c:pt>
                <c:pt idx="410">
                  <c:v>1416.8</c:v>
                </c:pt>
                <c:pt idx="411">
                  <c:v>1415.3</c:v>
                </c:pt>
                <c:pt idx="412">
                  <c:v>1398.4</c:v>
                </c:pt>
                <c:pt idx="413">
                  <c:v>1388</c:v>
                </c:pt>
                <c:pt idx="414">
                  <c:v>1406</c:v>
                </c:pt>
                <c:pt idx="415">
                  <c:v>1398.78</c:v>
                </c:pt>
                <c:pt idx="416">
                  <c:v>1408.57</c:v>
                </c:pt>
                <c:pt idx="417">
                  <c:v>1408.43</c:v>
                </c:pt>
                <c:pt idx="418">
                  <c:v>1412</c:v>
                </c:pt>
                <c:pt idx="419">
                  <c:v>1400.3</c:v>
                </c:pt>
                <c:pt idx="420">
                  <c:v>1386.68</c:v>
                </c:pt>
                <c:pt idx="421">
                  <c:v>1396.05</c:v>
                </c:pt>
                <c:pt idx="422">
                  <c:v>1394.45</c:v>
                </c:pt>
                <c:pt idx="423">
                  <c:v>1441.78</c:v>
                </c:pt>
                <c:pt idx="424">
                  <c:v>1474.25</c:v>
                </c:pt>
                <c:pt idx="425">
                  <c:v>1492.15</c:v>
                </c:pt>
                <c:pt idx="426">
                  <c:v>1508.97</c:v>
                </c:pt>
                <c:pt idx="427">
                  <c:v>1536</c:v>
                </c:pt>
                <c:pt idx="428">
                  <c:v>1541.95</c:v>
                </c:pt>
                <c:pt idx="429">
                  <c:v>1549.45</c:v>
                </c:pt>
                <c:pt idx="430">
                  <c:v>1543.98</c:v>
                </c:pt>
                <c:pt idx="431">
                  <c:v>1518</c:v>
                </c:pt>
                <c:pt idx="432">
                  <c:v>1516.55</c:v>
                </c:pt>
                <c:pt idx="433">
                  <c:v>1507.65</c:v>
                </c:pt>
                <c:pt idx="434">
                  <c:v>1540</c:v>
                </c:pt>
                <c:pt idx="435">
                  <c:v>1551.55</c:v>
                </c:pt>
                <c:pt idx="436">
                  <c:v>1569.45</c:v>
                </c:pt>
                <c:pt idx="437">
                  <c:v>1571.35</c:v>
                </c:pt>
                <c:pt idx="438">
                  <c:v>1583.1</c:v>
                </c:pt>
                <c:pt idx="439">
                  <c:v>1591.35</c:v>
                </c:pt>
                <c:pt idx="440">
                  <c:v>1592.95</c:v>
                </c:pt>
                <c:pt idx="441">
                  <c:v>1605.25</c:v>
                </c:pt>
                <c:pt idx="442">
                  <c:v>1646.05</c:v>
                </c:pt>
                <c:pt idx="443">
                  <c:v>1684.95</c:v>
                </c:pt>
                <c:pt idx="444">
                  <c:v>1709</c:v>
                </c:pt>
                <c:pt idx="445">
                  <c:v>1666.35</c:v>
                </c:pt>
                <c:pt idx="446">
                  <c:v>1631.18</c:v>
                </c:pt>
                <c:pt idx="447">
                  <c:v>1639.3</c:v>
                </c:pt>
                <c:pt idx="448">
                  <c:v>1626.5</c:v>
                </c:pt>
                <c:pt idx="449">
                  <c:v>1635.1</c:v>
                </c:pt>
                <c:pt idx="450">
                  <c:v>1621.5</c:v>
                </c:pt>
                <c:pt idx="451">
                  <c:v>1627.9</c:v>
                </c:pt>
                <c:pt idx="452">
                  <c:v>1634.75</c:v>
                </c:pt>
                <c:pt idx="453">
                  <c:v>1649.3</c:v>
                </c:pt>
                <c:pt idx="454">
                  <c:v>1662</c:v>
                </c:pt>
                <c:pt idx="455">
                  <c:v>1679.2</c:v>
                </c:pt>
                <c:pt idx="456">
                  <c:v>1677.3</c:v>
                </c:pt>
                <c:pt idx="457">
                  <c:v>1687</c:v>
                </c:pt>
                <c:pt idx="458">
                  <c:v>1717.97</c:v>
                </c:pt>
                <c:pt idx="459">
                  <c:v>1706.28</c:v>
                </c:pt>
                <c:pt idx="460">
                  <c:v>1694.45</c:v>
                </c:pt>
                <c:pt idx="461">
                  <c:v>1688.35</c:v>
                </c:pt>
                <c:pt idx="462">
                  <c:v>1673.95</c:v>
                </c:pt>
                <c:pt idx="463">
                  <c:v>1677.4</c:v>
                </c:pt>
                <c:pt idx="464">
                  <c:v>1651.53</c:v>
                </c:pt>
                <c:pt idx="465">
                  <c:v>1640.25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C4-2F48-AFFE-E4105DCE6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4918064"/>
        <c:axId val="2028659536"/>
      </c:lineChart>
      <c:lineChart>
        <c:grouping val="standard"/>
        <c:varyColors val="0"/>
        <c:ser>
          <c:idx val="1"/>
          <c:order val="1"/>
          <c:tx>
            <c:strRef>
              <c:f>Data!$E$1:$E$2</c:f>
              <c:strCache>
                <c:ptCount val="2"/>
                <c:pt idx="0">
                  <c:v>Copper</c:v>
                </c:pt>
                <c:pt idx="1">
                  <c:v>US$ / lb</c:v>
                </c:pt>
              </c:strCache>
            </c:strRef>
          </c:tx>
          <c:spPr>
            <a:ln w="28575" cap="rnd">
              <a:solidFill>
                <a:srgbClr val="F05C26"/>
              </a:solidFill>
              <a:round/>
            </a:ln>
            <a:effectLst/>
          </c:spPr>
          <c:marker>
            <c:symbol val="none"/>
          </c:marker>
          <c:trendline>
            <c:spPr>
              <a:ln w="38100" cap="rnd">
                <a:solidFill>
                  <a:srgbClr val="F05C2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Data!$E$3:$E$468</c:f>
              <c:numCache>
                <c:formatCode>_-* #,##0.00_-;\-* #,##0.00_-;_-* "-"??_-;_-@_-</c:formatCode>
                <c:ptCount val="466"/>
                <c:pt idx="0">
                  <c:v>4.38</c:v>
                </c:pt>
                <c:pt idx="1">
                  <c:v>4.37</c:v>
                </c:pt>
                <c:pt idx="2">
                  <c:v>4.3499999999999996</c:v>
                </c:pt>
                <c:pt idx="3">
                  <c:v>4.3</c:v>
                </c:pt>
                <c:pt idx="4">
                  <c:v>4.28</c:v>
                </c:pt>
                <c:pt idx="5">
                  <c:v>4.2300000000000004</c:v>
                </c:pt>
                <c:pt idx="6">
                  <c:v>4.32</c:v>
                </c:pt>
                <c:pt idx="7">
                  <c:v>4.4000000000000004</c:v>
                </c:pt>
                <c:pt idx="8">
                  <c:v>4.3600000000000003</c:v>
                </c:pt>
                <c:pt idx="9">
                  <c:v>4.38</c:v>
                </c:pt>
                <c:pt idx="10">
                  <c:v>4.38</c:v>
                </c:pt>
                <c:pt idx="11">
                  <c:v>4.41</c:v>
                </c:pt>
                <c:pt idx="12">
                  <c:v>4.3499999999999996</c:v>
                </c:pt>
                <c:pt idx="13">
                  <c:v>4.25</c:v>
                </c:pt>
                <c:pt idx="14">
                  <c:v>4.29</c:v>
                </c:pt>
                <c:pt idx="15">
                  <c:v>4.33</c:v>
                </c:pt>
                <c:pt idx="16">
                  <c:v>4.2</c:v>
                </c:pt>
                <c:pt idx="17">
                  <c:v>4.24</c:v>
                </c:pt>
                <c:pt idx="18">
                  <c:v>4.29</c:v>
                </c:pt>
                <c:pt idx="19">
                  <c:v>4.33</c:v>
                </c:pt>
                <c:pt idx="20">
                  <c:v>4.43</c:v>
                </c:pt>
                <c:pt idx="21">
                  <c:v>4.5199999999999996</c:v>
                </c:pt>
                <c:pt idx="22">
                  <c:v>4.5199999999999996</c:v>
                </c:pt>
                <c:pt idx="23">
                  <c:v>4.51</c:v>
                </c:pt>
                <c:pt idx="24">
                  <c:v>4.5599999999999996</c:v>
                </c:pt>
                <c:pt idx="25">
                  <c:v>4.5599999999999996</c:v>
                </c:pt>
                <c:pt idx="26">
                  <c:v>4.57</c:v>
                </c:pt>
                <c:pt idx="27">
                  <c:v>4.51</c:v>
                </c:pt>
                <c:pt idx="28">
                  <c:v>4.51</c:v>
                </c:pt>
                <c:pt idx="29">
                  <c:v>4.5199999999999996</c:v>
                </c:pt>
                <c:pt idx="30">
                  <c:v>4.62</c:v>
                </c:pt>
                <c:pt idx="31">
                  <c:v>4.55</c:v>
                </c:pt>
                <c:pt idx="32">
                  <c:v>4.47</c:v>
                </c:pt>
                <c:pt idx="33">
                  <c:v>4.45</c:v>
                </c:pt>
                <c:pt idx="34">
                  <c:v>4.4800000000000004</c:v>
                </c:pt>
                <c:pt idx="35">
                  <c:v>4.45</c:v>
                </c:pt>
                <c:pt idx="36">
                  <c:v>4.34</c:v>
                </c:pt>
                <c:pt idx="37">
                  <c:v>4.2699999999999996</c:v>
                </c:pt>
                <c:pt idx="38">
                  <c:v>4.3099999999999996</c:v>
                </c:pt>
                <c:pt idx="39">
                  <c:v>4.43</c:v>
                </c:pt>
                <c:pt idx="40">
                  <c:v>4.4800000000000004</c:v>
                </c:pt>
                <c:pt idx="41">
                  <c:v>4.47</c:v>
                </c:pt>
                <c:pt idx="42">
                  <c:v>4.4800000000000004</c:v>
                </c:pt>
                <c:pt idx="43">
                  <c:v>4.49</c:v>
                </c:pt>
                <c:pt idx="44">
                  <c:v>4.4800000000000004</c:v>
                </c:pt>
                <c:pt idx="45">
                  <c:v>4.3</c:v>
                </c:pt>
                <c:pt idx="46">
                  <c:v>4.32</c:v>
                </c:pt>
                <c:pt idx="47">
                  <c:v>4.2</c:v>
                </c:pt>
                <c:pt idx="48">
                  <c:v>4.16</c:v>
                </c:pt>
                <c:pt idx="49">
                  <c:v>4.16</c:v>
                </c:pt>
                <c:pt idx="50">
                  <c:v>4.16</c:v>
                </c:pt>
                <c:pt idx="51">
                  <c:v>4.13</c:v>
                </c:pt>
                <c:pt idx="52">
                  <c:v>4.2</c:v>
                </c:pt>
                <c:pt idx="53">
                  <c:v>4.34</c:v>
                </c:pt>
                <c:pt idx="54">
                  <c:v>4.3099999999999996</c:v>
                </c:pt>
                <c:pt idx="55">
                  <c:v>4.26</c:v>
                </c:pt>
                <c:pt idx="56">
                  <c:v>4.3</c:v>
                </c:pt>
                <c:pt idx="57">
                  <c:v>4.41</c:v>
                </c:pt>
                <c:pt idx="58">
                  <c:v>4.4000000000000004</c:v>
                </c:pt>
                <c:pt idx="59">
                  <c:v>4.3899999999999997</c:v>
                </c:pt>
                <c:pt idx="60">
                  <c:v>4.32</c:v>
                </c:pt>
                <c:pt idx="61">
                  <c:v>4.34</c:v>
                </c:pt>
                <c:pt idx="62">
                  <c:v>4.25</c:v>
                </c:pt>
                <c:pt idx="63">
                  <c:v>4.2699999999999996</c:v>
                </c:pt>
                <c:pt idx="64">
                  <c:v>4.24</c:v>
                </c:pt>
                <c:pt idx="65">
                  <c:v>4.22</c:v>
                </c:pt>
                <c:pt idx="66">
                  <c:v>4.25</c:v>
                </c:pt>
                <c:pt idx="67">
                  <c:v>4.3499999999999996</c:v>
                </c:pt>
                <c:pt idx="68">
                  <c:v>4.38</c:v>
                </c:pt>
                <c:pt idx="69">
                  <c:v>4.47</c:v>
                </c:pt>
                <c:pt idx="70">
                  <c:v>4.46</c:v>
                </c:pt>
                <c:pt idx="71">
                  <c:v>4.3600000000000003</c:v>
                </c:pt>
                <c:pt idx="72">
                  <c:v>4.3</c:v>
                </c:pt>
                <c:pt idx="73">
                  <c:v>4.26</c:v>
                </c:pt>
                <c:pt idx="74">
                  <c:v>4.26</c:v>
                </c:pt>
                <c:pt idx="75">
                  <c:v>4.17</c:v>
                </c:pt>
                <c:pt idx="76">
                  <c:v>4.2300000000000004</c:v>
                </c:pt>
                <c:pt idx="77">
                  <c:v>4.33</c:v>
                </c:pt>
                <c:pt idx="78">
                  <c:v>4.3899999999999997</c:v>
                </c:pt>
                <c:pt idx="79">
                  <c:v>4.3899999999999997</c:v>
                </c:pt>
                <c:pt idx="80">
                  <c:v>4.3899999999999997</c:v>
                </c:pt>
                <c:pt idx="81">
                  <c:v>4.32</c:v>
                </c:pt>
                <c:pt idx="82">
                  <c:v>4.22</c:v>
                </c:pt>
                <c:pt idx="83">
                  <c:v>4.22</c:v>
                </c:pt>
                <c:pt idx="84">
                  <c:v>4.22</c:v>
                </c:pt>
                <c:pt idx="85">
                  <c:v>4.22</c:v>
                </c:pt>
                <c:pt idx="86">
                  <c:v>4.2300000000000004</c:v>
                </c:pt>
                <c:pt idx="87">
                  <c:v>4.13</c:v>
                </c:pt>
                <c:pt idx="88">
                  <c:v>3.99</c:v>
                </c:pt>
                <c:pt idx="89">
                  <c:v>4</c:v>
                </c:pt>
                <c:pt idx="90">
                  <c:v>4.0199999999999996</c:v>
                </c:pt>
                <c:pt idx="91">
                  <c:v>4.03</c:v>
                </c:pt>
                <c:pt idx="92">
                  <c:v>3.94</c:v>
                </c:pt>
                <c:pt idx="93">
                  <c:v>3.95</c:v>
                </c:pt>
                <c:pt idx="94">
                  <c:v>3.98</c:v>
                </c:pt>
                <c:pt idx="95">
                  <c:v>4</c:v>
                </c:pt>
                <c:pt idx="96">
                  <c:v>3.98</c:v>
                </c:pt>
                <c:pt idx="97">
                  <c:v>4.0999999999999996</c:v>
                </c:pt>
                <c:pt idx="98">
                  <c:v>4.05</c:v>
                </c:pt>
                <c:pt idx="99">
                  <c:v>4.0999999999999996</c:v>
                </c:pt>
                <c:pt idx="100">
                  <c:v>3.98</c:v>
                </c:pt>
                <c:pt idx="101">
                  <c:v>4.01</c:v>
                </c:pt>
                <c:pt idx="102">
                  <c:v>4.1100000000000003</c:v>
                </c:pt>
                <c:pt idx="103">
                  <c:v>4.09</c:v>
                </c:pt>
                <c:pt idx="104">
                  <c:v>4.17</c:v>
                </c:pt>
                <c:pt idx="105">
                  <c:v>4.17</c:v>
                </c:pt>
                <c:pt idx="106">
                  <c:v>4.17</c:v>
                </c:pt>
                <c:pt idx="107">
                  <c:v>4.12</c:v>
                </c:pt>
                <c:pt idx="108">
                  <c:v>4.04</c:v>
                </c:pt>
                <c:pt idx="109">
                  <c:v>4.12</c:v>
                </c:pt>
                <c:pt idx="110">
                  <c:v>4.1399999999999997</c:v>
                </c:pt>
                <c:pt idx="111">
                  <c:v>4.1399999999999997</c:v>
                </c:pt>
                <c:pt idx="112">
                  <c:v>4.09</c:v>
                </c:pt>
                <c:pt idx="113">
                  <c:v>4.0999999999999996</c:v>
                </c:pt>
                <c:pt idx="114">
                  <c:v>4.05</c:v>
                </c:pt>
                <c:pt idx="115">
                  <c:v>4.04</c:v>
                </c:pt>
                <c:pt idx="116">
                  <c:v>4.1500000000000004</c:v>
                </c:pt>
                <c:pt idx="117">
                  <c:v>4.1500000000000004</c:v>
                </c:pt>
                <c:pt idx="118">
                  <c:v>4.1100000000000003</c:v>
                </c:pt>
                <c:pt idx="119">
                  <c:v>4.12</c:v>
                </c:pt>
                <c:pt idx="120">
                  <c:v>4.08</c:v>
                </c:pt>
                <c:pt idx="121">
                  <c:v>4.12</c:v>
                </c:pt>
                <c:pt idx="122">
                  <c:v>4.09</c:v>
                </c:pt>
                <c:pt idx="123">
                  <c:v>4.0599999999999996</c:v>
                </c:pt>
                <c:pt idx="124">
                  <c:v>4.0999999999999996</c:v>
                </c:pt>
                <c:pt idx="125">
                  <c:v>4.0599999999999996</c:v>
                </c:pt>
                <c:pt idx="126">
                  <c:v>4.1100000000000003</c:v>
                </c:pt>
                <c:pt idx="127">
                  <c:v>4.22</c:v>
                </c:pt>
                <c:pt idx="128">
                  <c:v>4.2699999999999996</c:v>
                </c:pt>
                <c:pt idx="129">
                  <c:v>4.28</c:v>
                </c:pt>
                <c:pt idx="130">
                  <c:v>4.28</c:v>
                </c:pt>
                <c:pt idx="131">
                  <c:v>4.32</c:v>
                </c:pt>
                <c:pt idx="132">
                  <c:v>4.3099999999999996</c:v>
                </c:pt>
                <c:pt idx="133">
                  <c:v>4.41</c:v>
                </c:pt>
                <c:pt idx="134">
                  <c:v>4.37</c:v>
                </c:pt>
                <c:pt idx="135">
                  <c:v>4.33</c:v>
                </c:pt>
                <c:pt idx="136">
                  <c:v>4.37</c:v>
                </c:pt>
                <c:pt idx="137">
                  <c:v>4.37</c:v>
                </c:pt>
                <c:pt idx="138">
                  <c:v>4.3600000000000003</c:v>
                </c:pt>
                <c:pt idx="139">
                  <c:v>4.38</c:v>
                </c:pt>
                <c:pt idx="140">
                  <c:v>4.3899999999999997</c:v>
                </c:pt>
                <c:pt idx="141">
                  <c:v>4.45</c:v>
                </c:pt>
                <c:pt idx="142">
                  <c:v>4.42</c:v>
                </c:pt>
                <c:pt idx="143">
                  <c:v>4.38</c:v>
                </c:pt>
                <c:pt idx="144">
                  <c:v>4.38</c:v>
                </c:pt>
                <c:pt idx="145">
                  <c:v>4.37</c:v>
                </c:pt>
                <c:pt idx="146">
                  <c:v>4.4400000000000004</c:v>
                </c:pt>
                <c:pt idx="147">
                  <c:v>4.43</c:v>
                </c:pt>
                <c:pt idx="148">
                  <c:v>4.4400000000000004</c:v>
                </c:pt>
                <c:pt idx="149">
                  <c:v>4.45</c:v>
                </c:pt>
                <c:pt idx="150">
                  <c:v>4.37</c:v>
                </c:pt>
                <c:pt idx="151">
                  <c:v>4.38</c:v>
                </c:pt>
                <c:pt idx="152">
                  <c:v>4.3099999999999996</c:v>
                </c:pt>
                <c:pt idx="153">
                  <c:v>4.2300000000000004</c:v>
                </c:pt>
                <c:pt idx="154">
                  <c:v>4.09</c:v>
                </c:pt>
                <c:pt idx="155">
                  <c:v>3.97</c:v>
                </c:pt>
                <c:pt idx="156">
                  <c:v>3.95</c:v>
                </c:pt>
                <c:pt idx="157">
                  <c:v>3.89</c:v>
                </c:pt>
                <c:pt idx="158">
                  <c:v>4.0199999999999996</c:v>
                </c:pt>
                <c:pt idx="159">
                  <c:v>4.01</c:v>
                </c:pt>
                <c:pt idx="160">
                  <c:v>4.03</c:v>
                </c:pt>
                <c:pt idx="161">
                  <c:v>4</c:v>
                </c:pt>
                <c:pt idx="162">
                  <c:v>4.0599999999999996</c:v>
                </c:pt>
                <c:pt idx="163">
                  <c:v>3.97</c:v>
                </c:pt>
                <c:pt idx="164">
                  <c:v>3.99</c:v>
                </c:pt>
                <c:pt idx="165">
                  <c:v>3.95</c:v>
                </c:pt>
                <c:pt idx="166">
                  <c:v>4.01</c:v>
                </c:pt>
                <c:pt idx="167">
                  <c:v>4.0199999999999996</c:v>
                </c:pt>
                <c:pt idx="168">
                  <c:v>4.09</c:v>
                </c:pt>
                <c:pt idx="169">
                  <c:v>4.1100000000000003</c:v>
                </c:pt>
                <c:pt idx="170">
                  <c:v>4.1100000000000003</c:v>
                </c:pt>
                <c:pt idx="171">
                  <c:v>4.1500000000000004</c:v>
                </c:pt>
                <c:pt idx="172">
                  <c:v>4.2</c:v>
                </c:pt>
                <c:pt idx="173">
                  <c:v>4.1399999999999997</c:v>
                </c:pt>
                <c:pt idx="174">
                  <c:v>4.1100000000000003</c:v>
                </c:pt>
                <c:pt idx="175">
                  <c:v>4.0599999999999996</c:v>
                </c:pt>
                <c:pt idx="176">
                  <c:v>4.04</c:v>
                </c:pt>
                <c:pt idx="177">
                  <c:v>4.12</c:v>
                </c:pt>
                <c:pt idx="178">
                  <c:v>4.13</c:v>
                </c:pt>
                <c:pt idx="179">
                  <c:v>3.99</c:v>
                </c:pt>
                <c:pt idx="180">
                  <c:v>3.96</c:v>
                </c:pt>
                <c:pt idx="181">
                  <c:v>3.97</c:v>
                </c:pt>
                <c:pt idx="182">
                  <c:v>3.9</c:v>
                </c:pt>
                <c:pt idx="183">
                  <c:v>3.94</c:v>
                </c:pt>
                <c:pt idx="184">
                  <c:v>3.93</c:v>
                </c:pt>
                <c:pt idx="185">
                  <c:v>3.78</c:v>
                </c:pt>
                <c:pt idx="186">
                  <c:v>3.76</c:v>
                </c:pt>
                <c:pt idx="187">
                  <c:v>3.75</c:v>
                </c:pt>
                <c:pt idx="188">
                  <c:v>3.47</c:v>
                </c:pt>
                <c:pt idx="189">
                  <c:v>3.33</c:v>
                </c:pt>
                <c:pt idx="190">
                  <c:v>3.29</c:v>
                </c:pt>
                <c:pt idx="191">
                  <c:v>3.44</c:v>
                </c:pt>
                <c:pt idx="192">
                  <c:v>3.28</c:v>
                </c:pt>
                <c:pt idx="193">
                  <c:v>3.27</c:v>
                </c:pt>
                <c:pt idx="194">
                  <c:v>3.17</c:v>
                </c:pt>
                <c:pt idx="195">
                  <c:v>3.16</c:v>
                </c:pt>
                <c:pt idx="196">
                  <c:v>3.07</c:v>
                </c:pt>
                <c:pt idx="197">
                  <c:v>3.08</c:v>
                </c:pt>
                <c:pt idx="198">
                  <c:v>3.27</c:v>
                </c:pt>
                <c:pt idx="199">
                  <c:v>3.33</c:v>
                </c:pt>
                <c:pt idx="200">
                  <c:v>3.39</c:v>
                </c:pt>
                <c:pt idx="201">
                  <c:v>3.3</c:v>
                </c:pt>
                <c:pt idx="202">
                  <c:v>3.41</c:v>
                </c:pt>
                <c:pt idx="203">
                  <c:v>3.31</c:v>
                </c:pt>
                <c:pt idx="204">
                  <c:v>3.42</c:v>
                </c:pt>
                <c:pt idx="205">
                  <c:v>3.39</c:v>
                </c:pt>
                <c:pt idx="206">
                  <c:v>3.37</c:v>
                </c:pt>
                <c:pt idx="207">
                  <c:v>3.26</c:v>
                </c:pt>
                <c:pt idx="208">
                  <c:v>3.05</c:v>
                </c:pt>
                <c:pt idx="209">
                  <c:v>3.24</c:v>
                </c:pt>
                <c:pt idx="210">
                  <c:v>3.46</c:v>
                </c:pt>
                <c:pt idx="211">
                  <c:v>3.41</c:v>
                </c:pt>
                <c:pt idx="212">
                  <c:v>3.48</c:v>
                </c:pt>
                <c:pt idx="213">
                  <c:v>3.69</c:v>
                </c:pt>
                <c:pt idx="214">
                  <c:v>3.71</c:v>
                </c:pt>
                <c:pt idx="215">
                  <c:v>3.62</c:v>
                </c:pt>
                <c:pt idx="216">
                  <c:v>3.5</c:v>
                </c:pt>
                <c:pt idx="217">
                  <c:v>3.57</c:v>
                </c:pt>
                <c:pt idx="218">
                  <c:v>3.58</c:v>
                </c:pt>
                <c:pt idx="219">
                  <c:v>3.56</c:v>
                </c:pt>
                <c:pt idx="220">
                  <c:v>3.54</c:v>
                </c:pt>
                <c:pt idx="221">
                  <c:v>3.53</c:v>
                </c:pt>
                <c:pt idx="222">
                  <c:v>3.45</c:v>
                </c:pt>
                <c:pt idx="223">
                  <c:v>3.38</c:v>
                </c:pt>
                <c:pt idx="224">
                  <c:v>3.46</c:v>
                </c:pt>
                <c:pt idx="225">
                  <c:v>3.51</c:v>
                </c:pt>
                <c:pt idx="226">
                  <c:v>3.48</c:v>
                </c:pt>
                <c:pt idx="227">
                  <c:v>3.5</c:v>
                </c:pt>
                <c:pt idx="228">
                  <c:v>3.41</c:v>
                </c:pt>
                <c:pt idx="229">
                  <c:v>3.4</c:v>
                </c:pt>
                <c:pt idx="230">
                  <c:v>3.3</c:v>
                </c:pt>
                <c:pt idx="231">
                  <c:v>3.31</c:v>
                </c:pt>
                <c:pt idx="232">
                  <c:v>3.27</c:v>
                </c:pt>
                <c:pt idx="233">
                  <c:v>3.28</c:v>
                </c:pt>
                <c:pt idx="234">
                  <c:v>3.27</c:v>
                </c:pt>
                <c:pt idx="235">
                  <c:v>3.39</c:v>
                </c:pt>
                <c:pt idx="236">
                  <c:v>3.39</c:v>
                </c:pt>
                <c:pt idx="237">
                  <c:v>3.56</c:v>
                </c:pt>
                <c:pt idx="238">
                  <c:v>3.52</c:v>
                </c:pt>
                <c:pt idx="239">
                  <c:v>3.57</c:v>
                </c:pt>
                <c:pt idx="240">
                  <c:v>3.59</c:v>
                </c:pt>
                <c:pt idx="241">
                  <c:v>3.54</c:v>
                </c:pt>
                <c:pt idx="242">
                  <c:v>3.53</c:v>
                </c:pt>
                <c:pt idx="243">
                  <c:v>3.49</c:v>
                </c:pt>
                <c:pt idx="244">
                  <c:v>3.53</c:v>
                </c:pt>
                <c:pt idx="245">
                  <c:v>3.44</c:v>
                </c:pt>
                <c:pt idx="246">
                  <c:v>3.44</c:v>
                </c:pt>
                <c:pt idx="247">
                  <c:v>3.26</c:v>
                </c:pt>
                <c:pt idx="248">
                  <c:v>3.26</c:v>
                </c:pt>
                <c:pt idx="249">
                  <c:v>3.32</c:v>
                </c:pt>
                <c:pt idx="250">
                  <c:v>3.29</c:v>
                </c:pt>
                <c:pt idx="251">
                  <c:v>3.35</c:v>
                </c:pt>
                <c:pt idx="252">
                  <c:v>3.37</c:v>
                </c:pt>
                <c:pt idx="253">
                  <c:v>3.42</c:v>
                </c:pt>
                <c:pt idx="254">
                  <c:v>3.46</c:v>
                </c:pt>
                <c:pt idx="255">
                  <c:v>3.46</c:v>
                </c:pt>
                <c:pt idx="256">
                  <c:v>3.46</c:v>
                </c:pt>
                <c:pt idx="257">
                  <c:v>3.38</c:v>
                </c:pt>
                <c:pt idx="258">
                  <c:v>3.36</c:v>
                </c:pt>
                <c:pt idx="259">
                  <c:v>3.44</c:v>
                </c:pt>
                <c:pt idx="260">
                  <c:v>3.44</c:v>
                </c:pt>
                <c:pt idx="261">
                  <c:v>3.53</c:v>
                </c:pt>
                <c:pt idx="262">
                  <c:v>3.41</c:v>
                </c:pt>
                <c:pt idx="263">
                  <c:v>3.41</c:v>
                </c:pt>
                <c:pt idx="264">
                  <c:v>3.43</c:v>
                </c:pt>
                <c:pt idx="265">
                  <c:v>3.4</c:v>
                </c:pt>
                <c:pt idx="266">
                  <c:v>3.51</c:v>
                </c:pt>
                <c:pt idx="267">
                  <c:v>3.52</c:v>
                </c:pt>
                <c:pt idx="268">
                  <c:v>3.63</c:v>
                </c:pt>
                <c:pt idx="269">
                  <c:v>3.62</c:v>
                </c:pt>
                <c:pt idx="270">
                  <c:v>3.66</c:v>
                </c:pt>
                <c:pt idx="271">
                  <c:v>3.71</c:v>
                </c:pt>
                <c:pt idx="272">
                  <c:v>3.73</c:v>
                </c:pt>
                <c:pt idx="273">
                  <c:v>3.79</c:v>
                </c:pt>
                <c:pt idx="274">
                  <c:v>3.72</c:v>
                </c:pt>
                <c:pt idx="275">
                  <c:v>3.79</c:v>
                </c:pt>
                <c:pt idx="276">
                  <c:v>3.78</c:v>
                </c:pt>
                <c:pt idx="277">
                  <c:v>3.8</c:v>
                </c:pt>
                <c:pt idx="278">
                  <c:v>3.89</c:v>
                </c:pt>
                <c:pt idx="279">
                  <c:v>3.86</c:v>
                </c:pt>
                <c:pt idx="280">
                  <c:v>3.82</c:v>
                </c:pt>
                <c:pt idx="281">
                  <c:v>3.76</c:v>
                </c:pt>
                <c:pt idx="282">
                  <c:v>3.82</c:v>
                </c:pt>
                <c:pt idx="283">
                  <c:v>3.77</c:v>
                </c:pt>
                <c:pt idx="284">
                  <c:v>3.87</c:v>
                </c:pt>
                <c:pt idx="285">
                  <c:v>3.84</c:v>
                </c:pt>
                <c:pt idx="286">
                  <c:v>3.84</c:v>
                </c:pt>
                <c:pt idx="287">
                  <c:v>3.88</c:v>
                </c:pt>
                <c:pt idx="288">
                  <c:v>3.96</c:v>
                </c:pt>
                <c:pt idx="289">
                  <c:v>3.84</c:v>
                </c:pt>
                <c:pt idx="290">
                  <c:v>3.81</c:v>
                </c:pt>
                <c:pt idx="291">
                  <c:v>3.81</c:v>
                </c:pt>
                <c:pt idx="292">
                  <c:v>3.79</c:v>
                </c:pt>
                <c:pt idx="293">
                  <c:v>3.76</c:v>
                </c:pt>
                <c:pt idx="294">
                  <c:v>3.71</c:v>
                </c:pt>
                <c:pt idx="295">
                  <c:v>3.73</c:v>
                </c:pt>
                <c:pt idx="296">
                  <c:v>3.83</c:v>
                </c:pt>
                <c:pt idx="297">
                  <c:v>3.82</c:v>
                </c:pt>
                <c:pt idx="298">
                  <c:v>3.81</c:v>
                </c:pt>
                <c:pt idx="299">
                  <c:v>3.88</c:v>
                </c:pt>
                <c:pt idx="300">
                  <c:v>3.88</c:v>
                </c:pt>
                <c:pt idx="301">
                  <c:v>3.9</c:v>
                </c:pt>
                <c:pt idx="302">
                  <c:v>3.85</c:v>
                </c:pt>
                <c:pt idx="303">
                  <c:v>3.91</c:v>
                </c:pt>
                <c:pt idx="304">
                  <c:v>3.89</c:v>
                </c:pt>
                <c:pt idx="305">
                  <c:v>3.86</c:v>
                </c:pt>
                <c:pt idx="306">
                  <c:v>3.76</c:v>
                </c:pt>
                <c:pt idx="307">
                  <c:v>3.76</c:v>
                </c:pt>
                <c:pt idx="308">
                  <c:v>3.78</c:v>
                </c:pt>
                <c:pt idx="309">
                  <c:v>3.86</c:v>
                </c:pt>
                <c:pt idx="310">
                  <c:v>3.83</c:v>
                </c:pt>
                <c:pt idx="311">
                  <c:v>3.88</c:v>
                </c:pt>
                <c:pt idx="312">
                  <c:v>3.84</c:v>
                </c:pt>
                <c:pt idx="313">
                  <c:v>3.89</c:v>
                </c:pt>
                <c:pt idx="314">
                  <c:v>3.87</c:v>
                </c:pt>
                <c:pt idx="315">
                  <c:v>3.9</c:v>
                </c:pt>
                <c:pt idx="316">
                  <c:v>3.84</c:v>
                </c:pt>
                <c:pt idx="317">
                  <c:v>3.85</c:v>
                </c:pt>
                <c:pt idx="318">
                  <c:v>3.78</c:v>
                </c:pt>
                <c:pt idx="319">
                  <c:v>3.81</c:v>
                </c:pt>
                <c:pt idx="320">
                  <c:v>3.89</c:v>
                </c:pt>
                <c:pt idx="321">
                  <c:v>3.88</c:v>
                </c:pt>
                <c:pt idx="322">
                  <c:v>3.8</c:v>
                </c:pt>
                <c:pt idx="323">
                  <c:v>3.8</c:v>
                </c:pt>
                <c:pt idx="324">
                  <c:v>3.84</c:v>
                </c:pt>
                <c:pt idx="325">
                  <c:v>3.93</c:v>
                </c:pt>
                <c:pt idx="326">
                  <c:v>3.92</c:v>
                </c:pt>
                <c:pt idx="327">
                  <c:v>3.79</c:v>
                </c:pt>
                <c:pt idx="328">
                  <c:v>3.8</c:v>
                </c:pt>
                <c:pt idx="329">
                  <c:v>3.8</c:v>
                </c:pt>
                <c:pt idx="330">
                  <c:v>3.8</c:v>
                </c:pt>
                <c:pt idx="331">
                  <c:v>3.65</c:v>
                </c:pt>
                <c:pt idx="332">
                  <c:v>3.66</c:v>
                </c:pt>
                <c:pt idx="333">
                  <c:v>3.75</c:v>
                </c:pt>
                <c:pt idx="334">
                  <c:v>3.65</c:v>
                </c:pt>
                <c:pt idx="335">
                  <c:v>3.65</c:v>
                </c:pt>
                <c:pt idx="336">
                  <c:v>3.7</c:v>
                </c:pt>
                <c:pt idx="337">
                  <c:v>3.69</c:v>
                </c:pt>
                <c:pt idx="338">
                  <c:v>3.67</c:v>
                </c:pt>
                <c:pt idx="339">
                  <c:v>3.74</c:v>
                </c:pt>
                <c:pt idx="340">
                  <c:v>3.68</c:v>
                </c:pt>
                <c:pt idx="341">
                  <c:v>3.75</c:v>
                </c:pt>
                <c:pt idx="342">
                  <c:v>3.77</c:v>
                </c:pt>
                <c:pt idx="343">
                  <c:v>3.83</c:v>
                </c:pt>
                <c:pt idx="344">
                  <c:v>3.88</c:v>
                </c:pt>
                <c:pt idx="345">
                  <c:v>3.87</c:v>
                </c:pt>
                <c:pt idx="346">
                  <c:v>3.87</c:v>
                </c:pt>
                <c:pt idx="347">
                  <c:v>3.81</c:v>
                </c:pt>
                <c:pt idx="348">
                  <c:v>3.76</c:v>
                </c:pt>
                <c:pt idx="349">
                  <c:v>3.74</c:v>
                </c:pt>
                <c:pt idx="350">
                  <c:v>3.74</c:v>
                </c:pt>
                <c:pt idx="351">
                  <c:v>3.72</c:v>
                </c:pt>
                <c:pt idx="352">
                  <c:v>3.7</c:v>
                </c:pt>
                <c:pt idx="353">
                  <c:v>3.72</c:v>
                </c:pt>
                <c:pt idx="354">
                  <c:v>3.68</c:v>
                </c:pt>
                <c:pt idx="355">
                  <c:v>3.58</c:v>
                </c:pt>
                <c:pt idx="356">
                  <c:v>3.54</c:v>
                </c:pt>
                <c:pt idx="357">
                  <c:v>3.49</c:v>
                </c:pt>
                <c:pt idx="358">
                  <c:v>3.49</c:v>
                </c:pt>
                <c:pt idx="359">
                  <c:v>3.49</c:v>
                </c:pt>
                <c:pt idx="360">
                  <c:v>3.53</c:v>
                </c:pt>
                <c:pt idx="361">
                  <c:v>3.53</c:v>
                </c:pt>
                <c:pt idx="362">
                  <c:v>3.44</c:v>
                </c:pt>
                <c:pt idx="363">
                  <c:v>3.47</c:v>
                </c:pt>
                <c:pt idx="364">
                  <c:v>3.48</c:v>
                </c:pt>
                <c:pt idx="365">
                  <c:v>3.5</c:v>
                </c:pt>
                <c:pt idx="366">
                  <c:v>3.48</c:v>
                </c:pt>
                <c:pt idx="367">
                  <c:v>3.39</c:v>
                </c:pt>
                <c:pt idx="368">
                  <c:v>3.37</c:v>
                </c:pt>
                <c:pt idx="369">
                  <c:v>3.34</c:v>
                </c:pt>
                <c:pt idx="370">
                  <c:v>3.34</c:v>
                </c:pt>
                <c:pt idx="371">
                  <c:v>3.34</c:v>
                </c:pt>
                <c:pt idx="372">
                  <c:v>3.36</c:v>
                </c:pt>
                <c:pt idx="373">
                  <c:v>3.4</c:v>
                </c:pt>
                <c:pt idx="374">
                  <c:v>3.3</c:v>
                </c:pt>
                <c:pt idx="375">
                  <c:v>3.36</c:v>
                </c:pt>
                <c:pt idx="376">
                  <c:v>3.35</c:v>
                </c:pt>
                <c:pt idx="377">
                  <c:v>3.35</c:v>
                </c:pt>
                <c:pt idx="378">
                  <c:v>3.36</c:v>
                </c:pt>
                <c:pt idx="379">
                  <c:v>3.4</c:v>
                </c:pt>
                <c:pt idx="380">
                  <c:v>3.4</c:v>
                </c:pt>
                <c:pt idx="381">
                  <c:v>3.45</c:v>
                </c:pt>
                <c:pt idx="382">
                  <c:v>3.42</c:v>
                </c:pt>
                <c:pt idx="383">
                  <c:v>3.33</c:v>
                </c:pt>
                <c:pt idx="384">
                  <c:v>3.32</c:v>
                </c:pt>
                <c:pt idx="385">
                  <c:v>3.33</c:v>
                </c:pt>
                <c:pt idx="386">
                  <c:v>3.34</c:v>
                </c:pt>
                <c:pt idx="387">
                  <c:v>3.37</c:v>
                </c:pt>
                <c:pt idx="388">
                  <c:v>3.35</c:v>
                </c:pt>
                <c:pt idx="389">
                  <c:v>3.49</c:v>
                </c:pt>
                <c:pt idx="390">
                  <c:v>3.46</c:v>
                </c:pt>
                <c:pt idx="391">
                  <c:v>3.55</c:v>
                </c:pt>
                <c:pt idx="392">
                  <c:v>3.5</c:v>
                </c:pt>
                <c:pt idx="393">
                  <c:v>3.49</c:v>
                </c:pt>
                <c:pt idx="394">
                  <c:v>3.42</c:v>
                </c:pt>
                <c:pt idx="395">
                  <c:v>3.43</c:v>
                </c:pt>
                <c:pt idx="396">
                  <c:v>3.4</c:v>
                </c:pt>
                <c:pt idx="397">
                  <c:v>3.42</c:v>
                </c:pt>
                <c:pt idx="398">
                  <c:v>3.44</c:v>
                </c:pt>
                <c:pt idx="399">
                  <c:v>3.5</c:v>
                </c:pt>
                <c:pt idx="400">
                  <c:v>3.49</c:v>
                </c:pt>
                <c:pt idx="401">
                  <c:v>3.44</c:v>
                </c:pt>
                <c:pt idx="402">
                  <c:v>3.46</c:v>
                </c:pt>
                <c:pt idx="403">
                  <c:v>3.51</c:v>
                </c:pt>
                <c:pt idx="404">
                  <c:v>3.42</c:v>
                </c:pt>
                <c:pt idx="405">
                  <c:v>3.36</c:v>
                </c:pt>
                <c:pt idx="406">
                  <c:v>3.36</c:v>
                </c:pt>
                <c:pt idx="407">
                  <c:v>3.37</c:v>
                </c:pt>
                <c:pt idx="408">
                  <c:v>3.39</c:v>
                </c:pt>
                <c:pt idx="409">
                  <c:v>3.43</c:v>
                </c:pt>
                <c:pt idx="410">
                  <c:v>3.42</c:v>
                </c:pt>
                <c:pt idx="411">
                  <c:v>3.43</c:v>
                </c:pt>
                <c:pt idx="412">
                  <c:v>3.36</c:v>
                </c:pt>
                <c:pt idx="413">
                  <c:v>3.32</c:v>
                </c:pt>
                <c:pt idx="414">
                  <c:v>3.38</c:v>
                </c:pt>
                <c:pt idx="415">
                  <c:v>3.4</c:v>
                </c:pt>
                <c:pt idx="416">
                  <c:v>3.44</c:v>
                </c:pt>
                <c:pt idx="417">
                  <c:v>3.42</c:v>
                </c:pt>
                <c:pt idx="418">
                  <c:v>3.42</c:v>
                </c:pt>
                <c:pt idx="419">
                  <c:v>3.39</c:v>
                </c:pt>
                <c:pt idx="420">
                  <c:v>3.35</c:v>
                </c:pt>
                <c:pt idx="421">
                  <c:v>3.36</c:v>
                </c:pt>
                <c:pt idx="422">
                  <c:v>3.35</c:v>
                </c:pt>
                <c:pt idx="423">
                  <c:v>3.38</c:v>
                </c:pt>
                <c:pt idx="424">
                  <c:v>3.42</c:v>
                </c:pt>
                <c:pt idx="425">
                  <c:v>3.38</c:v>
                </c:pt>
                <c:pt idx="426">
                  <c:v>3.45</c:v>
                </c:pt>
                <c:pt idx="427">
                  <c:v>3.45</c:v>
                </c:pt>
                <c:pt idx="428">
                  <c:v>3.48</c:v>
                </c:pt>
                <c:pt idx="429">
                  <c:v>3.46</c:v>
                </c:pt>
                <c:pt idx="430">
                  <c:v>3.46</c:v>
                </c:pt>
                <c:pt idx="431">
                  <c:v>3.44</c:v>
                </c:pt>
                <c:pt idx="432">
                  <c:v>3.43</c:v>
                </c:pt>
                <c:pt idx="433">
                  <c:v>3.43</c:v>
                </c:pt>
                <c:pt idx="434">
                  <c:v>3.45</c:v>
                </c:pt>
                <c:pt idx="435">
                  <c:v>3.48</c:v>
                </c:pt>
                <c:pt idx="436">
                  <c:v>3.46</c:v>
                </c:pt>
                <c:pt idx="437">
                  <c:v>3.51</c:v>
                </c:pt>
                <c:pt idx="438">
                  <c:v>3.49</c:v>
                </c:pt>
                <c:pt idx="439">
                  <c:v>3.61</c:v>
                </c:pt>
                <c:pt idx="440">
                  <c:v>3.65</c:v>
                </c:pt>
                <c:pt idx="441">
                  <c:v>3.66</c:v>
                </c:pt>
                <c:pt idx="442">
                  <c:v>3.67</c:v>
                </c:pt>
                <c:pt idx="443">
                  <c:v>3.66</c:v>
                </c:pt>
                <c:pt idx="444">
                  <c:v>3.79</c:v>
                </c:pt>
                <c:pt idx="445">
                  <c:v>3.76</c:v>
                </c:pt>
                <c:pt idx="446">
                  <c:v>3.77</c:v>
                </c:pt>
                <c:pt idx="447">
                  <c:v>3.78</c:v>
                </c:pt>
                <c:pt idx="448">
                  <c:v>3.75</c:v>
                </c:pt>
                <c:pt idx="449">
                  <c:v>3.75</c:v>
                </c:pt>
                <c:pt idx="450">
                  <c:v>3.71</c:v>
                </c:pt>
                <c:pt idx="451">
                  <c:v>3.75</c:v>
                </c:pt>
                <c:pt idx="452">
                  <c:v>3.68</c:v>
                </c:pt>
                <c:pt idx="453">
                  <c:v>3.71</c:v>
                </c:pt>
                <c:pt idx="454">
                  <c:v>3.72</c:v>
                </c:pt>
                <c:pt idx="455">
                  <c:v>3.77</c:v>
                </c:pt>
                <c:pt idx="456">
                  <c:v>3.78</c:v>
                </c:pt>
                <c:pt idx="457">
                  <c:v>3.76</c:v>
                </c:pt>
                <c:pt idx="458">
                  <c:v>3.76</c:v>
                </c:pt>
                <c:pt idx="459">
                  <c:v>3.76</c:v>
                </c:pt>
                <c:pt idx="460">
                  <c:v>3.71</c:v>
                </c:pt>
                <c:pt idx="461">
                  <c:v>3.69</c:v>
                </c:pt>
                <c:pt idx="462">
                  <c:v>3.7</c:v>
                </c:pt>
                <c:pt idx="463">
                  <c:v>3.74</c:v>
                </c:pt>
                <c:pt idx="464">
                  <c:v>3.69</c:v>
                </c:pt>
                <c:pt idx="465">
                  <c:v>3.69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C4-2F48-AFFE-E4105DCE6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5157744"/>
        <c:axId val="2128707344"/>
      </c:lineChart>
      <c:dateAx>
        <c:axId val="2044918064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2028659536"/>
        <c:crosses val="autoZero"/>
        <c:auto val="1"/>
        <c:lblOffset val="100"/>
        <c:baseTimeUnit val="days"/>
      </c:dateAx>
      <c:valAx>
        <c:axId val="2028659536"/>
        <c:scaling>
          <c:orientation val="minMax"/>
          <c:min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2044918064"/>
        <c:crosses val="autoZero"/>
        <c:crossBetween val="between"/>
      </c:valAx>
      <c:valAx>
        <c:axId val="2128707344"/>
        <c:scaling>
          <c:orientation val="minMax"/>
          <c:min val="2.5"/>
        </c:scaling>
        <c:delete val="0"/>
        <c:axPos val="r"/>
        <c:numFmt formatCode="_-* #,##0.00_-;\-* #,##0.0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157744"/>
        <c:crosses val="max"/>
        <c:crossBetween val="between"/>
      </c:valAx>
      <c:dateAx>
        <c:axId val="2145157744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212870734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Data!$E$1:$E$2</c:f>
              <c:strCache>
                <c:ptCount val="2"/>
                <c:pt idx="0">
                  <c:v>Copper</c:v>
                </c:pt>
                <c:pt idx="1">
                  <c:v>US$ / lb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05C26"/>
              </a:solidFill>
              <a:ln w="9525">
                <a:noFill/>
              </a:ln>
              <a:effectLst/>
            </c:spPr>
          </c:marker>
          <c:trendline>
            <c:spPr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  <a:effectLst/>
            </c:spPr>
            <c:trendlineType val="linear"/>
            <c:forward val="10"/>
            <c:backward val="100"/>
            <c:dispRSqr val="0"/>
            <c:dispEq val="1"/>
            <c:trendlineLbl>
              <c:layout>
                <c:manualLayout>
                  <c:x val="-3.8835755649456308E-2"/>
                  <c:y val="0.5377999010186519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Data!$B$3:$B$468</c:f>
              <c:numCache>
                <c:formatCode>_-* #,##0.00_-;\-* #,##0.00_-;_-* "-"??_-;_-@_-</c:formatCode>
                <c:ptCount val="466"/>
                <c:pt idx="0">
                  <c:v>1768.5</c:v>
                </c:pt>
                <c:pt idx="1">
                  <c:v>1757.5</c:v>
                </c:pt>
                <c:pt idx="2">
                  <c:v>1728.5</c:v>
                </c:pt>
                <c:pt idx="3">
                  <c:v>1731.5</c:v>
                </c:pt>
                <c:pt idx="4">
                  <c:v>1733.5</c:v>
                </c:pt>
                <c:pt idx="5">
                  <c:v>1742</c:v>
                </c:pt>
                <c:pt idx="6">
                  <c:v>1770.5</c:v>
                </c:pt>
                <c:pt idx="7">
                  <c:v>1801</c:v>
                </c:pt>
                <c:pt idx="8">
                  <c:v>1802</c:v>
                </c:pt>
                <c:pt idx="9">
                  <c:v>1813</c:v>
                </c:pt>
                <c:pt idx="10">
                  <c:v>1803.85</c:v>
                </c:pt>
                <c:pt idx="11">
                  <c:v>1826.5</c:v>
                </c:pt>
                <c:pt idx="12">
                  <c:v>1834.5</c:v>
                </c:pt>
                <c:pt idx="13">
                  <c:v>1811</c:v>
                </c:pt>
                <c:pt idx="14">
                  <c:v>1826.5</c:v>
                </c:pt>
                <c:pt idx="15">
                  <c:v>1814.5</c:v>
                </c:pt>
                <c:pt idx="16">
                  <c:v>1787</c:v>
                </c:pt>
                <c:pt idx="17">
                  <c:v>1813</c:v>
                </c:pt>
                <c:pt idx="18">
                  <c:v>1785.5</c:v>
                </c:pt>
                <c:pt idx="19">
                  <c:v>1796.5</c:v>
                </c:pt>
                <c:pt idx="20">
                  <c:v>1794</c:v>
                </c:pt>
                <c:pt idx="21">
                  <c:v>1828.5</c:v>
                </c:pt>
                <c:pt idx="22">
                  <c:v>1833.5</c:v>
                </c:pt>
                <c:pt idx="23">
                  <c:v>1838.5</c:v>
                </c:pt>
                <c:pt idx="24">
                  <c:v>1843.5</c:v>
                </c:pt>
                <c:pt idx="25">
                  <c:v>1841</c:v>
                </c:pt>
                <c:pt idx="26">
                  <c:v>1860</c:v>
                </c:pt>
                <c:pt idx="27">
                  <c:v>1858</c:v>
                </c:pt>
                <c:pt idx="28">
                  <c:v>1827.25</c:v>
                </c:pt>
                <c:pt idx="29">
                  <c:v>1804</c:v>
                </c:pt>
                <c:pt idx="30">
                  <c:v>1829.5</c:v>
                </c:pt>
                <c:pt idx="31">
                  <c:v>1830.5</c:v>
                </c:pt>
                <c:pt idx="32">
                  <c:v>1830</c:v>
                </c:pt>
                <c:pt idx="33">
                  <c:v>1846.5</c:v>
                </c:pt>
                <c:pt idx="34">
                  <c:v>1835.5</c:v>
                </c:pt>
                <c:pt idx="35">
                  <c:v>1851.45</c:v>
                </c:pt>
                <c:pt idx="36">
                  <c:v>1791</c:v>
                </c:pt>
                <c:pt idx="37">
                  <c:v>1784</c:v>
                </c:pt>
                <c:pt idx="38">
                  <c:v>1782.5</c:v>
                </c:pt>
                <c:pt idx="39">
                  <c:v>1806</c:v>
                </c:pt>
                <c:pt idx="40">
                  <c:v>1808</c:v>
                </c:pt>
                <c:pt idx="41">
                  <c:v>1842</c:v>
                </c:pt>
                <c:pt idx="42">
                  <c:v>1849.5</c:v>
                </c:pt>
                <c:pt idx="43">
                  <c:v>1827.5</c:v>
                </c:pt>
                <c:pt idx="44">
                  <c:v>1842.5</c:v>
                </c:pt>
                <c:pt idx="45">
                  <c:v>1820.5</c:v>
                </c:pt>
                <c:pt idx="46">
                  <c:v>1806</c:v>
                </c:pt>
                <c:pt idx="47">
                  <c:v>1802.5</c:v>
                </c:pt>
                <c:pt idx="48">
                  <c:v>1764.5</c:v>
                </c:pt>
                <c:pt idx="49">
                  <c:v>1781</c:v>
                </c:pt>
                <c:pt idx="50">
                  <c:v>1756</c:v>
                </c:pt>
                <c:pt idx="51">
                  <c:v>1701</c:v>
                </c:pt>
                <c:pt idx="52">
                  <c:v>1694.5</c:v>
                </c:pt>
                <c:pt idx="53">
                  <c:v>1700.5</c:v>
                </c:pt>
                <c:pt idx="54">
                  <c:v>1722</c:v>
                </c:pt>
                <c:pt idx="55">
                  <c:v>1745.75</c:v>
                </c:pt>
                <c:pt idx="56">
                  <c:v>1738.5</c:v>
                </c:pt>
                <c:pt idx="57">
                  <c:v>1757.5</c:v>
                </c:pt>
                <c:pt idx="58">
                  <c:v>1755.5</c:v>
                </c:pt>
                <c:pt idx="59">
                  <c:v>1750</c:v>
                </c:pt>
                <c:pt idx="60">
                  <c:v>1745.5</c:v>
                </c:pt>
                <c:pt idx="61">
                  <c:v>1741</c:v>
                </c:pt>
                <c:pt idx="62">
                  <c:v>1769</c:v>
                </c:pt>
                <c:pt idx="63">
                  <c:v>1768</c:v>
                </c:pt>
                <c:pt idx="64">
                  <c:v>1765</c:v>
                </c:pt>
                <c:pt idx="65">
                  <c:v>1787</c:v>
                </c:pt>
                <c:pt idx="66">
                  <c:v>1794.5</c:v>
                </c:pt>
                <c:pt idx="67">
                  <c:v>1793.5</c:v>
                </c:pt>
                <c:pt idx="68">
                  <c:v>1785</c:v>
                </c:pt>
                <c:pt idx="69">
                  <c:v>1813</c:v>
                </c:pt>
                <c:pt idx="70">
                  <c:v>1784</c:v>
                </c:pt>
                <c:pt idx="71">
                  <c:v>1770</c:v>
                </c:pt>
                <c:pt idx="72">
                  <c:v>1776</c:v>
                </c:pt>
                <c:pt idx="73">
                  <c:v>1794.5</c:v>
                </c:pt>
                <c:pt idx="74">
                  <c:v>1789</c:v>
                </c:pt>
                <c:pt idx="75">
                  <c:v>1781.5</c:v>
                </c:pt>
                <c:pt idx="76">
                  <c:v>1773</c:v>
                </c:pt>
                <c:pt idx="77">
                  <c:v>1803</c:v>
                </c:pt>
                <c:pt idx="78">
                  <c:v>1816</c:v>
                </c:pt>
                <c:pt idx="79">
                  <c:v>1822.5</c:v>
                </c:pt>
                <c:pt idx="80">
                  <c:v>1825.5</c:v>
                </c:pt>
                <c:pt idx="81">
                  <c:v>1805</c:v>
                </c:pt>
                <c:pt idx="82">
                  <c:v>1824.93</c:v>
                </c:pt>
                <c:pt idx="83">
                  <c:v>1839.65</c:v>
                </c:pt>
                <c:pt idx="84">
                  <c:v>1873</c:v>
                </c:pt>
                <c:pt idx="85">
                  <c:v>1859.28</c:v>
                </c:pt>
                <c:pt idx="86">
                  <c:v>1853.98</c:v>
                </c:pt>
                <c:pt idx="87">
                  <c:v>1823.65</c:v>
                </c:pt>
                <c:pt idx="88">
                  <c:v>1764</c:v>
                </c:pt>
                <c:pt idx="89">
                  <c:v>1784.73</c:v>
                </c:pt>
                <c:pt idx="90">
                  <c:v>1795.5</c:v>
                </c:pt>
                <c:pt idx="91">
                  <c:v>1795.9</c:v>
                </c:pt>
                <c:pt idx="92">
                  <c:v>1775.63</c:v>
                </c:pt>
                <c:pt idx="93">
                  <c:v>1770.75</c:v>
                </c:pt>
                <c:pt idx="94">
                  <c:v>1764.3</c:v>
                </c:pt>
                <c:pt idx="95">
                  <c:v>1757.75</c:v>
                </c:pt>
                <c:pt idx="96">
                  <c:v>1768.25</c:v>
                </c:pt>
                <c:pt idx="97">
                  <c:v>1768.75</c:v>
                </c:pt>
                <c:pt idx="98">
                  <c:v>1765.5</c:v>
                </c:pt>
                <c:pt idx="99">
                  <c:v>1771.78</c:v>
                </c:pt>
                <c:pt idx="100">
                  <c:v>1753</c:v>
                </c:pt>
                <c:pt idx="101">
                  <c:v>1766.25</c:v>
                </c:pt>
                <c:pt idx="102">
                  <c:v>1780</c:v>
                </c:pt>
                <c:pt idx="103">
                  <c:v>1769.5</c:v>
                </c:pt>
                <c:pt idx="104">
                  <c:v>1800</c:v>
                </c:pt>
                <c:pt idx="105">
                  <c:v>1801.35</c:v>
                </c:pt>
                <c:pt idx="106">
                  <c:v>1832.2</c:v>
                </c:pt>
                <c:pt idx="107">
                  <c:v>1818.45</c:v>
                </c:pt>
                <c:pt idx="108">
                  <c:v>1815.75</c:v>
                </c:pt>
                <c:pt idx="109">
                  <c:v>1817.95</c:v>
                </c:pt>
                <c:pt idx="110">
                  <c:v>1811.63</c:v>
                </c:pt>
                <c:pt idx="111">
                  <c:v>1833.65</c:v>
                </c:pt>
                <c:pt idx="112">
                  <c:v>1823.45</c:v>
                </c:pt>
                <c:pt idx="113">
                  <c:v>1840.05</c:v>
                </c:pt>
                <c:pt idx="114">
                  <c:v>1831.5</c:v>
                </c:pt>
                <c:pt idx="115">
                  <c:v>1798</c:v>
                </c:pt>
                <c:pt idx="116">
                  <c:v>1794.68</c:v>
                </c:pt>
                <c:pt idx="117">
                  <c:v>1776.5</c:v>
                </c:pt>
                <c:pt idx="118">
                  <c:v>1758.35</c:v>
                </c:pt>
                <c:pt idx="119">
                  <c:v>1757</c:v>
                </c:pt>
                <c:pt idx="120">
                  <c:v>1730.5</c:v>
                </c:pt>
                <c:pt idx="121">
                  <c:v>1748.83</c:v>
                </c:pt>
                <c:pt idx="122">
                  <c:v>1741.95</c:v>
                </c:pt>
                <c:pt idx="123">
                  <c:v>1700.8</c:v>
                </c:pt>
                <c:pt idx="124">
                  <c:v>1688</c:v>
                </c:pt>
                <c:pt idx="125">
                  <c:v>1673.8</c:v>
                </c:pt>
                <c:pt idx="126">
                  <c:v>1693.13</c:v>
                </c:pt>
                <c:pt idx="127">
                  <c:v>1724.6</c:v>
                </c:pt>
                <c:pt idx="128">
                  <c:v>1722.6</c:v>
                </c:pt>
                <c:pt idx="129">
                  <c:v>1719.5</c:v>
                </c:pt>
                <c:pt idx="130">
                  <c:v>1723.55</c:v>
                </c:pt>
                <c:pt idx="131">
                  <c:v>1741</c:v>
                </c:pt>
                <c:pt idx="132">
                  <c:v>1726.85</c:v>
                </c:pt>
                <c:pt idx="133">
                  <c:v>1743.4</c:v>
                </c:pt>
                <c:pt idx="134">
                  <c:v>1736.5</c:v>
                </c:pt>
                <c:pt idx="135">
                  <c:v>1723.9</c:v>
                </c:pt>
                <c:pt idx="136">
                  <c:v>1731.8</c:v>
                </c:pt>
                <c:pt idx="137">
                  <c:v>1755.7</c:v>
                </c:pt>
                <c:pt idx="138">
                  <c:v>1764.1</c:v>
                </c:pt>
                <c:pt idx="139">
                  <c:v>1762.05</c:v>
                </c:pt>
                <c:pt idx="140">
                  <c:v>1773.5</c:v>
                </c:pt>
                <c:pt idx="141">
                  <c:v>1768.35</c:v>
                </c:pt>
                <c:pt idx="142">
                  <c:v>1775</c:v>
                </c:pt>
                <c:pt idx="143">
                  <c:v>1784</c:v>
                </c:pt>
                <c:pt idx="144">
                  <c:v>1795</c:v>
                </c:pt>
                <c:pt idx="145">
                  <c:v>1789.6</c:v>
                </c:pt>
                <c:pt idx="146">
                  <c:v>1807</c:v>
                </c:pt>
                <c:pt idx="147">
                  <c:v>1794.45</c:v>
                </c:pt>
                <c:pt idx="148">
                  <c:v>1789.5</c:v>
                </c:pt>
                <c:pt idx="149">
                  <c:v>1780.5</c:v>
                </c:pt>
                <c:pt idx="150">
                  <c:v>1790.55</c:v>
                </c:pt>
                <c:pt idx="151">
                  <c:v>1797</c:v>
                </c:pt>
                <c:pt idx="152">
                  <c:v>1781.15</c:v>
                </c:pt>
                <c:pt idx="153">
                  <c:v>1722.22</c:v>
                </c:pt>
                <c:pt idx="154">
                  <c:v>1719</c:v>
                </c:pt>
                <c:pt idx="155">
                  <c:v>1717</c:v>
                </c:pt>
                <c:pt idx="156">
                  <c:v>1754.5</c:v>
                </c:pt>
                <c:pt idx="157">
                  <c:v>1769.5</c:v>
                </c:pt>
                <c:pt idx="158">
                  <c:v>1788.5</c:v>
                </c:pt>
                <c:pt idx="159">
                  <c:v>1797.25</c:v>
                </c:pt>
                <c:pt idx="160">
                  <c:v>1808.5</c:v>
                </c:pt>
                <c:pt idx="161">
                  <c:v>1818</c:v>
                </c:pt>
                <c:pt idx="162">
                  <c:v>1842.25</c:v>
                </c:pt>
                <c:pt idx="163">
                  <c:v>1843.5</c:v>
                </c:pt>
                <c:pt idx="164">
                  <c:v>1875.25</c:v>
                </c:pt>
                <c:pt idx="165">
                  <c:v>1903.5</c:v>
                </c:pt>
                <c:pt idx="166">
                  <c:v>1863.8</c:v>
                </c:pt>
                <c:pt idx="167">
                  <c:v>1812.5</c:v>
                </c:pt>
                <c:pt idx="168">
                  <c:v>1820</c:v>
                </c:pt>
                <c:pt idx="169">
                  <c:v>1832.75</c:v>
                </c:pt>
                <c:pt idx="170">
                  <c:v>1823.5</c:v>
                </c:pt>
                <c:pt idx="171">
                  <c:v>1854.3</c:v>
                </c:pt>
                <c:pt idx="172">
                  <c:v>1846.5</c:v>
                </c:pt>
                <c:pt idx="173">
                  <c:v>1849.1</c:v>
                </c:pt>
                <c:pt idx="174">
                  <c:v>1882.5</c:v>
                </c:pt>
                <c:pt idx="175">
                  <c:v>1888.5</c:v>
                </c:pt>
                <c:pt idx="176">
                  <c:v>1854.5</c:v>
                </c:pt>
                <c:pt idx="177">
                  <c:v>1821.5</c:v>
                </c:pt>
                <c:pt idx="178">
                  <c:v>1861.5</c:v>
                </c:pt>
                <c:pt idx="179">
                  <c:v>1833.5</c:v>
                </c:pt>
                <c:pt idx="180">
                  <c:v>1808</c:v>
                </c:pt>
                <c:pt idx="181">
                  <c:v>1816.25</c:v>
                </c:pt>
                <c:pt idx="182">
                  <c:v>1816</c:v>
                </c:pt>
                <c:pt idx="183">
                  <c:v>1787.25</c:v>
                </c:pt>
                <c:pt idx="184">
                  <c:v>1811</c:v>
                </c:pt>
                <c:pt idx="185">
                  <c:v>1774</c:v>
                </c:pt>
                <c:pt idx="186">
                  <c:v>1779.5</c:v>
                </c:pt>
                <c:pt idx="187">
                  <c:v>1761</c:v>
                </c:pt>
                <c:pt idx="188">
                  <c:v>1688.5</c:v>
                </c:pt>
                <c:pt idx="189">
                  <c:v>1608.75</c:v>
                </c:pt>
                <c:pt idx="190">
                  <c:v>1561.5</c:v>
                </c:pt>
                <c:pt idx="191">
                  <c:v>1561.5</c:v>
                </c:pt>
                <c:pt idx="192">
                  <c:v>1528</c:v>
                </c:pt>
                <c:pt idx="193">
                  <c:v>1524</c:v>
                </c:pt>
                <c:pt idx="194">
                  <c:v>1525</c:v>
                </c:pt>
                <c:pt idx="195">
                  <c:v>1508.75</c:v>
                </c:pt>
                <c:pt idx="196">
                  <c:v>1477.5</c:v>
                </c:pt>
                <c:pt idx="197">
                  <c:v>1493</c:v>
                </c:pt>
                <c:pt idx="198">
                  <c:v>1512.5</c:v>
                </c:pt>
                <c:pt idx="199">
                  <c:v>1495</c:v>
                </c:pt>
                <c:pt idx="200">
                  <c:v>1524</c:v>
                </c:pt>
                <c:pt idx="201">
                  <c:v>1520.5</c:v>
                </c:pt>
                <c:pt idx="202">
                  <c:v>1550</c:v>
                </c:pt>
                <c:pt idx="203">
                  <c:v>1533.5</c:v>
                </c:pt>
                <c:pt idx="204">
                  <c:v>1555.5</c:v>
                </c:pt>
                <c:pt idx="205">
                  <c:v>1554</c:v>
                </c:pt>
                <c:pt idx="206">
                  <c:v>1533.5</c:v>
                </c:pt>
                <c:pt idx="207">
                  <c:v>1516.5</c:v>
                </c:pt>
                <c:pt idx="208">
                  <c:v>1496.5</c:v>
                </c:pt>
                <c:pt idx="209">
                  <c:v>1511.5</c:v>
                </c:pt>
                <c:pt idx="210">
                  <c:v>1545</c:v>
                </c:pt>
                <c:pt idx="211">
                  <c:v>1565.5</c:v>
                </c:pt>
                <c:pt idx="212">
                  <c:v>1595.5</c:v>
                </c:pt>
                <c:pt idx="213">
                  <c:v>1637.5</c:v>
                </c:pt>
                <c:pt idx="214">
                  <c:v>1646.5</c:v>
                </c:pt>
                <c:pt idx="215">
                  <c:v>1599.5</c:v>
                </c:pt>
                <c:pt idx="216">
                  <c:v>1590</c:v>
                </c:pt>
                <c:pt idx="217">
                  <c:v>1602.5</c:v>
                </c:pt>
                <c:pt idx="218">
                  <c:v>1640.5</c:v>
                </c:pt>
                <c:pt idx="219">
                  <c:v>1633.5</c:v>
                </c:pt>
                <c:pt idx="220">
                  <c:v>1658</c:v>
                </c:pt>
                <c:pt idx="221">
                  <c:v>1661</c:v>
                </c:pt>
                <c:pt idx="222">
                  <c:v>1627.5</c:v>
                </c:pt>
                <c:pt idx="223">
                  <c:v>1621.75</c:v>
                </c:pt>
                <c:pt idx="224">
                  <c:v>1644.25</c:v>
                </c:pt>
                <c:pt idx="225">
                  <c:v>1641.5</c:v>
                </c:pt>
                <c:pt idx="226">
                  <c:v>1640</c:v>
                </c:pt>
                <c:pt idx="227">
                  <c:v>1619.75</c:v>
                </c:pt>
                <c:pt idx="228">
                  <c:v>1583.25</c:v>
                </c:pt>
                <c:pt idx="229">
                  <c:v>1595</c:v>
                </c:pt>
                <c:pt idx="230">
                  <c:v>1548.75</c:v>
                </c:pt>
                <c:pt idx="231">
                  <c:v>1567</c:v>
                </c:pt>
                <c:pt idx="232">
                  <c:v>1547.75</c:v>
                </c:pt>
                <c:pt idx="233">
                  <c:v>1542</c:v>
                </c:pt>
                <c:pt idx="234">
                  <c:v>1530.5</c:v>
                </c:pt>
                <c:pt idx="235">
                  <c:v>1543.63</c:v>
                </c:pt>
                <c:pt idx="236">
                  <c:v>1536.25</c:v>
                </c:pt>
                <c:pt idx="237">
                  <c:v>1559</c:v>
                </c:pt>
                <c:pt idx="238">
                  <c:v>1560.5</c:v>
                </c:pt>
                <c:pt idx="239">
                  <c:v>1548</c:v>
                </c:pt>
                <c:pt idx="240">
                  <c:v>1520.5</c:v>
                </c:pt>
                <c:pt idx="241">
                  <c:v>1524.5</c:v>
                </c:pt>
                <c:pt idx="242">
                  <c:v>1526.5</c:v>
                </c:pt>
                <c:pt idx="243">
                  <c:v>1494</c:v>
                </c:pt>
                <c:pt idx="244">
                  <c:v>1514.5</c:v>
                </c:pt>
                <c:pt idx="245">
                  <c:v>1487</c:v>
                </c:pt>
                <c:pt idx="246">
                  <c:v>1474.5</c:v>
                </c:pt>
                <c:pt idx="247">
                  <c:v>1422.25</c:v>
                </c:pt>
                <c:pt idx="248">
                  <c:v>1406</c:v>
                </c:pt>
                <c:pt idx="249">
                  <c:v>1420</c:v>
                </c:pt>
                <c:pt idx="250">
                  <c:v>1411</c:v>
                </c:pt>
                <c:pt idx="251">
                  <c:v>1432</c:v>
                </c:pt>
                <c:pt idx="252">
                  <c:v>1428.5</c:v>
                </c:pt>
                <c:pt idx="253">
                  <c:v>1422</c:v>
                </c:pt>
                <c:pt idx="254">
                  <c:v>1425.5</c:v>
                </c:pt>
                <c:pt idx="255">
                  <c:v>1425.5</c:v>
                </c:pt>
                <c:pt idx="256">
                  <c:v>1428.5</c:v>
                </c:pt>
                <c:pt idx="257">
                  <c:v>1384.75</c:v>
                </c:pt>
                <c:pt idx="258">
                  <c:v>1370.38</c:v>
                </c:pt>
                <c:pt idx="259">
                  <c:v>1394.5</c:v>
                </c:pt>
                <c:pt idx="260">
                  <c:v>1394.5</c:v>
                </c:pt>
                <c:pt idx="261">
                  <c:v>1426</c:v>
                </c:pt>
                <c:pt idx="262">
                  <c:v>1419.5</c:v>
                </c:pt>
                <c:pt idx="263">
                  <c:v>1411</c:v>
                </c:pt>
                <c:pt idx="264">
                  <c:v>1401.5</c:v>
                </c:pt>
                <c:pt idx="265">
                  <c:v>1426</c:v>
                </c:pt>
                <c:pt idx="266">
                  <c:v>1461.75</c:v>
                </c:pt>
                <c:pt idx="267">
                  <c:v>1496.5</c:v>
                </c:pt>
                <c:pt idx="268">
                  <c:v>1498.94</c:v>
                </c:pt>
                <c:pt idx="269">
                  <c:v>1489.5</c:v>
                </c:pt>
                <c:pt idx="270">
                  <c:v>1498.5</c:v>
                </c:pt>
                <c:pt idx="271">
                  <c:v>1522.06</c:v>
                </c:pt>
                <c:pt idx="272">
                  <c:v>1523.25</c:v>
                </c:pt>
                <c:pt idx="273">
                  <c:v>1521.63</c:v>
                </c:pt>
                <c:pt idx="274">
                  <c:v>1534.31</c:v>
                </c:pt>
                <c:pt idx="275">
                  <c:v>1561.75</c:v>
                </c:pt>
                <c:pt idx="276">
                  <c:v>1549.38</c:v>
                </c:pt>
                <c:pt idx="277">
                  <c:v>1581.75</c:v>
                </c:pt>
                <c:pt idx="278">
                  <c:v>1609.19</c:v>
                </c:pt>
                <c:pt idx="279">
                  <c:v>1621.5</c:v>
                </c:pt>
                <c:pt idx="280">
                  <c:v>1612.5</c:v>
                </c:pt>
                <c:pt idx="281">
                  <c:v>1587.13</c:v>
                </c:pt>
                <c:pt idx="282">
                  <c:v>1618</c:v>
                </c:pt>
                <c:pt idx="283">
                  <c:v>1630.5</c:v>
                </c:pt>
                <c:pt idx="284">
                  <c:v>1623.75</c:v>
                </c:pt>
                <c:pt idx="285">
                  <c:v>1626.13</c:v>
                </c:pt>
                <c:pt idx="286">
                  <c:v>1650.5</c:v>
                </c:pt>
                <c:pt idx="287">
                  <c:v>1664.5</c:v>
                </c:pt>
                <c:pt idx="288">
                  <c:v>1656</c:v>
                </c:pt>
                <c:pt idx="289">
                  <c:v>1658.25</c:v>
                </c:pt>
                <c:pt idx="290">
                  <c:v>1651.94</c:v>
                </c:pt>
                <c:pt idx="291">
                  <c:v>1631.13</c:v>
                </c:pt>
                <c:pt idx="292">
                  <c:v>1634.31</c:v>
                </c:pt>
                <c:pt idx="293">
                  <c:v>1624.5</c:v>
                </c:pt>
                <c:pt idx="294">
                  <c:v>1633.25</c:v>
                </c:pt>
                <c:pt idx="295">
                  <c:v>1647</c:v>
                </c:pt>
                <c:pt idx="296">
                  <c:v>1686.75</c:v>
                </c:pt>
                <c:pt idx="297">
                  <c:v>1724.13</c:v>
                </c:pt>
                <c:pt idx="298">
                  <c:v>1722.75</c:v>
                </c:pt>
                <c:pt idx="299">
                  <c:v>1713.13</c:v>
                </c:pt>
                <c:pt idx="300">
                  <c:v>1706.5</c:v>
                </c:pt>
                <c:pt idx="301">
                  <c:v>1718.75</c:v>
                </c:pt>
                <c:pt idx="302">
                  <c:v>1679.25</c:v>
                </c:pt>
                <c:pt idx="303">
                  <c:v>1700.25</c:v>
                </c:pt>
                <c:pt idx="304">
                  <c:v>1699.25</c:v>
                </c:pt>
                <c:pt idx="305">
                  <c:v>1662.63</c:v>
                </c:pt>
                <c:pt idx="306">
                  <c:v>1614.88</c:v>
                </c:pt>
                <c:pt idx="307">
                  <c:v>1630</c:v>
                </c:pt>
                <c:pt idx="308">
                  <c:v>1662.5</c:v>
                </c:pt>
                <c:pt idx="309">
                  <c:v>1684.25</c:v>
                </c:pt>
                <c:pt idx="310">
                  <c:v>1695</c:v>
                </c:pt>
                <c:pt idx="311">
                  <c:v>1688</c:v>
                </c:pt>
                <c:pt idx="312">
                  <c:v>1673</c:v>
                </c:pt>
                <c:pt idx="313">
                  <c:v>1686</c:v>
                </c:pt>
                <c:pt idx="314">
                  <c:v>1671.75</c:v>
                </c:pt>
                <c:pt idx="315">
                  <c:v>1683.75</c:v>
                </c:pt>
                <c:pt idx="316">
                  <c:v>1655.63</c:v>
                </c:pt>
                <c:pt idx="317">
                  <c:v>1639.75</c:v>
                </c:pt>
                <c:pt idx="318">
                  <c:v>1620.38</c:v>
                </c:pt>
                <c:pt idx="319">
                  <c:v>1626.5</c:v>
                </c:pt>
                <c:pt idx="320">
                  <c:v>1648.13</c:v>
                </c:pt>
                <c:pt idx="321">
                  <c:v>1654.06</c:v>
                </c:pt>
                <c:pt idx="322">
                  <c:v>1635.75</c:v>
                </c:pt>
                <c:pt idx="323">
                  <c:v>1627.75</c:v>
                </c:pt>
                <c:pt idx="324">
                  <c:v>1638.75</c:v>
                </c:pt>
                <c:pt idx="325">
                  <c:v>1650.88</c:v>
                </c:pt>
                <c:pt idx="326">
                  <c:v>1642.63</c:v>
                </c:pt>
                <c:pt idx="327">
                  <c:v>1600.13</c:v>
                </c:pt>
                <c:pt idx="328">
                  <c:v>1604.63</c:v>
                </c:pt>
                <c:pt idx="329">
                  <c:v>1601.15</c:v>
                </c:pt>
                <c:pt idx="330">
                  <c:v>1612.5</c:v>
                </c:pt>
                <c:pt idx="331">
                  <c:v>1598.13</c:v>
                </c:pt>
                <c:pt idx="332">
                  <c:v>1584.88</c:v>
                </c:pt>
                <c:pt idx="333">
                  <c:v>1604.63</c:v>
                </c:pt>
                <c:pt idx="334">
                  <c:v>1584.38</c:v>
                </c:pt>
                <c:pt idx="335">
                  <c:v>1576</c:v>
                </c:pt>
                <c:pt idx="336">
                  <c:v>1584.75</c:v>
                </c:pt>
                <c:pt idx="337">
                  <c:v>1578.5</c:v>
                </c:pt>
                <c:pt idx="338">
                  <c:v>1580.5</c:v>
                </c:pt>
                <c:pt idx="339">
                  <c:v>1581.5</c:v>
                </c:pt>
                <c:pt idx="340">
                  <c:v>1560.5</c:v>
                </c:pt>
                <c:pt idx="341">
                  <c:v>1546.5</c:v>
                </c:pt>
                <c:pt idx="342">
                  <c:v>1554.06</c:v>
                </c:pt>
                <c:pt idx="343">
                  <c:v>1569.13</c:v>
                </c:pt>
                <c:pt idx="344">
                  <c:v>1572.13</c:v>
                </c:pt>
                <c:pt idx="345">
                  <c:v>1567</c:v>
                </c:pt>
                <c:pt idx="346">
                  <c:v>1571.88</c:v>
                </c:pt>
                <c:pt idx="347">
                  <c:v>1562.25</c:v>
                </c:pt>
                <c:pt idx="348">
                  <c:v>1536.88</c:v>
                </c:pt>
                <c:pt idx="349">
                  <c:v>1527.13</c:v>
                </c:pt>
                <c:pt idx="350">
                  <c:v>1528.88</c:v>
                </c:pt>
                <c:pt idx="351">
                  <c:v>1511.25</c:v>
                </c:pt>
                <c:pt idx="352">
                  <c:v>1500</c:v>
                </c:pt>
                <c:pt idx="353">
                  <c:v>1487.88</c:v>
                </c:pt>
                <c:pt idx="354">
                  <c:v>1464.5</c:v>
                </c:pt>
                <c:pt idx="355">
                  <c:v>1438.5</c:v>
                </c:pt>
                <c:pt idx="356">
                  <c:v>1433.38</c:v>
                </c:pt>
                <c:pt idx="357">
                  <c:v>1431.38</c:v>
                </c:pt>
                <c:pt idx="358">
                  <c:v>1452.75</c:v>
                </c:pt>
                <c:pt idx="359">
                  <c:v>1455.5</c:v>
                </c:pt>
                <c:pt idx="360">
                  <c:v>1467.13</c:v>
                </c:pt>
                <c:pt idx="361">
                  <c:v>1444.75</c:v>
                </c:pt>
                <c:pt idx="362">
                  <c:v>1425</c:v>
                </c:pt>
                <c:pt idx="363">
                  <c:v>1420</c:v>
                </c:pt>
                <c:pt idx="364">
                  <c:v>1431</c:v>
                </c:pt>
                <c:pt idx="365">
                  <c:v>1439.5</c:v>
                </c:pt>
                <c:pt idx="366">
                  <c:v>1430</c:v>
                </c:pt>
                <c:pt idx="367">
                  <c:v>1400.5</c:v>
                </c:pt>
                <c:pt idx="368">
                  <c:v>1415.5</c:v>
                </c:pt>
                <c:pt idx="369">
                  <c:v>1445</c:v>
                </c:pt>
                <c:pt idx="370">
                  <c:v>1429.88</c:v>
                </c:pt>
                <c:pt idx="371">
                  <c:v>1436.88</c:v>
                </c:pt>
                <c:pt idx="372">
                  <c:v>1463.25</c:v>
                </c:pt>
                <c:pt idx="373">
                  <c:v>1441.13</c:v>
                </c:pt>
                <c:pt idx="374">
                  <c:v>1433</c:v>
                </c:pt>
                <c:pt idx="375">
                  <c:v>1444.13</c:v>
                </c:pt>
                <c:pt idx="376">
                  <c:v>1454.25</c:v>
                </c:pt>
                <c:pt idx="377">
                  <c:v>1464.63</c:v>
                </c:pt>
                <c:pt idx="378">
                  <c:v>1494.88</c:v>
                </c:pt>
                <c:pt idx="379">
                  <c:v>1484.06</c:v>
                </c:pt>
                <c:pt idx="380">
                  <c:v>1483.75</c:v>
                </c:pt>
                <c:pt idx="381">
                  <c:v>1481.75</c:v>
                </c:pt>
                <c:pt idx="382">
                  <c:v>1458.1</c:v>
                </c:pt>
                <c:pt idx="383">
                  <c:v>1438.7</c:v>
                </c:pt>
                <c:pt idx="384">
                  <c:v>1436.68</c:v>
                </c:pt>
                <c:pt idx="385">
                  <c:v>1443.6</c:v>
                </c:pt>
                <c:pt idx="386">
                  <c:v>1427.2</c:v>
                </c:pt>
                <c:pt idx="387">
                  <c:v>1410.15</c:v>
                </c:pt>
                <c:pt idx="388">
                  <c:v>1389</c:v>
                </c:pt>
                <c:pt idx="389">
                  <c:v>1447.8</c:v>
                </c:pt>
                <c:pt idx="390">
                  <c:v>1455.78</c:v>
                </c:pt>
                <c:pt idx="391">
                  <c:v>1489.9</c:v>
                </c:pt>
                <c:pt idx="392">
                  <c:v>1480</c:v>
                </c:pt>
                <c:pt idx="393">
                  <c:v>1474.45</c:v>
                </c:pt>
                <c:pt idx="394">
                  <c:v>1444.5</c:v>
                </c:pt>
                <c:pt idx="395">
                  <c:v>1444.25</c:v>
                </c:pt>
                <c:pt idx="396">
                  <c:v>1423.98</c:v>
                </c:pt>
                <c:pt idx="397">
                  <c:v>1427.6</c:v>
                </c:pt>
                <c:pt idx="398">
                  <c:v>1416.85</c:v>
                </c:pt>
                <c:pt idx="399">
                  <c:v>1430.5</c:v>
                </c:pt>
                <c:pt idx="400">
                  <c:v>1417.7</c:v>
                </c:pt>
                <c:pt idx="401">
                  <c:v>1417</c:v>
                </c:pt>
                <c:pt idx="402">
                  <c:v>1405.6</c:v>
                </c:pt>
                <c:pt idx="403">
                  <c:v>1419</c:v>
                </c:pt>
                <c:pt idx="404">
                  <c:v>1414</c:v>
                </c:pt>
                <c:pt idx="405">
                  <c:v>1399.7</c:v>
                </c:pt>
                <c:pt idx="406">
                  <c:v>1384.58</c:v>
                </c:pt>
                <c:pt idx="407">
                  <c:v>1399.25</c:v>
                </c:pt>
                <c:pt idx="408">
                  <c:v>1405.15</c:v>
                </c:pt>
                <c:pt idx="409">
                  <c:v>1410.7</c:v>
                </c:pt>
                <c:pt idx="410">
                  <c:v>1416.8</c:v>
                </c:pt>
                <c:pt idx="411">
                  <c:v>1415.3</c:v>
                </c:pt>
                <c:pt idx="412">
                  <c:v>1398.4</c:v>
                </c:pt>
                <c:pt idx="413">
                  <c:v>1388</c:v>
                </c:pt>
                <c:pt idx="414">
                  <c:v>1406</c:v>
                </c:pt>
                <c:pt idx="415">
                  <c:v>1398.78</c:v>
                </c:pt>
                <c:pt idx="416">
                  <c:v>1408.57</c:v>
                </c:pt>
                <c:pt idx="417">
                  <c:v>1408.43</c:v>
                </c:pt>
                <c:pt idx="418">
                  <c:v>1412</c:v>
                </c:pt>
                <c:pt idx="419">
                  <c:v>1400.3</c:v>
                </c:pt>
                <c:pt idx="420">
                  <c:v>1386.68</c:v>
                </c:pt>
                <c:pt idx="421">
                  <c:v>1396.05</c:v>
                </c:pt>
                <c:pt idx="422">
                  <c:v>1394.45</c:v>
                </c:pt>
                <c:pt idx="423">
                  <c:v>1441.78</c:v>
                </c:pt>
                <c:pt idx="424">
                  <c:v>1474.25</c:v>
                </c:pt>
                <c:pt idx="425">
                  <c:v>1492.15</c:v>
                </c:pt>
                <c:pt idx="426">
                  <c:v>1508.97</c:v>
                </c:pt>
                <c:pt idx="427">
                  <c:v>1536</c:v>
                </c:pt>
                <c:pt idx="428">
                  <c:v>1541.95</c:v>
                </c:pt>
                <c:pt idx="429">
                  <c:v>1549.45</c:v>
                </c:pt>
                <c:pt idx="430">
                  <c:v>1543.98</c:v>
                </c:pt>
                <c:pt idx="431">
                  <c:v>1518</c:v>
                </c:pt>
                <c:pt idx="432">
                  <c:v>1516.55</c:v>
                </c:pt>
                <c:pt idx="433">
                  <c:v>1507.65</c:v>
                </c:pt>
                <c:pt idx="434">
                  <c:v>1540</c:v>
                </c:pt>
                <c:pt idx="435">
                  <c:v>1551.55</c:v>
                </c:pt>
                <c:pt idx="436">
                  <c:v>1569.45</c:v>
                </c:pt>
                <c:pt idx="437">
                  <c:v>1571.35</c:v>
                </c:pt>
                <c:pt idx="438">
                  <c:v>1583.1</c:v>
                </c:pt>
                <c:pt idx="439">
                  <c:v>1591.35</c:v>
                </c:pt>
                <c:pt idx="440">
                  <c:v>1592.95</c:v>
                </c:pt>
                <c:pt idx="441">
                  <c:v>1605.25</c:v>
                </c:pt>
                <c:pt idx="442">
                  <c:v>1646.05</c:v>
                </c:pt>
                <c:pt idx="443">
                  <c:v>1684.95</c:v>
                </c:pt>
                <c:pt idx="444">
                  <c:v>1709</c:v>
                </c:pt>
                <c:pt idx="445">
                  <c:v>1666.35</c:v>
                </c:pt>
                <c:pt idx="446">
                  <c:v>1631.18</c:v>
                </c:pt>
                <c:pt idx="447">
                  <c:v>1639.3</c:v>
                </c:pt>
                <c:pt idx="448">
                  <c:v>1626.5</c:v>
                </c:pt>
                <c:pt idx="449">
                  <c:v>1635.1</c:v>
                </c:pt>
                <c:pt idx="450">
                  <c:v>1621.5</c:v>
                </c:pt>
                <c:pt idx="451">
                  <c:v>1627.9</c:v>
                </c:pt>
                <c:pt idx="452">
                  <c:v>1634.75</c:v>
                </c:pt>
                <c:pt idx="453">
                  <c:v>1649.3</c:v>
                </c:pt>
                <c:pt idx="454">
                  <c:v>1662</c:v>
                </c:pt>
                <c:pt idx="455">
                  <c:v>1679.2</c:v>
                </c:pt>
                <c:pt idx="456">
                  <c:v>1677.3</c:v>
                </c:pt>
                <c:pt idx="457">
                  <c:v>1687</c:v>
                </c:pt>
                <c:pt idx="458">
                  <c:v>1717.97</c:v>
                </c:pt>
                <c:pt idx="459">
                  <c:v>1706.28</c:v>
                </c:pt>
                <c:pt idx="460">
                  <c:v>1694.45</c:v>
                </c:pt>
                <c:pt idx="461">
                  <c:v>1688.35</c:v>
                </c:pt>
                <c:pt idx="462">
                  <c:v>1673.95</c:v>
                </c:pt>
                <c:pt idx="463">
                  <c:v>1677.4</c:v>
                </c:pt>
                <c:pt idx="464">
                  <c:v>1651.53</c:v>
                </c:pt>
                <c:pt idx="465">
                  <c:v>1640.25</c:v>
                </c:pt>
              </c:numCache>
            </c:numRef>
          </c:xVal>
          <c:yVal>
            <c:numRef>
              <c:f>Data!$E$3:$E$468</c:f>
              <c:numCache>
                <c:formatCode>_-* #,##0.00_-;\-* #,##0.00_-;_-* "-"??_-;_-@_-</c:formatCode>
                <c:ptCount val="466"/>
                <c:pt idx="0">
                  <c:v>4.38</c:v>
                </c:pt>
                <c:pt idx="1">
                  <c:v>4.37</c:v>
                </c:pt>
                <c:pt idx="2">
                  <c:v>4.3499999999999996</c:v>
                </c:pt>
                <c:pt idx="3">
                  <c:v>4.3</c:v>
                </c:pt>
                <c:pt idx="4">
                  <c:v>4.28</c:v>
                </c:pt>
                <c:pt idx="5">
                  <c:v>4.2300000000000004</c:v>
                </c:pt>
                <c:pt idx="6">
                  <c:v>4.32</c:v>
                </c:pt>
                <c:pt idx="7">
                  <c:v>4.4000000000000004</c:v>
                </c:pt>
                <c:pt idx="8">
                  <c:v>4.3600000000000003</c:v>
                </c:pt>
                <c:pt idx="9">
                  <c:v>4.38</c:v>
                </c:pt>
                <c:pt idx="10">
                  <c:v>4.38</c:v>
                </c:pt>
                <c:pt idx="11">
                  <c:v>4.41</c:v>
                </c:pt>
                <c:pt idx="12">
                  <c:v>4.3499999999999996</c:v>
                </c:pt>
                <c:pt idx="13">
                  <c:v>4.25</c:v>
                </c:pt>
                <c:pt idx="14">
                  <c:v>4.29</c:v>
                </c:pt>
                <c:pt idx="15">
                  <c:v>4.33</c:v>
                </c:pt>
                <c:pt idx="16">
                  <c:v>4.2</c:v>
                </c:pt>
                <c:pt idx="17">
                  <c:v>4.24</c:v>
                </c:pt>
                <c:pt idx="18">
                  <c:v>4.29</c:v>
                </c:pt>
                <c:pt idx="19">
                  <c:v>4.33</c:v>
                </c:pt>
                <c:pt idx="20">
                  <c:v>4.43</c:v>
                </c:pt>
                <c:pt idx="21">
                  <c:v>4.5199999999999996</c:v>
                </c:pt>
                <c:pt idx="22">
                  <c:v>4.5199999999999996</c:v>
                </c:pt>
                <c:pt idx="23">
                  <c:v>4.51</c:v>
                </c:pt>
                <c:pt idx="24">
                  <c:v>4.5599999999999996</c:v>
                </c:pt>
                <c:pt idx="25">
                  <c:v>4.5599999999999996</c:v>
                </c:pt>
                <c:pt idx="26">
                  <c:v>4.57</c:v>
                </c:pt>
                <c:pt idx="27">
                  <c:v>4.51</c:v>
                </c:pt>
                <c:pt idx="28">
                  <c:v>4.51</c:v>
                </c:pt>
                <c:pt idx="29">
                  <c:v>4.5199999999999996</c:v>
                </c:pt>
                <c:pt idx="30">
                  <c:v>4.62</c:v>
                </c:pt>
                <c:pt idx="31">
                  <c:v>4.55</c:v>
                </c:pt>
                <c:pt idx="32">
                  <c:v>4.47</c:v>
                </c:pt>
                <c:pt idx="33">
                  <c:v>4.45</c:v>
                </c:pt>
                <c:pt idx="34">
                  <c:v>4.4800000000000004</c:v>
                </c:pt>
                <c:pt idx="35">
                  <c:v>4.45</c:v>
                </c:pt>
                <c:pt idx="36">
                  <c:v>4.34</c:v>
                </c:pt>
                <c:pt idx="37">
                  <c:v>4.2699999999999996</c:v>
                </c:pt>
                <c:pt idx="38">
                  <c:v>4.3099999999999996</c:v>
                </c:pt>
                <c:pt idx="39">
                  <c:v>4.43</c:v>
                </c:pt>
                <c:pt idx="40">
                  <c:v>4.4800000000000004</c:v>
                </c:pt>
                <c:pt idx="41">
                  <c:v>4.47</c:v>
                </c:pt>
                <c:pt idx="42">
                  <c:v>4.4800000000000004</c:v>
                </c:pt>
                <c:pt idx="43">
                  <c:v>4.49</c:v>
                </c:pt>
                <c:pt idx="44">
                  <c:v>4.4800000000000004</c:v>
                </c:pt>
                <c:pt idx="45">
                  <c:v>4.3</c:v>
                </c:pt>
                <c:pt idx="46">
                  <c:v>4.32</c:v>
                </c:pt>
                <c:pt idx="47">
                  <c:v>4.2</c:v>
                </c:pt>
                <c:pt idx="48">
                  <c:v>4.16</c:v>
                </c:pt>
                <c:pt idx="49">
                  <c:v>4.16</c:v>
                </c:pt>
                <c:pt idx="50">
                  <c:v>4.16</c:v>
                </c:pt>
                <c:pt idx="51">
                  <c:v>4.13</c:v>
                </c:pt>
                <c:pt idx="52">
                  <c:v>4.2</c:v>
                </c:pt>
                <c:pt idx="53">
                  <c:v>4.34</c:v>
                </c:pt>
                <c:pt idx="54">
                  <c:v>4.3099999999999996</c:v>
                </c:pt>
                <c:pt idx="55">
                  <c:v>4.26</c:v>
                </c:pt>
                <c:pt idx="56">
                  <c:v>4.3</c:v>
                </c:pt>
                <c:pt idx="57">
                  <c:v>4.41</c:v>
                </c:pt>
                <c:pt idx="58">
                  <c:v>4.4000000000000004</c:v>
                </c:pt>
                <c:pt idx="59">
                  <c:v>4.3899999999999997</c:v>
                </c:pt>
                <c:pt idx="60">
                  <c:v>4.32</c:v>
                </c:pt>
                <c:pt idx="61">
                  <c:v>4.34</c:v>
                </c:pt>
                <c:pt idx="62">
                  <c:v>4.25</c:v>
                </c:pt>
                <c:pt idx="63">
                  <c:v>4.2699999999999996</c:v>
                </c:pt>
                <c:pt idx="64">
                  <c:v>4.24</c:v>
                </c:pt>
                <c:pt idx="65">
                  <c:v>4.22</c:v>
                </c:pt>
                <c:pt idx="66">
                  <c:v>4.25</c:v>
                </c:pt>
                <c:pt idx="67">
                  <c:v>4.3499999999999996</c:v>
                </c:pt>
                <c:pt idx="68">
                  <c:v>4.38</c:v>
                </c:pt>
                <c:pt idx="69">
                  <c:v>4.47</c:v>
                </c:pt>
                <c:pt idx="70">
                  <c:v>4.46</c:v>
                </c:pt>
                <c:pt idx="71">
                  <c:v>4.3600000000000003</c:v>
                </c:pt>
                <c:pt idx="72">
                  <c:v>4.3</c:v>
                </c:pt>
                <c:pt idx="73">
                  <c:v>4.26</c:v>
                </c:pt>
                <c:pt idx="74">
                  <c:v>4.26</c:v>
                </c:pt>
                <c:pt idx="75">
                  <c:v>4.17</c:v>
                </c:pt>
                <c:pt idx="76">
                  <c:v>4.2300000000000004</c:v>
                </c:pt>
                <c:pt idx="77">
                  <c:v>4.33</c:v>
                </c:pt>
                <c:pt idx="78">
                  <c:v>4.3899999999999997</c:v>
                </c:pt>
                <c:pt idx="79">
                  <c:v>4.3899999999999997</c:v>
                </c:pt>
                <c:pt idx="80">
                  <c:v>4.3899999999999997</c:v>
                </c:pt>
                <c:pt idx="81">
                  <c:v>4.32</c:v>
                </c:pt>
                <c:pt idx="82">
                  <c:v>4.22</c:v>
                </c:pt>
                <c:pt idx="83">
                  <c:v>4.22</c:v>
                </c:pt>
                <c:pt idx="84">
                  <c:v>4.22</c:v>
                </c:pt>
                <c:pt idx="85">
                  <c:v>4.22</c:v>
                </c:pt>
                <c:pt idx="86">
                  <c:v>4.2300000000000004</c:v>
                </c:pt>
                <c:pt idx="87">
                  <c:v>4.13</c:v>
                </c:pt>
                <c:pt idx="88">
                  <c:v>3.99</c:v>
                </c:pt>
                <c:pt idx="89">
                  <c:v>4</c:v>
                </c:pt>
                <c:pt idx="90">
                  <c:v>4.0199999999999996</c:v>
                </c:pt>
                <c:pt idx="91">
                  <c:v>4.03</c:v>
                </c:pt>
                <c:pt idx="92">
                  <c:v>3.94</c:v>
                </c:pt>
                <c:pt idx="93">
                  <c:v>3.95</c:v>
                </c:pt>
                <c:pt idx="94">
                  <c:v>3.98</c:v>
                </c:pt>
                <c:pt idx="95">
                  <c:v>4</c:v>
                </c:pt>
                <c:pt idx="96">
                  <c:v>3.98</c:v>
                </c:pt>
                <c:pt idx="97">
                  <c:v>4.0999999999999996</c:v>
                </c:pt>
                <c:pt idx="98">
                  <c:v>4.05</c:v>
                </c:pt>
                <c:pt idx="99">
                  <c:v>4.0999999999999996</c:v>
                </c:pt>
                <c:pt idx="100">
                  <c:v>3.98</c:v>
                </c:pt>
                <c:pt idx="101">
                  <c:v>4.01</c:v>
                </c:pt>
                <c:pt idx="102">
                  <c:v>4.1100000000000003</c:v>
                </c:pt>
                <c:pt idx="103">
                  <c:v>4.09</c:v>
                </c:pt>
                <c:pt idx="104">
                  <c:v>4.17</c:v>
                </c:pt>
                <c:pt idx="105">
                  <c:v>4.17</c:v>
                </c:pt>
                <c:pt idx="106">
                  <c:v>4.17</c:v>
                </c:pt>
                <c:pt idx="107">
                  <c:v>4.12</c:v>
                </c:pt>
                <c:pt idx="108">
                  <c:v>4.04</c:v>
                </c:pt>
                <c:pt idx="109">
                  <c:v>4.12</c:v>
                </c:pt>
                <c:pt idx="110">
                  <c:v>4.1399999999999997</c:v>
                </c:pt>
                <c:pt idx="111">
                  <c:v>4.1399999999999997</c:v>
                </c:pt>
                <c:pt idx="112">
                  <c:v>4.09</c:v>
                </c:pt>
                <c:pt idx="113">
                  <c:v>4.0999999999999996</c:v>
                </c:pt>
                <c:pt idx="114">
                  <c:v>4.05</c:v>
                </c:pt>
                <c:pt idx="115">
                  <c:v>4.04</c:v>
                </c:pt>
                <c:pt idx="116">
                  <c:v>4.1500000000000004</c:v>
                </c:pt>
                <c:pt idx="117">
                  <c:v>4.1500000000000004</c:v>
                </c:pt>
                <c:pt idx="118">
                  <c:v>4.1100000000000003</c:v>
                </c:pt>
                <c:pt idx="119">
                  <c:v>4.12</c:v>
                </c:pt>
                <c:pt idx="120">
                  <c:v>4.08</c:v>
                </c:pt>
                <c:pt idx="121">
                  <c:v>4.12</c:v>
                </c:pt>
                <c:pt idx="122">
                  <c:v>4.09</c:v>
                </c:pt>
                <c:pt idx="123">
                  <c:v>4.0599999999999996</c:v>
                </c:pt>
                <c:pt idx="124">
                  <c:v>4.0999999999999996</c:v>
                </c:pt>
                <c:pt idx="125">
                  <c:v>4.0599999999999996</c:v>
                </c:pt>
                <c:pt idx="126">
                  <c:v>4.1100000000000003</c:v>
                </c:pt>
                <c:pt idx="127">
                  <c:v>4.22</c:v>
                </c:pt>
                <c:pt idx="128">
                  <c:v>4.2699999999999996</c:v>
                </c:pt>
                <c:pt idx="129">
                  <c:v>4.28</c:v>
                </c:pt>
                <c:pt idx="130">
                  <c:v>4.28</c:v>
                </c:pt>
                <c:pt idx="131">
                  <c:v>4.32</c:v>
                </c:pt>
                <c:pt idx="132">
                  <c:v>4.3099999999999996</c:v>
                </c:pt>
                <c:pt idx="133">
                  <c:v>4.41</c:v>
                </c:pt>
                <c:pt idx="134">
                  <c:v>4.37</c:v>
                </c:pt>
                <c:pt idx="135">
                  <c:v>4.33</c:v>
                </c:pt>
                <c:pt idx="136">
                  <c:v>4.37</c:v>
                </c:pt>
                <c:pt idx="137">
                  <c:v>4.37</c:v>
                </c:pt>
                <c:pt idx="138">
                  <c:v>4.3600000000000003</c:v>
                </c:pt>
                <c:pt idx="139">
                  <c:v>4.38</c:v>
                </c:pt>
                <c:pt idx="140">
                  <c:v>4.3899999999999997</c:v>
                </c:pt>
                <c:pt idx="141">
                  <c:v>4.45</c:v>
                </c:pt>
                <c:pt idx="142">
                  <c:v>4.42</c:v>
                </c:pt>
                <c:pt idx="143">
                  <c:v>4.38</c:v>
                </c:pt>
                <c:pt idx="144">
                  <c:v>4.38</c:v>
                </c:pt>
                <c:pt idx="145">
                  <c:v>4.37</c:v>
                </c:pt>
                <c:pt idx="146">
                  <c:v>4.4400000000000004</c:v>
                </c:pt>
                <c:pt idx="147">
                  <c:v>4.43</c:v>
                </c:pt>
                <c:pt idx="148">
                  <c:v>4.4400000000000004</c:v>
                </c:pt>
                <c:pt idx="149">
                  <c:v>4.45</c:v>
                </c:pt>
                <c:pt idx="150">
                  <c:v>4.37</c:v>
                </c:pt>
                <c:pt idx="151">
                  <c:v>4.38</c:v>
                </c:pt>
                <c:pt idx="152">
                  <c:v>4.3099999999999996</c:v>
                </c:pt>
                <c:pt idx="153">
                  <c:v>4.2300000000000004</c:v>
                </c:pt>
                <c:pt idx="154">
                  <c:v>4.09</c:v>
                </c:pt>
                <c:pt idx="155">
                  <c:v>3.97</c:v>
                </c:pt>
                <c:pt idx="156">
                  <c:v>3.95</c:v>
                </c:pt>
                <c:pt idx="157">
                  <c:v>3.89</c:v>
                </c:pt>
                <c:pt idx="158">
                  <c:v>4.0199999999999996</c:v>
                </c:pt>
                <c:pt idx="159">
                  <c:v>4.01</c:v>
                </c:pt>
                <c:pt idx="160">
                  <c:v>4.03</c:v>
                </c:pt>
                <c:pt idx="161">
                  <c:v>4</c:v>
                </c:pt>
                <c:pt idx="162">
                  <c:v>4.0599999999999996</c:v>
                </c:pt>
                <c:pt idx="163">
                  <c:v>3.97</c:v>
                </c:pt>
                <c:pt idx="164">
                  <c:v>3.99</c:v>
                </c:pt>
                <c:pt idx="165">
                  <c:v>3.95</c:v>
                </c:pt>
                <c:pt idx="166">
                  <c:v>4.01</c:v>
                </c:pt>
                <c:pt idx="167">
                  <c:v>4.0199999999999996</c:v>
                </c:pt>
                <c:pt idx="168">
                  <c:v>4.09</c:v>
                </c:pt>
                <c:pt idx="169">
                  <c:v>4.1100000000000003</c:v>
                </c:pt>
                <c:pt idx="170">
                  <c:v>4.1100000000000003</c:v>
                </c:pt>
                <c:pt idx="171">
                  <c:v>4.1500000000000004</c:v>
                </c:pt>
                <c:pt idx="172">
                  <c:v>4.2</c:v>
                </c:pt>
                <c:pt idx="173">
                  <c:v>4.1399999999999997</c:v>
                </c:pt>
                <c:pt idx="174">
                  <c:v>4.1100000000000003</c:v>
                </c:pt>
                <c:pt idx="175">
                  <c:v>4.0599999999999996</c:v>
                </c:pt>
                <c:pt idx="176">
                  <c:v>4.04</c:v>
                </c:pt>
                <c:pt idx="177">
                  <c:v>4.12</c:v>
                </c:pt>
                <c:pt idx="178">
                  <c:v>4.13</c:v>
                </c:pt>
                <c:pt idx="179">
                  <c:v>3.99</c:v>
                </c:pt>
                <c:pt idx="180">
                  <c:v>3.96</c:v>
                </c:pt>
                <c:pt idx="181">
                  <c:v>3.97</c:v>
                </c:pt>
                <c:pt idx="182">
                  <c:v>3.9</c:v>
                </c:pt>
                <c:pt idx="183">
                  <c:v>3.94</c:v>
                </c:pt>
                <c:pt idx="184">
                  <c:v>3.93</c:v>
                </c:pt>
                <c:pt idx="185">
                  <c:v>3.78</c:v>
                </c:pt>
                <c:pt idx="186">
                  <c:v>3.76</c:v>
                </c:pt>
                <c:pt idx="187">
                  <c:v>3.75</c:v>
                </c:pt>
                <c:pt idx="188">
                  <c:v>3.47</c:v>
                </c:pt>
                <c:pt idx="189">
                  <c:v>3.33</c:v>
                </c:pt>
                <c:pt idx="190">
                  <c:v>3.29</c:v>
                </c:pt>
                <c:pt idx="191">
                  <c:v>3.44</c:v>
                </c:pt>
                <c:pt idx="192">
                  <c:v>3.28</c:v>
                </c:pt>
                <c:pt idx="193">
                  <c:v>3.27</c:v>
                </c:pt>
                <c:pt idx="194">
                  <c:v>3.17</c:v>
                </c:pt>
                <c:pt idx="195">
                  <c:v>3.16</c:v>
                </c:pt>
                <c:pt idx="196">
                  <c:v>3.07</c:v>
                </c:pt>
                <c:pt idx="197">
                  <c:v>3.08</c:v>
                </c:pt>
                <c:pt idx="198">
                  <c:v>3.27</c:v>
                </c:pt>
                <c:pt idx="199">
                  <c:v>3.33</c:v>
                </c:pt>
                <c:pt idx="200">
                  <c:v>3.39</c:v>
                </c:pt>
                <c:pt idx="201">
                  <c:v>3.3</c:v>
                </c:pt>
                <c:pt idx="202">
                  <c:v>3.41</c:v>
                </c:pt>
                <c:pt idx="203">
                  <c:v>3.31</c:v>
                </c:pt>
                <c:pt idx="204">
                  <c:v>3.42</c:v>
                </c:pt>
                <c:pt idx="205">
                  <c:v>3.39</c:v>
                </c:pt>
                <c:pt idx="206">
                  <c:v>3.37</c:v>
                </c:pt>
                <c:pt idx="207">
                  <c:v>3.26</c:v>
                </c:pt>
                <c:pt idx="208">
                  <c:v>3.05</c:v>
                </c:pt>
                <c:pt idx="209">
                  <c:v>3.24</c:v>
                </c:pt>
                <c:pt idx="210">
                  <c:v>3.46</c:v>
                </c:pt>
                <c:pt idx="211">
                  <c:v>3.41</c:v>
                </c:pt>
                <c:pt idx="212">
                  <c:v>3.48</c:v>
                </c:pt>
                <c:pt idx="213">
                  <c:v>3.69</c:v>
                </c:pt>
                <c:pt idx="214">
                  <c:v>3.71</c:v>
                </c:pt>
                <c:pt idx="215">
                  <c:v>3.62</c:v>
                </c:pt>
                <c:pt idx="216">
                  <c:v>3.5</c:v>
                </c:pt>
                <c:pt idx="217">
                  <c:v>3.57</c:v>
                </c:pt>
                <c:pt idx="218">
                  <c:v>3.58</c:v>
                </c:pt>
                <c:pt idx="219">
                  <c:v>3.56</c:v>
                </c:pt>
                <c:pt idx="220">
                  <c:v>3.54</c:v>
                </c:pt>
                <c:pt idx="221">
                  <c:v>3.53</c:v>
                </c:pt>
                <c:pt idx="222">
                  <c:v>3.45</c:v>
                </c:pt>
                <c:pt idx="223">
                  <c:v>3.38</c:v>
                </c:pt>
                <c:pt idx="224">
                  <c:v>3.46</c:v>
                </c:pt>
                <c:pt idx="225">
                  <c:v>3.51</c:v>
                </c:pt>
                <c:pt idx="226">
                  <c:v>3.48</c:v>
                </c:pt>
                <c:pt idx="227">
                  <c:v>3.5</c:v>
                </c:pt>
                <c:pt idx="228">
                  <c:v>3.41</c:v>
                </c:pt>
                <c:pt idx="229">
                  <c:v>3.4</c:v>
                </c:pt>
                <c:pt idx="230">
                  <c:v>3.3</c:v>
                </c:pt>
                <c:pt idx="231">
                  <c:v>3.31</c:v>
                </c:pt>
                <c:pt idx="232">
                  <c:v>3.27</c:v>
                </c:pt>
                <c:pt idx="233">
                  <c:v>3.28</c:v>
                </c:pt>
                <c:pt idx="234">
                  <c:v>3.27</c:v>
                </c:pt>
                <c:pt idx="235">
                  <c:v>3.39</c:v>
                </c:pt>
                <c:pt idx="236">
                  <c:v>3.39</c:v>
                </c:pt>
                <c:pt idx="237">
                  <c:v>3.56</c:v>
                </c:pt>
                <c:pt idx="238">
                  <c:v>3.52</c:v>
                </c:pt>
                <c:pt idx="239">
                  <c:v>3.57</c:v>
                </c:pt>
                <c:pt idx="240">
                  <c:v>3.59</c:v>
                </c:pt>
                <c:pt idx="241">
                  <c:v>3.54</c:v>
                </c:pt>
                <c:pt idx="242">
                  <c:v>3.53</c:v>
                </c:pt>
                <c:pt idx="243">
                  <c:v>3.49</c:v>
                </c:pt>
                <c:pt idx="244">
                  <c:v>3.53</c:v>
                </c:pt>
                <c:pt idx="245">
                  <c:v>3.44</c:v>
                </c:pt>
                <c:pt idx="246">
                  <c:v>3.44</c:v>
                </c:pt>
                <c:pt idx="247">
                  <c:v>3.26</c:v>
                </c:pt>
                <c:pt idx="248">
                  <c:v>3.26</c:v>
                </c:pt>
                <c:pt idx="249">
                  <c:v>3.32</c:v>
                </c:pt>
                <c:pt idx="250">
                  <c:v>3.29</c:v>
                </c:pt>
                <c:pt idx="251">
                  <c:v>3.35</c:v>
                </c:pt>
                <c:pt idx="252">
                  <c:v>3.37</c:v>
                </c:pt>
                <c:pt idx="253">
                  <c:v>3.42</c:v>
                </c:pt>
                <c:pt idx="254">
                  <c:v>3.46</c:v>
                </c:pt>
                <c:pt idx="255">
                  <c:v>3.46</c:v>
                </c:pt>
                <c:pt idx="256">
                  <c:v>3.46</c:v>
                </c:pt>
                <c:pt idx="257">
                  <c:v>3.38</c:v>
                </c:pt>
                <c:pt idx="258">
                  <c:v>3.36</c:v>
                </c:pt>
                <c:pt idx="259">
                  <c:v>3.44</c:v>
                </c:pt>
                <c:pt idx="260">
                  <c:v>3.44</c:v>
                </c:pt>
                <c:pt idx="261">
                  <c:v>3.53</c:v>
                </c:pt>
                <c:pt idx="262">
                  <c:v>3.41</c:v>
                </c:pt>
                <c:pt idx="263">
                  <c:v>3.41</c:v>
                </c:pt>
                <c:pt idx="264">
                  <c:v>3.43</c:v>
                </c:pt>
                <c:pt idx="265">
                  <c:v>3.4</c:v>
                </c:pt>
                <c:pt idx="266">
                  <c:v>3.51</c:v>
                </c:pt>
                <c:pt idx="267">
                  <c:v>3.52</c:v>
                </c:pt>
                <c:pt idx="268">
                  <c:v>3.63</c:v>
                </c:pt>
                <c:pt idx="269">
                  <c:v>3.62</c:v>
                </c:pt>
                <c:pt idx="270">
                  <c:v>3.66</c:v>
                </c:pt>
                <c:pt idx="271">
                  <c:v>3.71</c:v>
                </c:pt>
                <c:pt idx="272">
                  <c:v>3.73</c:v>
                </c:pt>
                <c:pt idx="273">
                  <c:v>3.79</c:v>
                </c:pt>
                <c:pt idx="274">
                  <c:v>3.72</c:v>
                </c:pt>
                <c:pt idx="275">
                  <c:v>3.79</c:v>
                </c:pt>
                <c:pt idx="276">
                  <c:v>3.78</c:v>
                </c:pt>
                <c:pt idx="277">
                  <c:v>3.8</c:v>
                </c:pt>
                <c:pt idx="278">
                  <c:v>3.89</c:v>
                </c:pt>
                <c:pt idx="279">
                  <c:v>3.86</c:v>
                </c:pt>
                <c:pt idx="280">
                  <c:v>3.82</c:v>
                </c:pt>
                <c:pt idx="281">
                  <c:v>3.76</c:v>
                </c:pt>
                <c:pt idx="282">
                  <c:v>3.82</c:v>
                </c:pt>
                <c:pt idx="283">
                  <c:v>3.77</c:v>
                </c:pt>
                <c:pt idx="284">
                  <c:v>3.87</c:v>
                </c:pt>
                <c:pt idx="285">
                  <c:v>3.84</c:v>
                </c:pt>
                <c:pt idx="286">
                  <c:v>3.84</c:v>
                </c:pt>
                <c:pt idx="287">
                  <c:v>3.88</c:v>
                </c:pt>
                <c:pt idx="288">
                  <c:v>3.96</c:v>
                </c:pt>
                <c:pt idx="289">
                  <c:v>3.84</c:v>
                </c:pt>
                <c:pt idx="290">
                  <c:v>3.81</c:v>
                </c:pt>
                <c:pt idx="291">
                  <c:v>3.81</c:v>
                </c:pt>
                <c:pt idx="292">
                  <c:v>3.79</c:v>
                </c:pt>
                <c:pt idx="293">
                  <c:v>3.76</c:v>
                </c:pt>
                <c:pt idx="294">
                  <c:v>3.71</c:v>
                </c:pt>
                <c:pt idx="295">
                  <c:v>3.73</c:v>
                </c:pt>
                <c:pt idx="296">
                  <c:v>3.83</c:v>
                </c:pt>
                <c:pt idx="297">
                  <c:v>3.82</c:v>
                </c:pt>
                <c:pt idx="298">
                  <c:v>3.81</c:v>
                </c:pt>
                <c:pt idx="299">
                  <c:v>3.88</c:v>
                </c:pt>
                <c:pt idx="300">
                  <c:v>3.88</c:v>
                </c:pt>
                <c:pt idx="301">
                  <c:v>3.9</c:v>
                </c:pt>
                <c:pt idx="302">
                  <c:v>3.85</c:v>
                </c:pt>
                <c:pt idx="303">
                  <c:v>3.91</c:v>
                </c:pt>
                <c:pt idx="304">
                  <c:v>3.89</c:v>
                </c:pt>
                <c:pt idx="305">
                  <c:v>3.86</c:v>
                </c:pt>
                <c:pt idx="306">
                  <c:v>3.76</c:v>
                </c:pt>
                <c:pt idx="307">
                  <c:v>3.76</c:v>
                </c:pt>
                <c:pt idx="308">
                  <c:v>3.78</c:v>
                </c:pt>
                <c:pt idx="309">
                  <c:v>3.86</c:v>
                </c:pt>
                <c:pt idx="310">
                  <c:v>3.83</c:v>
                </c:pt>
                <c:pt idx="311">
                  <c:v>3.88</c:v>
                </c:pt>
                <c:pt idx="312">
                  <c:v>3.84</c:v>
                </c:pt>
                <c:pt idx="313">
                  <c:v>3.89</c:v>
                </c:pt>
                <c:pt idx="314">
                  <c:v>3.87</c:v>
                </c:pt>
                <c:pt idx="315">
                  <c:v>3.9</c:v>
                </c:pt>
                <c:pt idx="316">
                  <c:v>3.84</c:v>
                </c:pt>
                <c:pt idx="317">
                  <c:v>3.85</c:v>
                </c:pt>
                <c:pt idx="318">
                  <c:v>3.78</c:v>
                </c:pt>
                <c:pt idx="319">
                  <c:v>3.81</c:v>
                </c:pt>
                <c:pt idx="320">
                  <c:v>3.89</c:v>
                </c:pt>
                <c:pt idx="321">
                  <c:v>3.88</c:v>
                </c:pt>
                <c:pt idx="322">
                  <c:v>3.8</c:v>
                </c:pt>
                <c:pt idx="323">
                  <c:v>3.8</c:v>
                </c:pt>
                <c:pt idx="324">
                  <c:v>3.84</c:v>
                </c:pt>
                <c:pt idx="325">
                  <c:v>3.93</c:v>
                </c:pt>
                <c:pt idx="326">
                  <c:v>3.92</c:v>
                </c:pt>
                <c:pt idx="327">
                  <c:v>3.79</c:v>
                </c:pt>
                <c:pt idx="328">
                  <c:v>3.8</c:v>
                </c:pt>
                <c:pt idx="329">
                  <c:v>3.8</c:v>
                </c:pt>
                <c:pt idx="330">
                  <c:v>3.8</c:v>
                </c:pt>
                <c:pt idx="331">
                  <c:v>3.65</c:v>
                </c:pt>
                <c:pt idx="332">
                  <c:v>3.66</c:v>
                </c:pt>
                <c:pt idx="333">
                  <c:v>3.75</c:v>
                </c:pt>
                <c:pt idx="334">
                  <c:v>3.65</c:v>
                </c:pt>
                <c:pt idx="335">
                  <c:v>3.65</c:v>
                </c:pt>
                <c:pt idx="336">
                  <c:v>3.7</c:v>
                </c:pt>
                <c:pt idx="337">
                  <c:v>3.69</c:v>
                </c:pt>
                <c:pt idx="338">
                  <c:v>3.67</c:v>
                </c:pt>
                <c:pt idx="339">
                  <c:v>3.74</c:v>
                </c:pt>
                <c:pt idx="340">
                  <c:v>3.68</c:v>
                </c:pt>
                <c:pt idx="341">
                  <c:v>3.75</c:v>
                </c:pt>
                <c:pt idx="342">
                  <c:v>3.77</c:v>
                </c:pt>
                <c:pt idx="343">
                  <c:v>3.83</c:v>
                </c:pt>
                <c:pt idx="344">
                  <c:v>3.88</c:v>
                </c:pt>
                <c:pt idx="345">
                  <c:v>3.87</c:v>
                </c:pt>
                <c:pt idx="346">
                  <c:v>3.87</c:v>
                </c:pt>
                <c:pt idx="347">
                  <c:v>3.81</c:v>
                </c:pt>
                <c:pt idx="348">
                  <c:v>3.76</c:v>
                </c:pt>
                <c:pt idx="349">
                  <c:v>3.74</c:v>
                </c:pt>
                <c:pt idx="350">
                  <c:v>3.74</c:v>
                </c:pt>
                <c:pt idx="351">
                  <c:v>3.72</c:v>
                </c:pt>
                <c:pt idx="352">
                  <c:v>3.7</c:v>
                </c:pt>
                <c:pt idx="353">
                  <c:v>3.72</c:v>
                </c:pt>
                <c:pt idx="354">
                  <c:v>3.68</c:v>
                </c:pt>
                <c:pt idx="355">
                  <c:v>3.58</c:v>
                </c:pt>
                <c:pt idx="356">
                  <c:v>3.54</c:v>
                </c:pt>
                <c:pt idx="357">
                  <c:v>3.49</c:v>
                </c:pt>
                <c:pt idx="358">
                  <c:v>3.49</c:v>
                </c:pt>
                <c:pt idx="359">
                  <c:v>3.49</c:v>
                </c:pt>
                <c:pt idx="360">
                  <c:v>3.53</c:v>
                </c:pt>
                <c:pt idx="361">
                  <c:v>3.53</c:v>
                </c:pt>
                <c:pt idx="362">
                  <c:v>3.44</c:v>
                </c:pt>
                <c:pt idx="363">
                  <c:v>3.47</c:v>
                </c:pt>
                <c:pt idx="364">
                  <c:v>3.48</c:v>
                </c:pt>
                <c:pt idx="365">
                  <c:v>3.5</c:v>
                </c:pt>
                <c:pt idx="366">
                  <c:v>3.48</c:v>
                </c:pt>
                <c:pt idx="367">
                  <c:v>3.39</c:v>
                </c:pt>
                <c:pt idx="368">
                  <c:v>3.37</c:v>
                </c:pt>
                <c:pt idx="369">
                  <c:v>3.34</c:v>
                </c:pt>
                <c:pt idx="370">
                  <c:v>3.34</c:v>
                </c:pt>
                <c:pt idx="371">
                  <c:v>3.34</c:v>
                </c:pt>
                <c:pt idx="372">
                  <c:v>3.36</c:v>
                </c:pt>
                <c:pt idx="373">
                  <c:v>3.4</c:v>
                </c:pt>
                <c:pt idx="374">
                  <c:v>3.3</c:v>
                </c:pt>
                <c:pt idx="375">
                  <c:v>3.36</c:v>
                </c:pt>
                <c:pt idx="376">
                  <c:v>3.35</c:v>
                </c:pt>
                <c:pt idx="377">
                  <c:v>3.35</c:v>
                </c:pt>
                <c:pt idx="378">
                  <c:v>3.36</c:v>
                </c:pt>
                <c:pt idx="379">
                  <c:v>3.4</c:v>
                </c:pt>
                <c:pt idx="380">
                  <c:v>3.4</c:v>
                </c:pt>
                <c:pt idx="381">
                  <c:v>3.45</c:v>
                </c:pt>
                <c:pt idx="382">
                  <c:v>3.42</c:v>
                </c:pt>
                <c:pt idx="383">
                  <c:v>3.33</c:v>
                </c:pt>
                <c:pt idx="384">
                  <c:v>3.32</c:v>
                </c:pt>
                <c:pt idx="385">
                  <c:v>3.33</c:v>
                </c:pt>
                <c:pt idx="386">
                  <c:v>3.34</c:v>
                </c:pt>
                <c:pt idx="387">
                  <c:v>3.37</c:v>
                </c:pt>
                <c:pt idx="388">
                  <c:v>3.35</c:v>
                </c:pt>
                <c:pt idx="389">
                  <c:v>3.49</c:v>
                </c:pt>
                <c:pt idx="390">
                  <c:v>3.46</c:v>
                </c:pt>
                <c:pt idx="391">
                  <c:v>3.55</c:v>
                </c:pt>
                <c:pt idx="392">
                  <c:v>3.5</c:v>
                </c:pt>
                <c:pt idx="393">
                  <c:v>3.49</c:v>
                </c:pt>
                <c:pt idx="394">
                  <c:v>3.42</c:v>
                </c:pt>
                <c:pt idx="395">
                  <c:v>3.43</c:v>
                </c:pt>
                <c:pt idx="396">
                  <c:v>3.4</c:v>
                </c:pt>
                <c:pt idx="397">
                  <c:v>3.42</c:v>
                </c:pt>
                <c:pt idx="398">
                  <c:v>3.44</c:v>
                </c:pt>
                <c:pt idx="399">
                  <c:v>3.5</c:v>
                </c:pt>
                <c:pt idx="400">
                  <c:v>3.49</c:v>
                </c:pt>
                <c:pt idx="401">
                  <c:v>3.44</c:v>
                </c:pt>
                <c:pt idx="402">
                  <c:v>3.46</c:v>
                </c:pt>
                <c:pt idx="403">
                  <c:v>3.51</c:v>
                </c:pt>
                <c:pt idx="404">
                  <c:v>3.42</c:v>
                </c:pt>
                <c:pt idx="405">
                  <c:v>3.36</c:v>
                </c:pt>
                <c:pt idx="406">
                  <c:v>3.36</c:v>
                </c:pt>
                <c:pt idx="407">
                  <c:v>3.37</c:v>
                </c:pt>
                <c:pt idx="408">
                  <c:v>3.39</c:v>
                </c:pt>
                <c:pt idx="409">
                  <c:v>3.43</c:v>
                </c:pt>
                <c:pt idx="410">
                  <c:v>3.42</c:v>
                </c:pt>
                <c:pt idx="411">
                  <c:v>3.43</c:v>
                </c:pt>
                <c:pt idx="412">
                  <c:v>3.36</c:v>
                </c:pt>
                <c:pt idx="413">
                  <c:v>3.32</c:v>
                </c:pt>
                <c:pt idx="414">
                  <c:v>3.38</c:v>
                </c:pt>
                <c:pt idx="415">
                  <c:v>3.4</c:v>
                </c:pt>
                <c:pt idx="416">
                  <c:v>3.44</c:v>
                </c:pt>
                <c:pt idx="417">
                  <c:v>3.42</c:v>
                </c:pt>
                <c:pt idx="418">
                  <c:v>3.42</c:v>
                </c:pt>
                <c:pt idx="419">
                  <c:v>3.39</c:v>
                </c:pt>
                <c:pt idx="420">
                  <c:v>3.35</c:v>
                </c:pt>
                <c:pt idx="421">
                  <c:v>3.36</c:v>
                </c:pt>
                <c:pt idx="422">
                  <c:v>3.35</c:v>
                </c:pt>
                <c:pt idx="423">
                  <c:v>3.38</c:v>
                </c:pt>
                <c:pt idx="424">
                  <c:v>3.42</c:v>
                </c:pt>
                <c:pt idx="425">
                  <c:v>3.38</c:v>
                </c:pt>
                <c:pt idx="426">
                  <c:v>3.45</c:v>
                </c:pt>
                <c:pt idx="427">
                  <c:v>3.45</c:v>
                </c:pt>
                <c:pt idx="428">
                  <c:v>3.48</c:v>
                </c:pt>
                <c:pt idx="429">
                  <c:v>3.46</c:v>
                </c:pt>
                <c:pt idx="430">
                  <c:v>3.46</c:v>
                </c:pt>
                <c:pt idx="431">
                  <c:v>3.44</c:v>
                </c:pt>
                <c:pt idx="432">
                  <c:v>3.43</c:v>
                </c:pt>
                <c:pt idx="433">
                  <c:v>3.43</c:v>
                </c:pt>
                <c:pt idx="434">
                  <c:v>3.45</c:v>
                </c:pt>
                <c:pt idx="435">
                  <c:v>3.48</c:v>
                </c:pt>
                <c:pt idx="436">
                  <c:v>3.46</c:v>
                </c:pt>
                <c:pt idx="437">
                  <c:v>3.51</c:v>
                </c:pt>
                <c:pt idx="438">
                  <c:v>3.49</c:v>
                </c:pt>
                <c:pt idx="439">
                  <c:v>3.61</c:v>
                </c:pt>
                <c:pt idx="440">
                  <c:v>3.65</c:v>
                </c:pt>
                <c:pt idx="441">
                  <c:v>3.66</c:v>
                </c:pt>
                <c:pt idx="442">
                  <c:v>3.67</c:v>
                </c:pt>
                <c:pt idx="443">
                  <c:v>3.66</c:v>
                </c:pt>
                <c:pt idx="444">
                  <c:v>3.79</c:v>
                </c:pt>
                <c:pt idx="445">
                  <c:v>3.76</c:v>
                </c:pt>
                <c:pt idx="446">
                  <c:v>3.77</c:v>
                </c:pt>
                <c:pt idx="447">
                  <c:v>3.78</c:v>
                </c:pt>
                <c:pt idx="448">
                  <c:v>3.75</c:v>
                </c:pt>
                <c:pt idx="449">
                  <c:v>3.75</c:v>
                </c:pt>
                <c:pt idx="450">
                  <c:v>3.71</c:v>
                </c:pt>
                <c:pt idx="451">
                  <c:v>3.75</c:v>
                </c:pt>
                <c:pt idx="452">
                  <c:v>3.68</c:v>
                </c:pt>
                <c:pt idx="453">
                  <c:v>3.71</c:v>
                </c:pt>
                <c:pt idx="454">
                  <c:v>3.72</c:v>
                </c:pt>
                <c:pt idx="455">
                  <c:v>3.77</c:v>
                </c:pt>
                <c:pt idx="456">
                  <c:v>3.78</c:v>
                </c:pt>
                <c:pt idx="457">
                  <c:v>3.76</c:v>
                </c:pt>
                <c:pt idx="458">
                  <c:v>3.76</c:v>
                </c:pt>
                <c:pt idx="459">
                  <c:v>3.76</c:v>
                </c:pt>
                <c:pt idx="460">
                  <c:v>3.71</c:v>
                </c:pt>
                <c:pt idx="461">
                  <c:v>3.69</c:v>
                </c:pt>
                <c:pt idx="462">
                  <c:v>3.7</c:v>
                </c:pt>
                <c:pt idx="463">
                  <c:v>3.74</c:v>
                </c:pt>
                <c:pt idx="464">
                  <c:v>3.69</c:v>
                </c:pt>
                <c:pt idx="465">
                  <c:v>3.69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90-2E4D-8A90-8069C9C572EF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Data!$B$3:$B$468</c:f>
              <c:numCache>
                <c:formatCode>_-* #,##0.00_-;\-* #,##0.00_-;_-* "-"??_-;_-@_-</c:formatCode>
                <c:ptCount val="466"/>
                <c:pt idx="0">
                  <c:v>1768.5</c:v>
                </c:pt>
                <c:pt idx="1">
                  <c:v>1757.5</c:v>
                </c:pt>
                <c:pt idx="2">
                  <c:v>1728.5</c:v>
                </c:pt>
                <c:pt idx="3">
                  <c:v>1731.5</c:v>
                </c:pt>
                <c:pt idx="4">
                  <c:v>1733.5</c:v>
                </c:pt>
                <c:pt idx="5">
                  <c:v>1742</c:v>
                </c:pt>
                <c:pt idx="6">
                  <c:v>1770.5</c:v>
                </c:pt>
                <c:pt idx="7">
                  <c:v>1801</c:v>
                </c:pt>
                <c:pt idx="8">
                  <c:v>1802</c:v>
                </c:pt>
                <c:pt idx="9">
                  <c:v>1813</c:v>
                </c:pt>
                <c:pt idx="10">
                  <c:v>1803.85</c:v>
                </c:pt>
                <c:pt idx="11">
                  <c:v>1826.5</c:v>
                </c:pt>
                <c:pt idx="12">
                  <c:v>1834.5</c:v>
                </c:pt>
                <c:pt idx="13">
                  <c:v>1811</c:v>
                </c:pt>
                <c:pt idx="14">
                  <c:v>1826.5</c:v>
                </c:pt>
                <c:pt idx="15">
                  <c:v>1814.5</c:v>
                </c:pt>
                <c:pt idx="16">
                  <c:v>1787</c:v>
                </c:pt>
                <c:pt idx="17">
                  <c:v>1813</c:v>
                </c:pt>
                <c:pt idx="18">
                  <c:v>1785.5</c:v>
                </c:pt>
                <c:pt idx="19">
                  <c:v>1796.5</c:v>
                </c:pt>
                <c:pt idx="20">
                  <c:v>1794</c:v>
                </c:pt>
                <c:pt idx="21">
                  <c:v>1828.5</c:v>
                </c:pt>
                <c:pt idx="22">
                  <c:v>1833.5</c:v>
                </c:pt>
                <c:pt idx="23">
                  <c:v>1838.5</c:v>
                </c:pt>
                <c:pt idx="24">
                  <c:v>1843.5</c:v>
                </c:pt>
                <c:pt idx="25">
                  <c:v>1841</c:v>
                </c:pt>
                <c:pt idx="26">
                  <c:v>1860</c:v>
                </c:pt>
                <c:pt idx="27">
                  <c:v>1858</c:v>
                </c:pt>
                <c:pt idx="28">
                  <c:v>1827.25</c:v>
                </c:pt>
                <c:pt idx="29">
                  <c:v>1804</c:v>
                </c:pt>
                <c:pt idx="30">
                  <c:v>1829.5</c:v>
                </c:pt>
                <c:pt idx="31">
                  <c:v>1830.5</c:v>
                </c:pt>
                <c:pt idx="32">
                  <c:v>1830</c:v>
                </c:pt>
                <c:pt idx="33">
                  <c:v>1846.5</c:v>
                </c:pt>
                <c:pt idx="34">
                  <c:v>1835.5</c:v>
                </c:pt>
                <c:pt idx="35">
                  <c:v>1851.45</c:v>
                </c:pt>
                <c:pt idx="36">
                  <c:v>1791</c:v>
                </c:pt>
                <c:pt idx="37">
                  <c:v>1784</c:v>
                </c:pt>
                <c:pt idx="38">
                  <c:v>1782.5</c:v>
                </c:pt>
                <c:pt idx="39">
                  <c:v>1806</c:v>
                </c:pt>
                <c:pt idx="40">
                  <c:v>1808</c:v>
                </c:pt>
                <c:pt idx="41">
                  <c:v>1842</c:v>
                </c:pt>
                <c:pt idx="42">
                  <c:v>1849.5</c:v>
                </c:pt>
                <c:pt idx="43">
                  <c:v>1827.5</c:v>
                </c:pt>
                <c:pt idx="44">
                  <c:v>1842.5</c:v>
                </c:pt>
                <c:pt idx="45">
                  <c:v>1820.5</c:v>
                </c:pt>
                <c:pt idx="46">
                  <c:v>1806</c:v>
                </c:pt>
                <c:pt idx="47">
                  <c:v>1802.5</c:v>
                </c:pt>
                <c:pt idx="48">
                  <c:v>1764.5</c:v>
                </c:pt>
                <c:pt idx="49">
                  <c:v>1781</c:v>
                </c:pt>
                <c:pt idx="50">
                  <c:v>1756</c:v>
                </c:pt>
                <c:pt idx="51">
                  <c:v>1701</c:v>
                </c:pt>
                <c:pt idx="52">
                  <c:v>1694.5</c:v>
                </c:pt>
                <c:pt idx="53">
                  <c:v>1700.5</c:v>
                </c:pt>
                <c:pt idx="54">
                  <c:v>1722</c:v>
                </c:pt>
                <c:pt idx="55">
                  <c:v>1745.75</c:v>
                </c:pt>
                <c:pt idx="56">
                  <c:v>1738.5</c:v>
                </c:pt>
                <c:pt idx="57">
                  <c:v>1757.5</c:v>
                </c:pt>
                <c:pt idx="58">
                  <c:v>1755.5</c:v>
                </c:pt>
                <c:pt idx="59">
                  <c:v>1750</c:v>
                </c:pt>
                <c:pt idx="60">
                  <c:v>1745.5</c:v>
                </c:pt>
                <c:pt idx="61">
                  <c:v>1741</c:v>
                </c:pt>
                <c:pt idx="62">
                  <c:v>1769</c:v>
                </c:pt>
                <c:pt idx="63">
                  <c:v>1768</c:v>
                </c:pt>
                <c:pt idx="64">
                  <c:v>1765</c:v>
                </c:pt>
                <c:pt idx="65">
                  <c:v>1787</c:v>
                </c:pt>
                <c:pt idx="66">
                  <c:v>1794.5</c:v>
                </c:pt>
                <c:pt idx="67">
                  <c:v>1793.5</c:v>
                </c:pt>
                <c:pt idx="68">
                  <c:v>1785</c:v>
                </c:pt>
                <c:pt idx="69">
                  <c:v>1813</c:v>
                </c:pt>
                <c:pt idx="70">
                  <c:v>1784</c:v>
                </c:pt>
                <c:pt idx="71">
                  <c:v>1770</c:v>
                </c:pt>
                <c:pt idx="72">
                  <c:v>1776</c:v>
                </c:pt>
                <c:pt idx="73">
                  <c:v>1794.5</c:v>
                </c:pt>
                <c:pt idx="74">
                  <c:v>1789</c:v>
                </c:pt>
                <c:pt idx="75">
                  <c:v>1781.5</c:v>
                </c:pt>
                <c:pt idx="76">
                  <c:v>1773</c:v>
                </c:pt>
                <c:pt idx="77">
                  <c:v>1803</c:v>
                </c:pt>
                <c:pt idx="78">
                  <c:v>1816</c:v>
                </c:pt>
                <c:pt idx="79">
                  <c:v>1822.5</c:v>
                </c:pt>
                <c:pt idx="80">
                  <c:v>1825.5</c:v>
                </c:pt>
                <c:pt idx="81">
                  <c:v>1805</c:v>
                </c:pt>
                <c:pt idx="82">
                  <c:v>1824.93</c:v>
                </c:pt>
                <c:pt idx="83">
                  <c:v>1839.65</c:v>
                </c:pt>
                <c:pt idx="84">
                  <c:v>1873</c:v>
                </c:pt>
                <c:pt idx="85">
                  <c:v>1859.28</c:v>
                </c:pt>
                <c:pt idx="86">
                  <c:v>1853.98</c:v>
                </c:pt>
                <c:pt idx="87">
                  <c:v>1823.65</c:v>
                </c:pt>
                <c:pt idx="88">
                  <c:v>1764</c:v>
                </c:pt>
                <c:pt idx="89">
                  <c:v>1784.73</c:v>
                </c:pt>
                <c:pt idx="90">
                  <c:v>1795.5</c:v>
                </c:pt>
                <c:pt idx="91">
                  <c:v>1795.9</c:v>
                </c:pt>
                <c:pt idx="92">
                  <c:v>1775.63</c:v>
                </c:pt>
                <c:pt idx="93">
                  <c:v>1770.75</c:v>
                </c:pt>
                <c:pt idx="94">
                  <c:v>1764.3</c:v>
                </c:pt>
                <c:pt idx="95">
                  <c:v>1757.75</c:v>
                </c:pt>
                <c:pt idx="96">
                  <c:v>1768.25</c:v>
                </c:pt>
                <c:pt idx="97">
                  <c:v>1768.75</c:v>
                </c:pt>
                <c:pt idx="98">
                  <c:v>1765.5</c:v>
                </c:pt>
                <c:pt idx="99">
                  <c:v>1771.78</c:v>
                </c:pt>
                <c:pt idx="100">
                  <c:v>1753</c:v>
                </c:pt>
                <c:pt idx="101">
                  <c:v>1766.25</c:v>
                </c:pt>
                <c:pt idx="102">
                  <c:v>1780</c:v>
                </c:pt>
                <c:pt idx="103">
                  <c:v>1769.5</c:v>
                </c:pt>
                <c:pt idx="104">
                  <c:v>1800</c:v>
                </c:pt>
                <c:pt idx="105">
                  <c:v>1801.35</c:v>
                </c:pt>
                <c:pt idx="106">
                  <c:v>1832.2</c:v>
                </c:pt>
                <c:pt idx="107">
                  <c:v>1818.45</c:v>
                </c:pt>
                <c:pt idx="108">
                  <c:v>1815.75</c:v>
                </c:pt>
                <c:pt idx="109">
                  <c:v>1817.95</c:v>
                </c:pt>
                <c:pt idx="110">
                  <c:v>1811.63</c:v>
                </c:pt>
                <c:pt idx="111">
                  <c:v>1833.65</c:v>
                </c:pt>
                <c:pt idx="112">
                  <c:v>1823.45</c:v>
                </c:pt>
                <c:pt idx="113">
                  <c:v>1840.05</c:v>
                </c:pt>
                <c:pt idx="114">
                  <c:v>1831.5</c:v>
                </c:pt>
                <c:pt idx="115">
                  <c:v>1798</c:v>
                </c:pt>
                <c:pt idx="116">
                  <c:v>1794.68</c:v>
                </c:pt>
                <c:pt idx="117">
                  <c:v>1776.5</c:v>
                </c:pt>
                <c:pt idx="118">
                  <c:v>1758.35</c:v>
                </c:pt>
                <c:pt idx="119">
                  <c:v>1757</c:v>
                </c:pt>
                <c:pt idx="120">
                  <c:v>1730.5</c:v>
                </c:pt>
                <c:pt idx="121">
                  <c:v>1748.83</c:v>
                </c:pt>
                <c:pt idx="122">
                  <c:v>1741.95</c:v>
                </c:pt>
                <c:pt idx="123">
                  <c:v>1700.8</c:v>
                </c:pt>
                <c:pt idx="124">
                  <c:v>1688</c:v>
                </c:pt>
                <c:pt idx="125">
                  <c:v>1673.8</c:v>
                </c:pt>
                <c:pt idx="126">
                  <c:v>1693.13</c:v>
                </c:pt>
                <c:pt idx="127">
                  <c:v>1724.6</c:v>
                </c:pt>
                <c:pt idx="128">
                  <c:v>1722.6</c:v>
                </c:pt>
                <c:pt idx="129">
                  <c:v>1719.5</c:v>
                </c:pt>
                <c:pt idx="130">
                  <c:v>1723.55</c:v>
                </c:pt>
                <c:pt idx="131">
                  <c:v>1741</c:v>
                </c:pt>
                <c:pt idx="132">
                  <c:v>1726.85</c:v>
                </c:pt>
                <c:pt idx="133">
                  <c:v>1743.4</c:v>
                </c:pt>
                <c:pt idx="134">
                  <c:v>1736.5</c:v>
                </c:pt>
                <c:pt idx="135">
                  <c:v>1723.9</c:v>
                </c:pt>
                <c:pt idx="136">
                  <c:v>1731.8</c:v>
                </c:pt>
                <c:pt idx="137">
                  <c:v>1755.7</c:v>
                </c:pt>
                <c:pt idx="138">
                  <c:v>1764.1</c:v>
                </c:pt>
                <c:pt idx="139">
                  <c:v>1762.05</c:v>
                </c:pt>
                <c:pt idx="140">
                  <c:v>1773.5</c:v>
                </c:pt>
                <c:pt idx="141">
                  <c:v>1768.35</c:v>
                </c:pt>
                <c:pt idx="142">
                  <c:v>1775</c:v>
                </c:pt>
                <c:pt idx="143">
                  <c:v>1784</c:v>
                </c:pt>
                <c:pt idx="144">
                  <c:v>1795</c:v>
                </c:pt>
                <c:pt idx="145">
                  <c:v>1789.6</c:v>
                </c:pt>
                <c:pt idx="146">
                  <c:v>1807</c:v>
                </c:pt>
                <c:pt idx="147">
                  <c:v>1794.45</c:v>
                </c:pt>
                <c:pt idx="148">
                  <c:v>1789.5</c:v>
                </c:pt>
                <c:pt idx="149">
                  <c:v>1780.5</c:v>
                </c:pt>
                <c:pt idx="150">
                  <c:v>1790.55</c:v>
                </c:pt>
                <c:pt idx="151">
                  <c:v>1797</c:v>
                </c:pt>
                <c:pt idx="152">
                  <c:v>1781.15</c:v>
                </c:pt>
                <c:pt idx="153">
                  <c:v>1722.22</c:v>
                </c:pt>
                <c:pt idx="154">
                  <c:v>1719</c:v>
                </c:pt>
                <c:pt idx="155">
                  <c:v>1717</c:v>
                </c:pt>
                <c:pt idx="156">
                  <c:v>1754.5</c:v>
                </c:pt>
                <c:pt idx="157">
                  <c:v>1769.5</c:v>
                </c:pt>
                <c:pt idx="158">
                  <c:v>1788.5</c:v>
                </c:pt>
                <c:pt idx="159">
                  <c:v>1797.25</c:v>
                </c:pt>
                <c:pt idx="160">
                  <c:v>1808.5</c:v>
                </c:pt>
                <c:pt idx="161">
                  <c:v>1818</c:v>
                </c:pt>
                <c:pt idx="162">
                  <c:v>1842.25</c:v>
                </c:pt>
                <c:pt idx="163">
                  <c:v>1843.5</c:v>
                </c:pt>
                <c:pt idx="164">
                  <c:v>1875.25</c:v>
                </c:pt>
                <c:pt idx="165">
                  <c:v>1903.5</c:v>
                </c:pt>
                <c:pt idx="166">
                  <c:v>1863.8</c:v>
                </c:pt>
                <c:pt idx="167">
                  <c:v>1812.5</c:v>
                </c:pt>
                <c:pt idx="168">
                  <c:v>1820</c:v>
                </c:pt>
                <c:pt idx="169">
                  <c:v>1832.75</c:v>
                </c:pt>
                <c:pt idx="170">
                  <c:v>1823.5</c:v>
                </c:pt>
                <c:pt idx="171">
                  <c:v>1854.3</c:v>
                </c:pt>
                <c:pt idx="172">
                  <c:v>1846.5</c:v>
                </c:pt>
                <c:pt idx="173">
                  <c:v>1849.1</c:v>
                </c:pt>
                <c:pt idx="174">
                  <c:v>1882.5</c:v>
                </c:pt>
                <c:pt idx="175">
                  <c:v>1888.5</c:v>
                </c:pt>
                <c:pt idx="176">
                  <c:v>1854.5</c:v>
                </c:pt>
                <c:pt idx="177">
                  <c:v>1821.5</c:v>
                </c:pt>
                <c:pt idx="178">
                  <c:v>1861.5</c:v>
                </c:pt>
                <c:pt idx="179">
                  <c:v>1833.5</c:v>
                </c:pt>
                <c:pt idx="180">
                  <c:v>1808</c:v>
                </c:pt>
                <c:pt idx="181">
                  <c:v>1816.25</c:v>
                </c:pt>
                <c:pt idx="182">
                  <c:v>1816</c:v>
                </c:pt>
                <c:pt idx="183">
                  <c:v>1787.25</c:v>
                </c:pt>
                <c:pt idx="184">
                  <c:v>1811</c:v>
                </c:pt>
                <c:pt idx="185">
                  <c:v>1774</c:v>
                </c:pt>
                <c:pt idx="186">
                  <c:v>1779.5</c:v>
                </c:pt>
                <c:pt idx="187">
                  <c:v>1761</c:v>
                </c:pt>
                <c:pt idx="188">
                  <c:v>1688.5</c:v>
                </c:pt>
                <c:pt idx="189">
                  <c:v>1608.75</c:v>
                </c:pt>
                <c:pt idx="190">
                  <c:v>1561.5</c:v>
                </c:pt>
                <c:pt idx="191">
                  <c:v>1561.5</c:v>
                </c:pt>
                <c:pt idx="192">
                  <c:v>1528</c:v>
                </c:pt>
                <c:pt idx="193">
                  <c:v>1524</c:v>
                </c:pt>
                <c:pt idx="194">
                  <c:v>1525</c:v>
                </c:pt>
                <c:pt idx="195">
                  <c:v>1508.75</c:v>
                </c:pt>
                <c:pt idx="196">
                  <c:v>1477.5</c:v>
                </c:pt>
                <c:pt idx="197">
                  <c:v>1493</c:v>
                </c:pt>
                <c:pt idx="198">
                  <c:v>1512.5</c:v>
                </c:pt>
                <c:pt idx="199">
                  <c:v>1495</c:v>
                </c:pt>
                <c:pt idx="200">
                  <c:v>1524</c:v>
                </c:pt>
                <c:pt idx="201">
                  <c:v>1520.5</c:v>
                </c:pt>
                <c:pt idx="202">
                  <c:v>1550</c:v>
                </c:pt>
                <c:pt idx="203">
                  <c:v>1533.5</c:v>
                </c:pt>
                <c:pt idx="204">
                  <c:v>1555.5</c:v>
                </c:pt>
                <c:pt idx="205">
                  <c:v>1554</c:v>
                </c:pt>
                <c:pt idx="206">
                  <c:v>1533.5</c:v>
                </c:pt>
                <c:pt idx="207">
                  <c:v>1516.5</c:v>
                </c:pt>
                <c:pt idx="208">
                  <c:v>1496.5</c:v>
                </c:pt>
                <c:pt idx="209">
                  <c:v>1511.5</c:v>
                </c:pt>
                <c:pt idx="210">
                  <c:v>1545</c:v>
                </c:pt>
                <c:pt idx="211">
                  <c:v>1565.5</c:v>
                </c:pt>
                <c:pt idx="212">
                  <c:v>1595.5</c:v>
                </c:pt>
                <c:pt idx="213">
                  <c:v>1637.5</c:v>
                </c:pt>
                <c:pt idx="214">
                  <c:v>1646.5</c:v>
                </c:pt>
                <c:pt idx="215">
                  <c:v>1599.5</c:v>
                </c:pt>
                <c:pt idx="216">
                  <c:v>1590</c:v>
                </c:pt>
                <c:pt idx="217">
                  <c:v>1602.5</c:v>
                </c:pt>
                <c:pt idx="218">
                  <c:v>1640.5</c:v>
                </c:pt>
                <c:pt idx="219">
                  <c:v>1633.5</c:v>
                </c:pt>
                <c:pt idx="220">
                  <c:v>1658</c:v>
                </c:pt>
                <c:pt idx="221">
                  <c:v>1661</c:v>
                </c:pt>
                <c:pt idx="222">
                  <c:v>1627.5</c:v>
                </c:pt>
                <c:pt idx="223">
                  <c:v>1621.75</c:v>
                </c:pt>
                <c:pt idx="224">
                  <c:v>1644.25</c:v>
                </c:pt>
                <c:pt idx="225">
                  <c:v>1641.5</c:v>
                </c:pt>
                <c:pt idx="226">
                  <c:v>1640</c:v>
                </c:pt>
                <c:pt idx="227">
                  <c:v>1619.75</c:v>
                </c:pt>
                <c:pt idx="228">
                  <c:v>1583.25</c:v>
                </c:pt>
                <c:pt idx="229">
                  <c:v>1595</c:v>
                </c:pt>
                <c:pt idx="230">
                  <c:v>1548.75</c:v>
                </c:pt>
                <c:pt idx="231">
                  <c:v>1567</c:v>
                </c:pt>
                <c:pt idx="232">
                  <c:v>1547.75</c:v>
                </c:pt>
                <c:pt idx="233">
                  <c:v>1542</c:v>
                </c:pt>
                <c:pt idx="234">
                  <c:v>1530.5</c:v>
                </c:pt>
                <c:pt idx="235">
                  <c:v>1543.63</c:v>
                </c:pt>
                <c:pt idx="236">
                  <c:v>1536.25</c:v>
                </c:pt>
                <c:pt idx="237">
                  <c:v>1559</c:v>
                </c:pt>
                <c:pt idx="238">
                  <c:v>1560.5</c:v>
                </c:pt>
                <c:pt idx="239">
                  <c:v>1548</c:v>
                </c:pt>
                <c:pt idx="240">
                  <c:v>1520.5</c:v>
                </c:pt>
                <c:pt idx="241">
                  <c:v>1524.5</c:v>
                </c:pt>
                <c:pt idx="242">
                  <c:v>1526.5</c:v>
                </c:pt>
                <c:pt idx="243">
                  <c:v>1494</c:v>
                </c:pt>
                <c:pt idx="244">
                  <c:v>1514.5</c:v>
                </c:pt>
                <c:pt idx="245">
                  <c:v>1487</c:v>
                </c:pt>
                <c:pt idx="246">
                  <c:v>1474.5</c:v>
                </c:pt>
                <c:pt idx="247">
                  <c:v>1422.25</c:v>
                </c:pt>
                <c:pt idx="248">
                  <c:v>1406</c:v>
                </c:pt>
                <c:pt idx="249">
                  <c:v>1420</c:v>
                </c:pt>
                <c:pt idx="250">
                  <c:v>1411</c:v>
                </c:pt>
                <c:pt idx="251">
                  <c:v>1432</c:v>
                </c:pt>
                <c:pt idx="252">
                  <c:v>1428.5</c:v>
                </c:pt>
                <c:pt idx="253">
                  <c:v>1422</c:v>
                </c:pt>
                <c:pt idx="254">
                  <c:v>1425.5</c:v>
                </c:pt>
                <c:pt idx="255">
                  <c:v>1425.5</c:v>
                </c:pt>
                <c:pt idx="256">
                  <c:v>1428.5</c:v>
                </c:pt>
                <c:pt idx="257">
                  <c:v>1384.75</c:v>
                </c:pt>
                <c:pt idx="258">
                  <c:v>1370.38</c:v>
                </c:pt>
                <c:pt idx="259">
                  <c:v>1394.5</c:v>
                </c:pt>
                <c:pt idx="260">
                  <c:v>1394.5</c:v>
                </c:pt>
                <c:pt idx="261">
                  <c:v>1426</c:v>
                </c:pt>
                <c:pt idx="262">
                  <c:v>1419.5</c:v>
                </c:pt>
                <c:pt idx="263">
                  <c:v>1411</c:v>
                </c:pt>
                <c:pt idx="264">
                  <c:v>1401.5</c:v>
                </c:pt>
                <c:pt idx="265">
                  <c:v>1426</c:v>
                </c:pt>
                <c:pt idx="266">
                  <c:v>1461.75</c:v>
                </c:pt>
                <c:pt idx="267">
                  <c:v>1496.5</c:v>
                </c:pt>
                <c:pt idx="268">
                  <c:v>1498.94</c:v>
                </c:pt>
                <c:pt idx="269">
                  <c:v>1489.5</c:v>
                </c:pt>
                <c:pt idx="270">
                  <c:v>1498.5</c:v>
                </c:pt>
                <c:pt idx="271">
                  <c:v>1522.06</c:v>
                </c:pt>
                <c:pt idx="272">
                  <c:v>1523.25</c:v>
                </c:pt>
                <c:pt idx="273">
                  <c:v>1521.63</c:v>
                </c:pt>
                <c:pt idx="274">
                  <c:v>1534.31</c:v>
                </c:pt>
                <c:pt idx="275">
                  <c:v>1561.75</c:v>
                </c:pt>
                <c:pt idx="276">
                  <c:v>1549.38</c:v>
                </c:pt>
                <c:pt idx="277">
                  <c:v>1581.75</c:v>
                </c:pt>
                <c:pt idx="278">
                  <c:v>1609.19</c:v>
                </c:pt>
                <c:pt idx="279">
                  <c:v>1621.5</c:v>
                </c:pt>
                <c:pt idx="280">
                  <c:v>1612.5</c:v>
                </c:pt>
                <c:pt idx="281">
                  <c:v>1587.13</c:v>
                </c:pt>
                <c:pt idx="282">
                  <c:v>1618</c:v>
                </c:pt>
                <c:pt idx="283">
                  <c:v>1630.5</c:v>
                </c:pt>
                <c:pt idx="284">
                  <c:v>1623.75</c:v>
                </c:pt>
                <c:pt idx="285">
                  <c:v>1626.13</c:v>
                </c:pt>
                <c:pt idx="286">
                  <c:v>1650.5</c:v>
                </c:pt>
                <c:pt idx="287">
                  <c:v>1664.5</c:v>
                </c:pt>
                <c:pt idx="288">
                  <c:v>1656</c:v>
                </c:pt>
                <c:pt idx="289">
                  <c:v>1658.25</c:v>
                </c:pt>
                <c:pt idx="290">
                  <c:v>1651.94</c:v>
                </c:pt>
                <c:pt idx="291">
                  <c:v>1631.13</c:v>
                </c:pt>
                <c:pt idx="292">
                  <c:v>1634.31</c:v>
                </c:pt>
                <c:pt idx="293">
                  <c:v>1624.5</c:v>
                </c:pt>
                <c:pt idx="294">
                  <c:v>1633.25</c:v>
                </c:pt>
                <c:pt idx="295">
                  <c:v>1647</c:v>
                </c:pt>
                <c:pt idx="296">
                  <c:v>1686.75</c:v>
                </c:pt>
                <c:pt idx="297">
                  <c:v>1724.13</c:v>
                </c:pt>
                <c:pt idx="298">
                  <c:v>1722.75</c:v>
                </c:pt>
                <c:pt idx="299">
                  <c:v>1713.13</c:v>
                </c:pt>
                <c:pt idx="300">
                  <c:v>1706.5</c:v>
                </c:pt>
                <c:pt idx="301">
                  <c:v>1718.75</c:v>
                </c:pt>
                <c:pt idx="302">
                  <c:v>1679.25</c:v>
                </c:pt>
                <c:pt idx="303">
                  <c:v>1700.25</c:v>
                </c:pt>
                <c:pt idx="304">
                  <c:v>1699.25</c:v>
                </c:pt>
                <c:pt idx="305">
                  <c:v>1662.63</c:v>
                </c:pt>
                <c:pt idx="306">
                  <c:v>1614.88</c:v>
                </c:pt>
                <c:pt idx="307">
                  <c:v>1630</c:v>
                </c:pt>
                <c:pt idx="308">
                  <c:v>1662.5</c:v>
                </c:pt>
                <c:pt idx="309">
                  <c:v>1684.25</c:v>
                </c:pt>
                <c:pt idx="310">
                  <c:v>1695</c:v>
                </c:pt>
                <c:pt idx="311">
                  <c:v>1688</c:v>
                </c:pt>
                <c:pt idx="312">
                  <c:v>1673</c:v>
                </c:pt>
                <c:pt idx="313">
                  <c:v>1686</c:v>
                </c:pt>
                <c:pt idx="314">
                  <c:v>1671.75</c:v>
                </c:pt>
                <c:pt idx="315">
                  <c:v>1683.75</c:v>
                </c:pt>
                <c:pt idx="316">
                  <c:v>1655.63</c:v>
                </c:pt>
                <c:pt idx="317">
                  <c:v>1639.75</c:v>
                </c:pt>
                <c:pt idx="318">
                  <c:v>1620.38</c:v>
                </c:pt>
                <c:pt idx="319">
                  <c:v>1626.5</c:v>
                </c:pt>
                <c:pt idx="320">
                  <c:v>1648.13</c:v>
                </c:pt>
                <c:pt idx="321">
                  <c:v>1654.06</c:v>
                </c:pt>
                <c:pt idx="322">
                  <c:v>1635.75</c:v>
                </c:pt>
                <c:pt idx="323">
                  <c:v>1627.75</c:v>
                </c:pt>
                <c:pt idx="324">
                  <c:v>1638.75</c:v>
                </c:pt>
                <c:pt idx="325">
                  <c:v>1650.88</c:v>
                </c:pt>
                <c:pt idx="326">
                  <c:v>1642.63</c:v>
                </c:pt>
                <c:pt idx="327">
                  <c:v>1600.13</c:v>
                </c:pt>
                <c:pt idx="328">
                  <c:v>1604.63</c:v>
                </c:pt>
                <c:pt idx="329">
                  <c:v>1601.15</c:v>
                </c:pt>
                <c:pt idx="330">
                  <c:v>1612.5</c:v>
                </c:pt>
                <c:pt idx="331">
                  <c:v>1598.13</c:v>
                </c:pt>
                <c:pt idx="332">
                  <c:v>1584.88</c:v>
                </c:pt>
                <c:pt idx="333">
                  <c:v>1604.63</c:v>
                </c:pt>
                <c:pt idx="334">
                  <c:v>1584.38</c:v>
                </c:pt>
                <c:pt idx="335">
                  <c:v>1576</c:v>
                </c:pt>
                <c:pt idx="336">
                  <c:v>1584.75</c:v>
                </c:pt>
                <c:pt idx="337">
                  <c:v>1578.5</c:v>
                </c:pt>
                <c:pt idx="338">
                  <c:v>1580.5</c:v>
                </c:pt>
                <c:pt idx="339">
                  <c:v>1581.5</c:v>
                </c:pt>
                <c:pt idx="340">
                  <c:v>1560.5</c:v>
                </c:pt>
                <c:pt idx="341">
                  <c:v>1546.5</c:v>
                </c:pt>
                <c:pt idx="342">
                  <c:v>1554.06</c:v>
                </c:pt>
                <c:pt idx="343">
                  <c:v>1569.13</c:v>
                </c:pt>
                <c:pt idx="344">
                  <c:v>1572.13</c:v>
                </c:pt>
                <c:pt idx="345">
                  <c:v>1567</c:v>
                </c:pt>
                <c:pt idx="346">
                  <c:v>1571.88</c:v>
                </c:pt>
                <c:pt idx="347">
                  <c:v>1562.25</c:v>
                </c:pt>
                <c:pt idx="348">
                  <c:v>1536.88</c:v>
                </c:pt>
                <c:pt idx="349">
                  <c:v>1527.13</c:v>
                </c:pt>
                <c:pt idx="350">
                  <c:v>1528.88</c:v>
                </c:pt>
                <c:pt idx="351">
                  <c:v>1511.25</c:v>
                </c:pt>
                <c:pt idx="352">
                  <c:v>1500</c:v>
                </c:pt>
                <c:pt idx="353">
                  <c:v>1487.88</c:v>
                </c:pt>
                <c:pt idx="354">
                  <c:v>1464.5</c:v>
                </c:pt>
                <c:pt idx="355">
                  <c:v>1438.5</c:v>
                </c:pt>
                <c:pt idx="356">
                  <c:v>1433.38</c:v>
                </c:pt>
                <c:pt idx="357">
                  <c:v>1431.38</c:v>
                </c:pt>
                <c:pt idx="358">
                  <c:v>1452.75</c:v>
                </c:pt>
                <c:pt idx="359">
                  <c:v>1455.5</c:v>
                </c:pt>
                <c:pt idx="360">
                  <c:v>1467.13</c:v>
                </c:pt>
                <c:pt idx="361">
                  <c:v>1444.75</c:v>
                </c:pt>
                <c:pt idx="362">
                  <c:v>1425</c:v>
                </c:pt>
                <c:pt idx="363">
                  <c:v>1420</c:v>
                </c:pt>
                <c:pt idx="364">
                  <c:v>1431</c:v>
                </c:pt>
                <c:pt idx="365">
                  <c:v>1439.5</c:v>
                </c:pt>
                <c:pt idx="366">
                  <c:v>1430</c:v>
                </c:pt>
                <c:pt idx="367">
                  <c:v>1400.5</c:v>
                </c:pt>
                <c:pt idx="368">
                  <c:v>1415.5</c:v>
                </c:pt>
                <c:pt idx="369">
                  <c:v>1445</c:v>
                </c:pt>
                <c:pt idx="370">
                  <c:v>1429.88</c:v>
                </c:pt>
                <c:pt idx="371">
                  <c:v>1436.88</c:v>
                </c:pt>
                <c:pt idx="372">
                  <c:v>1463.25</c:v>
                </c:pt>
                <c:pt idx="373">
                  <c:v>1441.13</c:v>
                </c:pt>
                <c:pt idx="374">
                  <c:v>1433</c:v>
                </c:pt>
                <c:pt idx="375">
                  <c:v>1444.13</c:v>
                </c:pt>
                <c:pt idx="376">
                  <c:v>1454.25</c:v>
                </c:pt>
                <c:pt idx="377">
                  <c:v>1464.63</c:v>
                </c:pt>
                <c:pt idx="378">
                  <c:v>1494.88</c:v>
                </c:pt>
                <c:pt idx="379">
                  <c:v>1484.06</c:v>
                </c:pt>
                <c:pt idx="380">
                  <c:v>1483.75</c:v>
                </c:pt>
                <c:pt idx="381">
                  <c:v>1481.75</c:v>
                </c:pt>
                <c:pt idx="382">
                  <c:v>1458.1</c:v>
                </c:pt>
                <c:pt idx="383">
                  <c:v>1438.7</c:v>
                </c:pt>
                <c:pt idx="384">
                  <c:v>1436.68</c:v>
                </c:pt>
                <c:pt idx="385">
                  <c:v>1443.6</c:v>
                </c:pt>
                <c:pt idx="386">
                  <c:v>1427.2</c:v>
                </c:pt>
                <c:pt idx="387">
                  <c:v>1410.15</c:v>
                </c:pt>
                <c:pt idx="388">
                  <c:v>1389</c:v>
                </c:pt>
                <c:pt idx="389">
                  <c:v>1447.8</c:v>
                </c:pt>
                <c:pt idx="390">
                  <c:v>1455.78</c:v>
                </c:pt>
                <c:pt idx="391">
                  <c:v>1489.9</c:v>
                </c:pt>
                <c:pt idx="392">
                  <c:v>1480</c:v>
                </c:pt>
                <c:pt idx="393">
                  <c:v>1474.45</c:v>
                </c:pt>
                <c:pt idx="394">
                  <c:v>1444.5</c:v>
                </c:pt>
                <c:pt idx="395">
                  <c:v>1444.25</c:v>
                </c:pt>
                <c:pt idx="396">
                  <c:v>1423.98</c:v>
                </c:pt>
                <c:pt idx="397">
                  <c:v>1427.6</c:v>
                </c:pt>
                <c:pt idx="398">
                  <c:v>1416.85</c:v>
                </c:pt>
                <c:pt idx="399">
                  <c:v>1430.5</c:v>
                </c:pt>
                <c:pt idx="400">
                  <c:v>1417.7</c:v>
                </c:pt>
                <c:pt idx="401">
                  <c:v>1417</c:v>
                </c:pt>
                <c:pt idx="402">
                  <c:v>1405.6</c:v>
                </c:pt>
                <c:pt idx="403">
                  <c:v>1419</c:v>
                </c:pt>
                <c:pt idx="404">
                  <c:v>1414</c:v>
                </c:pt>
                <c:pt idx="405">
                  <c:v>1399.7</c:v>
                </c:pt>
                <c:pt idx="406">
                  <c:v>1384.58</c:v>
                </c:pt>
                <c:pt idx="407">
                  <c:v>1399.25</c:v>
                </c:pt>
                <c:pt idx="408">
                  <c:v>1405.15</c:v>
                </c:pt>
                <c:pt idx="409">
                  <c:v>1410.7</c:v>
                </c:pt>
                <c:pt idx="410">
                  <c:v>1416.8</c:v>
                </c:pt>
                <c:pt idx="411">
                  <c:v>1415.3</c:v>
                </c:pt>
                <c:pt idx="412">
                  <c:v>1398.4</c:v>
                </c:pt>
                <c:pt idx="413">
                  <c:v>1388</c:v>
                </c:pt>
                <c:pt idx="414">
                  <c:v>1406</c:v>
                </c:pt>
                <c:pt idx="415">
                  <c:v>1398.78</c:v>
                </c:pt>
                <c:pt idx="416">
                  <c:v>1408.57</c:v>
                </c:pt>
                <c:pt idx="417">
                  <c:v>1408.43</c:v>
                </c:pt>
                <c:pt idx="418">
                  <c:v>1412</c:v>
                </c:pt>
                <c:pt idx="419">
                  <c:v>1400.3</c:v>
                </c:pt>
                <c:pt idx="420">
                  <c:v>1386.68</c:v>
                </c:pt>
                <c:pt idx="421">
                  <c:v>1396.05</c:v>
                </c:pt>
                <c:pt idx="422">
                  <c:v>1394.45</c:v>
                </c:pt>
                <c:pt idx="423">
                  <c:v>1441.78</c:v>
                </c:pt>
                <c:pt idx="424">
                  <c:v>1474.25</c:v>
                </c:pt>
                <c:pt idx="425">
                  <c:v>1492.15</c:v>
                </c:pt>
                <c:pt idx="426">
                  <c:v>1508.97</c:v>
                </c:pt>
                <c:pt idx="427">
                  <c:v>1536</c:v>
                </c:pt>
                <c:pt idx="428">
                  <c:v>1541.95</c:v>
                </c:pt>
                <c:pt idx="429">
                  <c:v>1549.45</c:v>
                </c:pt>
                <c:pt idx="430">
                  <c:v>1543.98</c:v>
                </c:pt>
                <c:pt idx="431">
                  <c:v>1518</c:v>
                </c:pt>
                <c:pt idx="432">
                  <c:v>1516.55</c:v>
                </c:pt>
                <c:pt idx="433">
                  <c:v>1507.65</c:v>
                </c:pt>
                <c:pt idx="434">
                  <c:v>1540</c:v>
                </c:pt>
                <c:pt idx="435">
                  <c:v>1551.55</c:v>
                </c:pt>
                <c:pt idx="436">
                  <c:v>1569.45</c:v>
                </c:pt>
                <c:pt idx="437">
                  <c:v>1571.35</c:v>
                </c:pt>
                <c:pt idx="438">
                  <c:v>1583.1</c:v>
                </c:pt>
                <c:pt idx="439">
                  <c:v>1591.35</c:v>
                </c:pt>
                <c:pt idx="440">
                  <c:v>1592.95</c:v>
                </c:pt>
                <c:pt idx="441">
                  <c:v>1605.25</c:v>
                </c:pt>
                <c:pt idx="442">
                  <c:v>1646.05</c:v>
                </c:pt>
                <c:pt idx="443">
                  <c:v>1684.95</c:v>
                </c:pt>
                <c:pt idx="444">
                  <c:v>1709</c:v>
                </c:pt>
                <c:pt idx="445">
                  <c:v>1666.35</c:v>
                </c:pt>
                <c:pt idx="446">
                  <c:v>1631.18</c:v>
                </c:pt>
                <c:pt idx="447">
                  <c:v>1639.3</c:v>
                </c:pt>
                <c:pt idx="448">
                  <c:v>1626.5</c:v>
                </c:pt>
                <c:pt idx="449">
                  <c:v>1635.1</c:v>
                </c:pt>
                <c:pt idx="450">
                  <c:v>1621.5</c:v>
                </c:pt>
                <c:pt idx="451">
                  <c:v>1627.9</c:v>
                </c:pt>
                <c:pt idx="452">
                  <c:v>1634.75</c:v>
                </c:pt>
                <c:pt idx="453">
                  <c:v>1649.3</c:v>
                </c:pt>
                <c:pt idx="454">
                  <c:v>1662</c:v>
                </c:pt>
                <c:pt idx="455">
                  <c:v>1679.2</c:v>
                </c:pt>
                <c:pt idx="456">
                  <c:v>1677.3</c:v>
                </c:pt>
                <c:pt idx="457">
                  <c:v>1687</c:v>
                </c:pt>
                <c:pt idx="458">
                  <c:v>1717.97</c:v>
                </c:pt>
                <c:pt idx="459">
                  <c:v>1706.28</c:v>
                </c:pt>
                <c:pt idx="460">
                  <c:v>1694.45</c:v>
                </c:pt>
                <c:pt idx="461">
                  <c:v>1688.35</c:v>
                </c:pt>
                <c:pt idx="462">
                  <c:v>1673.95</c:v>
                </c:pt>
                <c:pt idx="463">
                  <c:v>1677.4</c:v>
                </c:pt>
                <c:pt idx="464">
                  <c:v>1651.53</c:v>
                </c:pt>
                <c:pt idx="465">
                  <c:v>1640.25</c:v>
                </c:pt>
              </c:numCache>
            </c:numRef>
          </c:xVal>
          <c:yVal>
            <c:numRef>
              <c:f>Data!$G$1</c:f>
              <c:numCache>
                <c:formatCode>General</c:formatCode>
                <c:ptCount val="1"/>
                <c:pt idx="0">
                  <c:v>0.87874321685941292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690-2E4D-8A90-8069C9C572EF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Data!$B$3:$B$468</c:f>
              <c:numCache>
                <c:formatCode>_-* #,##0.00_-;\-* #,##0.00_-;_-* "-"??_-;_-@_-</c:formatCode>
                <c:ptCount val="466"/>
                <c:pt idx="0">
                  <c:v>1768.5</c:v>
                </c:pt>
                <c:pt idx="1">
                  <c:v>1757.5</c:v>
                </c:pt>
                <c:pt idx="2">
                  <c:v>1728.5</c:v>
                </c:pt>
                <c:pt idx="3">
                  <c:v>1731.5</c:v>
                </c:pt>
                <c:pt idx="4">
                  <c:v>1733.5</c:v>
                </c:pt>
                <c:pt idx="5">
                  <c:v>1742</c:v>
                </c:pt>
                <c:pt idx="6">
                  <c:v>1770.5</c:v>
                </c:pt>
                <c:pt idx="7">
                  <c:v>1801</c:v>
                </c:pt>
                <c:pt idx="8">
                  <c:v>1802</c:v>
                </c:pt>
                <c:pt idx="9">
                  <c:v>1813</c:v>
                </c:pt>
                <c:pt idx="10">
                  <c:v>1803.85</c:v>
                </c:pt>
                <c:pt idx="11">
                  <c:v>1826.5</c:v>
                </c:pt>
                <c:pt idx="12">
                  <c:v>1834.5</c:v>
                </c:pt>
                <c:pt idx="13">
                  <c:v>1811</c:v>
                </c:pt>
                <c:pt idx="14">
                  <c:v>1826.5</c:v>
                </c:pt>
                <c:pt idx="15">
                  <c:v>1814.5</c:v>
                </c:pt>
                <c:pt idx="16">
                  <c:v>1787</c:v>
                </c:pt>
                <c:pt idx="17">
                  <c:v>1813</c:v>
                </c:pt>
                <c:pt idx="18">
                  <c:v>1785.5</c:v>
                </c:pt>
                <c:pt idx="19">
                  <c:v>1796.5</c:v>
                </c:pt>
                <c:pt idx="20">
                  <c:v>1794</c:v>
                </c:pt>
                <c:pt idx="21">
                  <c:v>1828.5</c:v>
                </c:pt>
                <c:pt idx="22">
                  <c:v>1833.5</c:v>
                </c:pt>
                <c:pt idx="23">
                  <c:v>1838.5</c:v>
                </c:pt>
                <c:pt idx="24">
                  <c:v>1843.5</c:v>
                </c:pt>
                <c:pt idx="25">
                  <c:v>1841</c:v>
                </c:pt>
                <c:pt idx="26">
                  <c:v>1860</c:v>
                </c:pt>
                <c:pt idx="27">
                  <c:v>1858</c:v>
                </c:pt>
                <c:pt idx="28">
                  <c:v>1827.25</c:v>
                </c:pt>
                <c:pt idx="29">
                  <c:v>1804</c:v>
                </c:pt>
                <c:pt idx="30">
                  <c:v>1829.5</c:v>
                </c:pt>
                <c:pt idx="31">
                  <c:v>1830.5</c:v>
                </c:pt>
                <c:pt idx="32">
                  <c:v>1830</c:v>
                </c:pt>
                <c:pt idx="33">
                  <c:v>1846.5</c:v>
                </c:pt>
                <c:pt idx="34">
                  <c:v>1835.5</c:v>
                </c:pt>
                <c:pt idx="35">
                  <c:v>1851.45</c:v>
                </c:pt>
                <c:pt idx="36">
                  <c:v>1791</c:v>
                </c:pt>
                <c:pt idx="37">
                  <c:v>1784</c:v>
                </c:pt>
                <c:pt idx="38">
                  <c:v>1782.5</c:v>
                </c:pt>
                <c:pt idx="39">
                  <c:v>1806</c:v>
                </c:pt>
                <c:pt idx="40">
                  <c:v>1808</c:v>
                </c:pt>
                <c:pt idx="41">
                  <c:v>1842</c:v>
                </c:pt>
                <c:pt idx="42">
                  <c:v>1849.5</c:v>
                </c:pt>
                <c:pt idx="43">
                  <c:v>1827.5</c:v>
                </c:pt>
                <c:pt idx="44">
                  <c:v>1842.5</c:v>
                </c:pt>
                <c:pt idx="45">
                  <c:v>1820.5</c:v>
                </c:pt>
                <c:pt idx="46">
                  <c:v>1806</c:v>
                </c:pt>
                <c:pt idx="47">
                  <c:v>1802.5</c:v>
                </c:pt>
                <c:pt idx="48">
                  <c:v>1764.5</c:v>
                </c:pt>
                <c:pt idx="49">
                  <c:v>1781</c:v>
                </c:pt>
                <c:pt idx="50">
                  <c:v>1756</c:v>
                </c:pt>
                <c:pt idx="51">
                  <c:v>1701</c:v>
                </c:pt>
                <c:pt idx="52">
                  <c:v>1694.5</c:v>
                </c:pt>
                <c:pt idx="53">
                  <c:v>1700.5</c:v>
                </c:pt>
                <c:pt idx="54">
                  <c:v>1722</c:v>
                </c:pt>
                <c:pt idx="55">
                  <c:v>1745.75</c:v>
                </c:pt>
                <c:pt idx="56">
                  <c:v>1738.5</c:v>
                </c:pt>
                <c:pt idx="57">
                  <c:v>1757.5</c:v>
                </c:pt>
                <c:pt idx="58">
                  <c:v>1755.5</c:v>
                </c:pt>
                <c:pt idx="59">
                  <c:v>1750</c:v>
                </c:pt>
                <c:pt idx="60">
                  <c:v>1745.5</c:v>
                </c:pt>
                <c:pt idx="61">
                  <c:v>1741</c:v>
                </c:pt>
                <c:pt idx="62">
                  <c:v>1769</c:v>
                </c:pt>
                <c:pt idx="63">
                  <c:v>1768</c:v>
                </c:pt>
                <c:pt idx="64">
                  <c:v>1765</c:v>
                </c:pt>
                <c:pt idx="65">
                  <c:v>1787</c:v>
                </c:pt>
                <c:pt idx="66">
                  <c:v>1794.5</c:v>
                </c:pt>
                <c:pt idx="67">
                  <c:v>1793.5</c:v>
                </c:pt>
                <c:pt idx="68">
                  <c:v>1785</c:v>
                </c:pt>
                <c:pt idx="69">
                  <c:v>1813</c:v>
                </c:pt>
                <c:pt idx="70">
                  <c:v>1784</c:v>
                </c:pt>
                <c:pt idx="71">
                  <c:v>1770</c:v>
                </c:pt>
                <c:pt idx="72">
                  <c:v>1776</c:v>
                </c:pt>
                <c:pt idx="73">
                  <c:v>1794.5</c:v>
                </c:pt>
                <c:pt idx="74">
                  <c:v>1789</c:v>
                </c:pt>
                <c:pt idx="75">
                  <c:v>1781.5</c:v>
                </c:pt>
                <c:pt idx="76">
                  <c:v>1773</c:v>
                </c:pt>
                <c:pt idx="77">
                  <c:v>1803</c:v>
                </c:pt>
                <c:pt idx="78">
                  <c:v>1816</c:v>
                </c:pt>
                <c:pt idx="79">
                  <c:v>1822.5</c:v>
                </c:pt>
                <c:pt idx="80">
                  <c:v>1825.5</c:v>
                </c:pt>
                <c:pt idx="81">
                  <c:v>1805</c:v>
                </c:pt>
                <c:pt idx="82">
                  <c:v>1824.93</c:v>
                </c:pt>
                <c:pt idx="83">
                  <c:v>1839.65</c:v>
                </c:pt>
                <c:pt idx="84">
                  <c:v>1873</c:v>
                </c:pt>
                <c:pt idx="85">
                  <c:v>1859.28</c:v>
                </c:pt>
                <c:pt idx="86">
                  <c:v>1853.98</c:v>
                </c:pt>
                <c:pt idx="87">
                  <c:v>1823.65</c:v>
                </c:pt>
                <c:pt idx="88">
                  <c:v>1764</c:v>
                </c:pt>
                <c:pt idx="89">
                  <c:v>1784.73</c:v>
                </c:pt>
                <c:pt idx="90">
                  <c:v>1795.5</c:v>
                </c:pt>
                <c:pt idx="91">
                  <c:v>1795.9</c:v>
                </c:pt>
                <c:pt idx="92">
                  <c:v>1775.63</c:v>
                </c:pt>
                <c:pt idx="93">
                  <c:v>1770.75</c:v>
                </c:pt>
                <c:pt idx="94">
                  <c:v>1764.3</c:v>
                </c:pt>
                <c:pt idx="95">
                  <c:v>1757.75</c:v>
                </c:pt>
                <c:pt idx="96">
                  <c:v>1768.25</c:v>
                </c:pt>
                <c:pt idx="97">
                  <c:v>1768.75</c:v>
                </c:pt>
                <c:pt idx="98">
                  <c:v>1765.5</c:v>
                </c:pt>
                <c:pt idx="99">
                  <c:v>1771.78</c:v>
                </c:pt>
                <c:pt idx="100">
                  <c:v>1753</c:v>
                </c:pt>
                <c:pt idx="101">
                  <c:v>1766.25</c:v>
                </c:pt>
                <c:pt idx="102">
                  <c:v>1780</c:v>
                </c:pt>
                <c:pt idx="103">
                  <c:v>1769.5</c:v>
                </c:pt>
                <c:pt idx="104">
                  <c:v>1800</c:v>
                </c:pt>
                <c:pt idx="105">
                  <c:v>1801.35</c:v>
                </c:pt>
                <c:pt idx="106">
                  <c:v>1832.2</c:v>
                </c:pt>
                <c:pt idx="107">
                  <c:v>1818.45</c:v>
                </c:pt>
                <c:pt idx="108">
                  <c:v>1815.75</c:v>
                </c:pt>
                <c:pt idx="109">
                  <c:v>1817.95</c:v>
                </c:pt>
                <c:pt idx="110">
                  <c:v>1811.63</c:v>
                </c:pt>
                <c:pt idx="111">
                  <c:v>1833.65</c:v>
                </c:pt>
                <c:pt idx="112">
                  <c:v>1823.45</c:v>
                </c:pt>
                <c:pt idx="113">
                  <c:v>1840.05</c:v>
                </c:pt>
                <c:pt idx="114">
                  <c:v>1831.5</c:v>
                </c:pt>
                <c:pt idx="115">
                  <c:v>1798</c:v>
                </c:pt>
                <c:pt idx="116">
                  <c:v>1794.68</c:v>
                </c:pt>
                <c:pt idx="117">
                  <c:v>1776.5</c:v>
                </c:pt>
                <c:pt idx="118">
                  <c:v>1758.35</c:v>
                </c:pt>
                <c:pt idx="119">
                  <c:v>1757</c:v>
                </c:pt>
                <c:pt idx="120">
                  <c:v>1730.5</c:v>
                </c:pt>
                <c:pt idx="121">
                  <c:v>1748.83</c:v>
                </c:pt>
                <c:pt idx="122">
                  <c:v>1741.95</c:v>
                </c:pt>
                <c:pt idx="123">
                  <c:v>1700.8</c:v>
                </c:pt>
                <c:pt idx="124">
                  <c:v>1688</c:v>
                </c:pt>
                <c:pt idx="125">
                  <c:v>1673.8</c:v>
                </c:pt>
                <c:pt idx="126">
                  <c:v>1693.13</c:v>
                </c:pt>
                <c:pt idx="127">
                  <c:v>1724.6</c:v>
                </c:pt>
                <c:pt idx="128">
                  <c:v>1722.6</c:v>
                </c:pt>
                <c:pt idx="129">
                  <c:v>1719.5</c:v>
                </c:pt>
                <c:pt idx="130">
                  <c:v>1723.55</c:v>
                </c:pt>
                <c:pt idx="131">
                  <c:v>1741</c:v>
                </c:pt>
                <c:pt idx="132">
                  <c:v>1726.85</c:v>
                </c:pt>
                <c:pt idx="133">
                  <c:v>1743.4</c:v>
                </c:pt>
                <c:pt idx="134">
                  <c:v>1736.5</c:v>
                </c:pt>
                <c:pt idx="135">
                  <c:v>1723.9</c:v>
                </c:pt>
                <c:pt idx="136">
                  <c:v>1731.8</c:v>
                </c:pt>
                <c:pt idx="137">
                  <c:v>1755.7</c:v>
                </c:pt>
                <c:pt idx="138">
                  <c:v>1764.1</c:v>
                </c:pt>
                <c:pt idx="139">
                  <c:v>1762.05</c:v>
                </c:pt>
                <c:pt idx="140">
                  <c:v>1773.5</c:v>
                </c:pt>
                <c:pt idx="141">
                  <c:v>1768.35</c:v>
                </c:pt>
                <c:pt idx="142">
                  <c:v>1775</c:v>
                </c:pt>
                <c:pt idx="143">
                  <c:v>1784</c:v>
                </c:pt>
                <c:pt idx="144">
                  <c:v>1795</c:v>
                </c:pt>
                <c:pt idx="145">
                  <c:v>1789.6</c:v>
                </c:pt>
                <c:pt idx="146">
                  <c:v>1807</c:v>
                </c:pt>
                <c:pt idx="147">
                  <c:v>1794.45</c:v>
                </c:pt>
                <c:pt idx="148">
                  <c:v>1789.5</c:v>
                </c:pt>
                <c:pt idx="149">
                  <c:v>1780.5</c:v>
                </c:pt>
                <c:pt idx="150">
                  <c:v>1790.55</c:v>
                </c:pt>
                <c:pt idx="151">
                  <c:v>1797</c:v>
                </c:pt>
                <c:pt idx="152">
                  <c:v>1781.15</c:v>
                </c:pt>
                <c:pt idx="153">
                  <c:v>1722.22</c:v>
                </c:pt>
                <c:pt idx="154">
                  <c:v>1719</c:v>
                </c:pt>
                <c:pt idx="155">
                  <c:v>1717</c:v>
                </c:pt>
                <c:pt idx="156">
                  <c:v>1754.5</c:v>
                </c:pt>
                <c:pt idx="157">
                  <c:v>1769.5</c:v>
                </c:pt>
                <c:pt idx="158">
                  <c:v>1788.5</c:v>
                </c:pt>
                <c:pt idx="159">
                  <c:v>1797.25</c:v>
                </c:pt>
                <c:pt idx="160">
                  <c:v>1808.5</c:v>
                </c:pt>
                <c:pt idx="161">
                  <c:v>1818</c:v>
                </c:pt>
                <c:pt idx="162">
                  <c:v>1842.25</c:v>
                </c:pt>
                <c:pt idx="163">
                  <c:v>1843.5</c:v>
                </c:pt>
                <c:pt idx="164">
                  <c:v>1875.25</c:v>
                </c:pt>
                <c:pt idx="165">
                  <c:v>1903.5</c:v>
                </c:pt>
                <c:pt idx="166">
                  <c:v>1863.8</c:v>
                </c:pt>
                <c:pt idx="167">
                  <c:v>1812.5</c:v>
                </c:pt>
                <c:pt idx="168">
                  <c:v>1820</c:v>
                </c:pt>
                <c:pt idx="169">
                  <c:v>1832.75</c:v>
                </c:pt>
                <c:pt idx="170">
                  <c:v>1823.5</c:v>
                </c:pt>
                <c:pt idx="171">
                  <c:v>1854.3</c:v>
                </c:pt>
                <c:pt idx="172">
                  <c:v>1846.5</c:v>
                </c:pt>
                <c:pt idx="173">
                  <c:v>1849.1</c:v>
                </c:pt>
                <c:pt idx="174">
                  <c:v>1882.5</c:v>
                </c:pt>
                <c:pt idx="175">
                  <c:v>1888.5</c:v>
                </c:pt>
                <c:pt idx="176">
                  <c:v>1854.5</c:v>
                </c:pt>
                <c:pt idx="177">
                  <c:v>1821.5</c:v>
                </c:pt>
                <c:pt idx="178">
                  <c:v>1861.5</c:v>
                </c:pt>
                <c:pt idx="179">
                  <c:v>1833.5</c:v>
                </c:pt>
                <c:pt idx="180">
                  <c:v>1808</c:v>
                </c:pt>
                <c:pt idx="181">
                  <c:v>1816.25</c:v>
                </c:pt>
                <c:pt idx="182">
                  <c:v>1816</c:v>
                </c:pt>
                <c:pt idx="183">
                  <c:v>1787.25</c:v>
                </c:pt>
                <c:pt idx="184">
                  <c:v>1811</c:v>
                </c:pt>
                <c:pt idx="185">
                  <c:v>1774</c:v>
                </c:pt>
                <c:pt idx="186">
                  <c:v>1779.5</c:v>
                </c:pt>
                <c:pt idx="187">
                  <c:v>1761</c:v>
                </c:pt>
                <c:pt idx="188">
                  <c:v>1688.5</c:v>
                </c:pt>
                <c:pt idx="189">
                  <c:v>1608.75</c:v>
                </c:pt>
                <c:pt idx="190">
                  <c:v>1561.5</c:v>
                </c:pt>
                <c:pt idx="191">
                  <c:v>1561.5</c:v>
                </c:pt>
                <c:pt idx="192">
                  <c:v>1528</c:v>
                </c:pt>
                <c:pt idx="193">
                  <c:v>1524</c:v>
                </c:pt>
                <c:pt idx="194">
                  <c:v>1525</c:v>
                </c:pt>
                <c:pt idx="195">
                  <c:v>1508.75</c:v>
                </c:pt>
                <c:pt idx="196">
                  <c:v>1477.5</c:v>
                </c:pt>
                <c:pt idx="197">
                  <c:v>1493</c:v>
                </c:pt>
                <c:pt idx="198">
                  <c:v>1512.5</c:v>
                </c:pt>
                <c:pt idx="199">
                  <c:v>1495</c:v>
                </c:pt>
                <c:pt idx="200">
                  <c:v>1524</c:v>
                </c:pt>
                <c:pt idx="201">
                  <c:v>1520.5</c:v>
                </c:pt>
                <c:pt idx="202">
                  <c:v>1550</c:v>
                </c:pt>
                <c:pt idx="203">
                  <c:v>1533.5</c:v>
                </c:pt>
                <c:pt idx="204">
                  <c:v>1555.5</c:v>
                </c:pt>
                <c:pt idx="205">
                  <c:v>1554</c:v>
                </c:pt>
                <c:pt idx="206">
                  <c:v>1533.5</c:v>
                </c:pt>
                <c:pt idx="207">
                  <c:v>1516.5</c:v>
                </c:pt>
                <c:pt idx="208">
                  <c:v>1496.5</c:v>
                </c:pt>
                <c:pt idx="209">
                  <c:v>1511.5</c:v>
                </c:pt>
                <c:pt idx="210">
                  <c:v>1545</c:v>
                </c:pt>
                <c:pt idx="211">
                  <c:v>1565.5</c:v>
                </c:pt>
                <c:pt idx="212">
                  <c:v>1595.5</c:v>
                </c:pt>
                <c:pt idx="213">
                  <c:v>1637.5</c:v>
                </c:pt>
                <c:pt idx="214">
                  <c:v>1646.5</c:v>
                </c:pt>
                <c:pt idx="215">
                  <c:v>1599.5</c:v>
                </c:pt>
                <c:pt idx="216">
                  <c:v>1590</c:v>
                </c:pt>
                <c:pt idx="217">
                  <c:v>1602.5</c:v>
                </c:pt>
                <c:pt idx="218">
                  <c:v>1640.5</c:v>
                </c:pt>
                <c:pt idx="219">
                  <c:v>1633.5</c:v>
                </c:pt>
                <c:pt idx="220">
                  <c:v>1658</c:v>
                </c:pt>
                <c:pt idx="221">
                  <c:v>1661</c:v>
                </c:pt>
                <c:pt idx="222">
                  <c:v>1627.5</c:v>
                </c:pt>
                <c:pt idx="223">
                  <c:v>1621.75</c:v>
                </c:pt>
                <c:pt idx="224">
                  <c:v>1644.25</c:v>
                </c:pt>
                <c:pt idx="225">
                  <c:v>1641.5</c:v>
                </c:pt>
                <c:pt idx="226">
                  <c:v>1640</c:v>
                </c:pt>
                <c:pt idx="227">
                  <c:v>1619.75</c:v>
                </c:pt>
                <c:pt idx="228">
                  <c:v>1583.25</c:v>
                </c:pt>
                <c:pt idx="229">
                  <c:v>1595</c:v>
                </c:pt>
                <c:pt idx="230">
                  <c:v>1548.75</c:v>
                </c:pt>
                <c:pt idx="231">
                  <c:v>1567</c:v>
                </c:pt>
                <c:pt idx="232">
                  <c:v>1547.75</c:v>
                </c:pt>
                <c:pt idx="233">
                  <c:v>1542</c:v>
                </c:pt>
                <c:pt idx="234">
                  <c:v>1530.5</c:v>
                </c:pt>
                <c:pt idx="235">
                  <c:v>1543.63</c:v>
                </c:pt>
                <c:pt idx="236">
                  <c:v>1536.25</c:v>
                </c:pt>
                <c:pt idx="237">
                  <c:v>1559</c:v>
                </c:pt>
                <c:pt idx="238">
                  <c:v>1560.5</c:v>
                </c:pt>
                <c:pt idx="239">
                  <c:v>1548</c:v>
                </c:pt>
                <c:pt idx="240">
                  <c:v>1520.5</c:v>
                </c:pt>
                <c:pt idx="241">
                  <c:v>1524.5</c:v>
                </c:pt>
                <c:pt idx="242">
                  <c:v>1526.5</c:v>
                </c:pt>
                <c:pt idx="243">
                  <c:v>1494</c:v>
                </c:pt>
                <c:pt idx="244">
                  <c:v>1514.5</c:v>
                </c:pt>
                <c:pt idx="245">
                  <c:v>1487</c:v>
                </c:pt>
                <c:pt idx="246">
                  <c:v>1474.5</c:v>
                </c:pt>
                <c:pt idx="247">
                  <c:v>1422.25</c:v>
                </c:pt>
                <c:pt idx="248">
                  <c:v>1406</c:v>
                </c:pt>
                <c:pt idx="249">
                  <c:v>1420</c:v>
                </c:pt>
                <c:pt idx="250">
                  <c:v>1411</c:v>
                </c:pt>
                <c:pt idx="251">
                  <c:v>1432</c:v>
                </c:pt>
                <c:pt idx="252">
                  <c:v>1428.5</c:v>
                </c:pt>
                <c:pt idx="253">
                  <c:v>1422</c:v>
                </c:pt>
                <c:pt idx="254">
                  <c:v>1425.5</c:v>
                </c:pt>
                <c:pt idx="255">
                  <c:v>1425.5</c:v>
                </c:pt>
                <c:pt idx="256">
                  <c:v>1428.5</c:v>
                </c:pt>
                <c:pt idx="257">
                  <c:v>1384.75</c:v>
                </c:pt>
                <c:pt idx="258">
                  <c:v>1370.38</c:v>
                </c:pt>
                <c:pt idx="259">
                  <c:v>1394.5</c:v>
                </c:pt>
                <c:pt idx="260">
                  <c:v>1394.5</c:v>
                </c:pt>
                <c:pt idx="261">
                  <c:v>1426</c:v>
                </c:pt>
                <c:pt idx="262">
                  <c:v>1419.5</c:v>
                </c:pt>
                <c:pt idx="263">
                  <c:v>1411</c:v>
                </c:pt>
                <c:pt idx="264">
                  <c:v>1401.5</c:v>
                </c:pt>
                <c:pt idx="265">
                  <c:v>1426</c:v>
                </c:pt>
                <c:pt idx="266">
                  <c:v>1461.75</c:v>
                </c:pt>
                <c:pt idx="267">
                  <c:v>1496.5</c:v>
                </c:pt>
                <c:pt idx="268">
                  <c:v>1498.94</c:v>
                </c:pt>
                <c:pt idx="269">
                  <c:v>1489.5</c:v>
                </c:pt>
                <c:pt idx="270">
                  <c:v>1498.5</c:v>
                </c:pt>
                <c:pt idx="271">
                  <c:v>1522.06</c:v>
                </c:pt>
                <c:pt idx="272">
                  <c:v>1523.25</c:v>
                </c:pt>
                <c:pt idx="273">
                  <c:v>1521.63</c:v>
                </c:pt>
                <c:pt idx="274">
                  <c:v>1534.31</c:v>
                </c:pt>
                <c:pt idx="275">
                  <c:v>1561.75</c:v>
                </c:pt>
                <c:pt idx="276">
                  <c:v>1549.38</c:v>
                </c:pt>
                <c:pt idx="277">
                  <c:v>1581.75</c:v>
                </c:pt>
                <c:pt idx="278">
                  <c:v>1609.19</c:v>
                </c:pt>
                <c:pt idx="279">
                  <c:v>1621.5</c:v>
                </c:pt>
                <c:pt idx="280">
                  <c:v>1612.5</c:v>
                </c:pt>
                <c:pt idx="281">
                  <c:v>1587.13</c:v>
                </c:pt>
                <c:pt idx="282">
                  <c:v>1618</c:v>
                </c:pt>
                <c:pt idx="283">
                  <c:v>1630.5</c:v>
                </c:pt>
                <c:pt idx="284">
                  <c:v>1623.75</c:v>
                </c:pt>
                <c:pt idx="285">
                  <c:v>1626.13</c:v>
                </c:pt>
                <c:pt idx="286">
                  <c:v>1650.5</c:v>
                </c:pt>
                <c:pt idx="287">
                  <c:v>1664.5</c:v>
                </c:pt>
                <c:pt idx="288">
                  <c:v>1656</c:v>
                </c:pt>
                <c:pt idx="289">
                  <c:v>1658.25</c:v>
                </c:pt>
                <c:pt idx="290">
                  <c:v>1651.94</c:v>
                </c:pt>
                <c:pt idx="291">
                  <c:v>1631.13</c:v>
                </c:pt>
                <c:pt idx="292">
                  <c:v>1634.31</c:v>
                </c:pt>
                <c:pt idx="293">
                  <c:v>1624.5</c:v>
                </c:pt>
                <c:pt idx="294">
                  <c:v>1633.25</c:v>
                </c:pt>
                <c:pt idx="295">
                  <c:v>1647</c:v>
                </c:pt>
                <c:pt idx="296">
                  <c:v>1686.75</c:v>
                </c:pt>
                <c:pt idx="297">
                  <c:v>1724.13</c:v>
                </c:pt>
                <c:pt idx="298">
                  <c:v>1722.75</c:v>
                </c:pt>
                <c:pt idx="299">
                  <c:v>1713.13</c:v>
                </c:pt>
                <c:pt idx="300">
                  <c:v>1706.5</c:v>
                </c:pt>
                <c:pt idx="301">
                  <c:v>1718.75</c:v>
                </c:pt>
                <c:pt idx="302">
                  <c:v>1679.25</c:v>
                </c:pt>
                <c:pt idx="303">
                  <c:v>1700.25</c:v>
                </c:pt>
                <c:pt idx="304">
                  <c:v>1699.25</c:v>
                </c:pt>
                <c:pt idx="305">
                  <c:v>1662.63</c:v>
                </c:pt>
                <c:pt idx="306">
                  <c:v>1614.88</c:v>
                </c:pt>
                <c:pt idx="307">
                  <c:v>1630</c:v>
                </c:pt>
                <c:pt idx="308">
                  <c:v>1662.5</c:v>
                </c:pt>
                <c:pt idx="309">
                  <c:v>1684.25</c:v>
                </c:pt>
                <c:pt idx="310">
                  <c:v>1695</c:v>
                </c:pt>
                <c:pt idx="311">
                  <c:v>1688</c:v>
                </c:pt>
                <c:pt idx="312">
                  <c:v>1673</c:v>
                </c:pt>
                <c:pt idx="313">
                  <c:v>1686</c:v>
                </c:pt>
                <c:pt idx="314">
                  <c:v>1671.75</c:v>
                </c:pt>
                <c:pt idx="315">
                  <c:v>1683.75</c:v>
                </c:pt>
                <c:pt idx="316">
                  <c:v>1655.63</c:v>
                </c:pt>
                <c:pt idx="317">
                  <c:v>1639.75</c:v>
                </c:pt>
                <c:pt idx="318">
                  <c:v>1620.38</c:v>
                </c:pt>
                <c:pt idx="319">
                  <c:v>1626.5</c:v>
                </c:pt>
                <c:pt idx="320">
                  <c:v>1648.13</c:v>
                </c:pt>
                <c:pt idx="321">
                  <c:v>1654.06</c:v>
                </c:pt>
                <c:pt idx="322">
                  <c:v>1635.75</c:v>
                </c:pt>
                <c:pt idx="323">
                  <c:v>1627.75</c:v>
                </c:pt>
                <c:pt idx="324">
                  <c:v>1638.75</c:v>
                </c:pt>
                <c:pt idx="325">
                  <c:v>1650.88</c:v>
                </c:pt>
                <c:pt idx="326">
                  <c:v>1642.63</c:v>
                </c:pt>
                <c:pt idx="327">
                  <c:v>1600.13</c:v>
                </c:pt>
                <c:pt idx="328">
                  <c:v>1604.63</c:v>
                </c:pt>
                <c:pt idx="329">
                  <c:v>1601.15</c:v>
                </c:pt>
                <c:pt idx="330">
                  <c:v>1612.5</c:v>
                </c:pt>
                <c:pt idx="331">
                  <c:v>1598.13</c:v>
                </c:pt>
                <c:pt idx="332">
                  <c:v>1584.88</c:v>
                </c:pt>
                <c:pt idx="333">
                  <c:v>1604.63</c:v>
                </c:pt>
                <c:pt idx="334">
                  <c:v>1584.38</c:v>
                </c:pt>
                <c:pt idx="335">
                  <c:v>1576</c:v>
                </c:pt>
                <c:pt idx="336">
                  <c:v>1584.75</c:v>
                </c:pt>
                <c:pt idx="337">
                  <c:v>1578.5</c:v>
                </c:pt>
                <c:pt idx="338">
                  <c:v>1580.5</c:v>
                </c:pt>
                <c:pt idx="339">
                  <c:v>1581.5</c:v>
                </c:pt>
                <c:pt idx="340">
                  <c:v>1560.5</c:v>
                </c:pt>
                <c:pt idx="341">
                  <c:v>1546.5</c:v>
                </c:pt>
                <c:pt idx="342">
                  <c:v>1554.06</c:v>
                </c:pt>
                <c:pt idx="343">
                  <c:v>1569.13</c:v>
                </c:pt>
                <c:pt idx="344">
                  <c:v>1572.13</c:v>
                </c:pt>
                <c:pt idx="345">
                  <c:v>1567</c:v>
                </c:pt>
                <c:pt idx="346">
                  <c:v>1571.88</c:v>
                </c:pt>
                <c:pt idx="347">
                  <c:v>1562.25</c:v>
                </c:pt>
                <c:pt idx="348">
                  <c:v>1536.88</c:v>
                </c:pt>
                <c:pt idx="349">
                  <c:v>1527.13</c:v>
                </c:pt>
                <c:pt idx="350">
                  <c:v>1528.88</c:v>
                </c:pt>
                <c:pt idx="351">
                  <c:v>1511.25</c:v>
                </c:pt>
                <c:pt idx="352">
                  <c:v>1500</c:v>
                </c:pt>
                <c:pt idx="353">
                  <c:v>1487.88</c:v>
                </c:pt>
                <c:pt idx="354">
                  <c:v>1464.5</c:v>
                </c:pt>
                <c:pt idx="355">
                  <c:v>1438.5</c:v>
                </c:pt>
                <c:pt idx="356">
                  <c:v>1433.38</c:v>
                </c:pt>
                <c:pt idx="357">
                  <c:v>1431.38</c:v>
                </c:pt>
                <c:pt idx="358">
                  <c:v>1452.75</c:v>
                </c:pt>
                <c:pt idx="359">
                  <c:v>1455.5</c:v>
                </c:pt>
                <c:pt idx="360">
                  <c:v>1467.13</c:v>
                </c:pt>
                <c:pt idx="361">
                  <c:v>1444.75</c:v>
                </c:pt>
                <c:pt idx="362">
                  <c:v>1425</c:v>
                </c:pt>
                <c:pt idx="363">
                  <c:v>1420</c:v>
                </c:pt>
                <c:pt idx="364">
                  <c:v>1431</c:v>
                </c:pt>
                <c:pt idx="365">
                  <c:v>1439.5</c:v>
                </c:pt>
                <c:pt idx="366">
                  <c:v>1430</c:v>
                </c:pt>
                <c:pt idx="367">
                  <c:v>1400.5</c:v>
                </c:pt>
                <c:pt idx="368">
                  <c:v>1415.5</c:v>
                </c:pt>
                <c:pt idx="369">
                  <c:v>1445</c:v>
                </c:pt>
                <c:pt idx="370">
                  <c:v>1429.88</c:v>
                </c:pt>
                <c:pt idx="371">
                  <c:v>1436.88</c:v>
                </c:pt>
                <c:pt idx="372">
                  <c:v>1463.25</c:v>
                </c:pt>
                <c:pt idx="373">
                  <c:v>1441.13</c:v>
                </c:pt>
                <c:pt idx="374">
                  <c:v>1433</c:v>
                </c:pt>
                <c:pt idx="375">
                  <c:v>1444.13</c:v>
                </c:pt>
                <c:pt idx="376">
                  <c:v>1454.25</c:v>
                </c:pt>
                <c:pt idx="377">
                  <c:v>1464.63</c:v>
                </c:pt>
                <c:pt idx="378">
                  <c:v>1494.88</c:v>
                </c:pt>
                <c:pt idx="379">
                  <c:v>1484.06</c:v>
                </c:pt>
                <c:pt idx="380">
                  <c:v>1483.75</c:v>
                </c:pt>
                <c:pt idx="381">
                  <c:v>1481.75</c:v>
                </c:pt>
                <c:pt idx="382">
                  <c:v>1458.1</c:v>
                </c:pt>
                <c:pt idx="383">
                  <c:v>1438.7</c:v>
                </c:pt>
                <c:pt idx="384">
                  <c:v>1436.68</c:v>
                </c:pt>
                <c:pt idx="385">
                  <c:v>1443.6</c:v>
                </c:pt>
                <c:pt idx="386">
                  <c:v>1427.2</c:v>
                </c:pt>
                <c:pt idx="387">
                  <c:v>1410.15</c:v>
                </c:pt>
                <c:pt idx="388">
                  <c:v>1389</c:v>
                </c:pt>
                <c:pt idx="389">
                  <c:v>1447.8</c:v>
                </c:pt>
                <c:pt idx="390">
                  <c:v>1455.78</c:v>
                </c:pt>
                <c:pt idx="391">
                  <c:v>1489.9</c:v>
                </c:pt>
                <c:pt idx="392">
                  <c:v>1480</c:v>
                </c:pt>
                <c:pt idx="393">
                  <c:v>1474.45</c:v>
                </c:pt>
                <c:pt idx="394">
                  <c:v>1444.5</c:v>
                </c:pt>
                <c:pt idx="395">
                  <c:v>1444.25</c:v>
                </c:pt>
                <c:pt idx="396">
                  <c:v>1423.98</c:v>
                </c:pt>
                <c:pt idx="397">
                  <c:v>1427.6</c:v>
                </c:pt>
                <c:pt idx="398">
                  <c:v>1416.85</c:v>
                </c:pt>
                <c:pt idx="399">
                  <c:v>1430.5</c:v>
                </c:pt>
                <c:pt idx="400">
                  <c:v>1417.7</c:v>
                </c:pt>
                <c:pt idx="401">
                  <c:v>1417</c:v>
                </c:pt>
                <c:pt idx="402">
                  <c:v>1405.6</c:v>
                </c:pt>
                <c:pt idx="403">
                  <c:v>1419</c:v>
                </c:pt>
                <c:pt idx="404">
                  <c:v>1414</c:v>
                </c:pt>
                <c:pt idx="405">
                  <c:v>1399.7</c:v>
                </c:pt>
                <c:pt idx="406">
                  <c:v>1384.58</c:v>
                </c:pt>
                <c:pt idx="407">
                  <c:v>1399.25</c:v>
                </c:pt>
                <c:pt idx="408">
                  <c:v>1405.15</c:v>
                </c:pt>
                <c:pt idx="409">
                  <c:v>1410.7</c:v>
                </c:pt>
                <c:pt idx="410">
                  <c:v>1416.8</c:v>
                </c:pt>
                <c:pt idx="411">
                  <c:v>1415.3</c:v>
                </c:pt>
                <c:pt idx="412">
                  <c:v>1398.4</c:v>
                </c:pt>
                <c:pt idx="413">
                  <c:v>1388</c:v>
                </c:pt>
                <c:pt idx="414">
                  <c:v>1406</c:v>
                </c:pt>
                <c:pt idx="415">
                  <c:v>1398.78</c:v>
                </c:pt>
                <c:pt idx="416">
                  <c:v>1408.57</c:v>
                </c:pt>
                <c:pt idx="417">
                  <c:v>1408.43</c:v>
                </c:pt>
                <c:pt idx="418">
                  <c:v>1412</c:v>
                </c:pt>
                <c:pt idx="419">
                  <c:v>1400.3</c:v>
                </c:pt>
                <c:pt idx="420">
                  <c:v>1386.68</c:v>
                </c:pt>
                <c:pt idx="421">
                  <c:v>1396.05</c:v>
                </c:pt>
                <c:pt idx="422">
                  <c:v>1394.45</c:v>
                </c:pt>
                <c:pt idx="423">
                  <c:v>1441.78</c:v>
                </c:pt>
                <c:pt idx="424">
                  <c:v>1474.25</c:v>
                </c:pt>
                <c:pt idx="425">
                  <c:v>1492.15</c:v>
                </c:pt>
                <c:pt idx="426">
                  <c:v>1508.97</c:v>
                </c:pt>
                <c:pt idx="427">
                  <c:v>1536</c:v>
                </c:pt>
                <c:pt idx="428">
                  <c:v>1541.95</c:v>
                </c:pt>
                <c:pt idx="429">
                  <c:v>1549.45</c:v>
                </c:pt>
                <c:pt idx="430">
                  <c:v>1543.98</c:v>
                </c:pt>
                <c:pt idx="431">
                  <c:v>1518</c:v>
                </c:pt>
                <c:pt idx="432">
                  <c:v>1516.55</c:v>
                </c:pt>
                <c:pt idx="433">
                  <c:v>1507.65</c:v>
                </c:pt>
                <c:pt idx="434">
                  <c:v>1540</c:v>
                </c:pt>
                <c:pt idx="435">
                  <c:v>1551.55</c:v>
                </c:pt>
                <c:pt idx="436">
                  <c:v>1569.45</c:v>
                </c:pt>
                <c:pt idx="437">
                  <c:v>1571.35</c:v>
                </c:pt>
                <c:pt idx="438">
                  <c:v>1583.1</c:v>
                </c:pt>
                <c:pt idx="439">
                  <c:v>1591.35</c:v>
                </c:pt>
                <c:pt idx="440">
                  <c:v>1592.95</c:v>
                </c:pt>
                <c:pt idx="441">
                  <c:v>1605.25</c:v>
                </c:pt>
                <c:pt idx="442">
                  <c:v>1646.05</c:v>
                </c:pt>
                <c:pt idx="443">
                  <c:v>1684.95</c:v>
                </c:pt>
                <c:pt idx="444">
                  <c:v>1709</c:v>
                </c:pt>
                <c:pt idx="445">
                  <c:v>1666.35</c:v>
                </c:pt>
                <c:pt idx="446">
                  <c:v>1631.18</c:v>
                </c:pt>
                <c:pt idx="447">
                  <c:v>1639.3</c:v>
                </c:pt>
                <c:pt idx="448">
                  <c:v>1626.5</c:v>
                </c:pt>
                <c:pt idx="449">
                  <c:v>1635.1</c:v>
                </c:pt>
                <c:pt idx="450">
                  <c:v>1621.5</c:v>
                </c:pt>
                <c:pt idx="451">
                  <c:v>1627.9</c:v>
                </c:pt>
                <c:pt idx="452">
                  <c:v>1634.75</c:v>
                </c:pt>
                <c:pt idx="453">
                  <c:v>1649.3</c:v>
                </c:pt>
                <c:pt idx="454">
                  <c:v>1662</c:v>
                </c:pt>
                <c:pt idx="455">
                  <c:v>1679.2</c:v>
                </c:pt>
                <c:pt idx="456">
                  <c:v>1677.3</c:v>
                </c:pt>
                <c:pt idx="457">
                  <c:v>1687</c:v>
                </c:pt>
                <c:pt idx="458">
                  <c:v>1717.97</c:v>
                </c:pt>
                <c:pt idx="459">
                  <c:v>1706.28</c:v>
                </c:pt>
                <c:pt idx="460">
                  <c:v>1694.45</c:v>
                </c:pt>
                <c:pt idx="461">
                  <c:v>1688.35</c:v>
                </c:pt>
                <c:pt idx="462">
                  <c:v>1673.95</c:v>
                </c:pt>
                <c:pt idx="463">
                  <c:v>1677.4</c:v>
                </c:pt>
                <c:pt idx="464">
                  <c:v>1651.53</c:v>
                </c:pt>
                <c:pt idx="465">
                  <c:v>1640.25</c:v>
                </c:pt>
              </c:numCache>
            </c:numRef>
          </c:xVal>
          <c:yVal>
            <c:numRef>
              <c:f>Data!$G$1</c:f>
              <c:numCache>
                <c:formatCode>General</c:formatCode>
                <c:ptCount val="1"/>
                <c:pt idx="0">
                  <c:v>0.87874321685941292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690-2E4D-8A90-8069C9C57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6338768"/>
        <c:axId val="267302959"/>
      </c:scatterChart>
      <c:valAx>
        <c:axId val="2076338768"/>
        <c:scaling>
          <c:orientation val="minMax"/>
          <c:min val="1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302959"/>
        <c:crosses val="autoZero"/>
        <c:crossBetween val="midCat"/>
      </c:valAx>
      <c:valAx>
        <c:axId val="267302959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2076338768"/>
        <c:crosses val="autoZero"/>
        <c:crossBetween val="midCat"/>
        <c:majorUnit val="0.60000000000000009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Data!$D$1:$D$2</c:f>
              <c:strCache>
                <c:ptCount val="2"/>
                <c:pt idx="0">
                  <c:v>Gold</c:v>
                </c:pt>
                <c:pt idx="1">
                  <c:v>US$ / oz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D700"/>
              </a:solidFill>
              <a:ln w="9525">
                <a:noFill/>
              </a:ln>
              <a:effectLst/>
            </c:spPr>
          </c:marker>
          <c:trendline>
            <c:spPr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  <a:effectLst/>
            </c:spPr>
            <c:trendlineType val="poly"/>
            <c:order val="2"/>
            <c:forward val="100"/>
            <c:backward val="100"/>
            <c:dispRSqr val="0"/>
            <c:dispEq val="1"/>
            <c:trendlineLbl>
              <c:layout>
                <c:manualLayout>
                  <c:x val="8.2802126071636867E-2"/>
                  <c:y val="5.301745935521157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Data!$B$3:$B$468</c:f>
              <c:numCache>
                <c:formatCode>_-* #,##0.00_-;\-* #,##0.00_-;_-* "-"??_-;_-@_-</c:formatCode>
                <c:ptCount val="466"/>
                <c:pt idx="0">
                  <c:v>1768.5</c:v>
                </c:pt>
                <c:pt idx="1">
                  <c:v>1757.5</c:v>
                </c:pt>
                <c:pt idx="2">
                  <c:v>1728.5</c:v>
                </c:pt>
                <c:pt idx="3">
                  <c:v>1731.5</c:v>
                </c:pt>
                <c:pt idx="4">
                  <c:v>1733.5</c:v>
                </c:pt>
                <c:pt idx="5">
                  <c:v>1742</c:v>
                </c:pt>
                <c:pt idx="6">
                  <c:v>1770.5</c:v>
                </c:pt>
                <c:pt idx="7">
                  <c:v>1801</c:v>
                </c:pt>
                <c:pt idx="8">
                  <c:v>1802</c:v>
                </c:pt>
                <c:pt idx="9">
                  <c:v>1813</c:v>
                </c:pt>
                <c:pt idx="10">
                  <c:v>1803.85</c:v>
                </c:pt>
                <c:pt idx="11">
                  <c:v>1826.5</c:v>
                </c:pt>
                <c:pt idx="12">
                  <c:v>1834.5</c:v>
                </c:pt>
                <c:pt idx="13">
                  <c:v>1811</c:v>
                </c:pt>
                <c:pt idx="14">
                  <c:v>1826.5</c:v>
                </c:pt>
                <c:pt idx="15">
                  <c:v>1814.5</c:v>
                </c:pt>
                <c:pt idx="16">
                  <c:v>1787</c:v>
                </c:pt>
                <c:pt idx="17">
                  <c:v>1813</c:v>
                </c:pt>
                <c:pt idx="18">
                  <c:v>1785.5</c:v>
                </c:pt>
                <c:pt idx="19">
                  <c:v>1796.5</c:v>
                </c:pt>
                <c:pt idx="20">
                  <c:v>1794</c:v>
                </c:pt>
                <c:pt idx="21">
                  <c:v>1828.5</c:v>
                </c:pt>
                <c:pt idx="22">
                  <c:v>1833.5</c:v>
                </c:pt>
                <c:pt idx="23">
                  <c:v>1838.5</c:v>
                </c:pt>
                <c:pt idx="24">
                  <c:v>1843.5</c:v>
                </c:pt>
                <c:pt idx="25">
                  <c:v>1841</c:v>
                </c:pt>
                <c:pt idx="26">
                  <c:v>1860</c:v>
                </c:pt>
                <c:pt idx="27">
                  <c:v>1858</c:v>
                </c:pt>
                <c:pt idx="28">
                  <c:v>1827.25</c:v>
                </c:pt>
                <c:pt idx="29">
                  <c:v>1804</c:v>
                </c:pt>
                <c:pt idx="30">
                  <c:v>1829.5</c:v>
                </c:pt>
                <c:pt idx="31">
                  <c:v>1830.5</c:v>
                </c:pt>
                <c:pt idx="32">
                  <c:v>1830</c:v>
                </c:pt>
                <c:pt idx="33">
                  <c:v>1846.5</c:v>
                </c:pt>
                <c:pt idx="34">
                  <c:v>1835.5</c:v>
                </c:pt>
                <c:pt idx="35">
                  <c:v>1851.45</c:v>
                </c:pt>
                <c:pt idx="36">
                  <c:v>1791</c:v>
                </c:pt>
                <c:pt idx="37">
                  <c:v>1784</c:v>
                </c:pt>
                <c:pt idx="38">
                  <c:v>1782.5</c:v>
                </c:pt>
                <c:pt idx="39">
                  <c:v>1806</c:v>
                </c:pt>
                <c:pt idx="40">
                  <c:v>1808</c:v>
                </c:pt>
                <c:pt idx="41">
                  <c:v>1842</c:v>
                </c:pt>
                <c:pt idx="42">
                  <c:v>1849.5</c:v>
                </c:pt>
                <c:pt idx="43">
                  <c:v>1827.5</c:v>
                </c:pt>
                <c:pt idx="44">
                  <c:v>1842.5</c:v>
                </c:pt>
                <c:pt idx="45">
                  <c:v>1820.5</c:v>
                </c:pt>
                <c:pt idx="46">
                  <c:v>1806</c:v>
                </c:pt>
                <c:pt idx="47">
                  <c:v>1802.5</c:v>
                </c:pt>
                <c:pt idx="48">
                  <c:v>1764.5</c:v>
                </c:pt>
                <c:pt idx="49">
                  <c:v>1781</c:v>
                </c:pt>
                <c:pt idx="50">
                  <c:v>1756</c:v>
                </c:pt>
                <c:pt idx="51">
                  <c:v>1701</c:v>
                </c:pt>
                <c:pt idx="52">
                  <c:v>1694.5</c:v>
                </c:pt>
                <c:pt idx="53">
                  <c:v>1700.5</c:v>
                </c:pt>
                <c:pt idx="54">
                  <c:v>1722</c:v>
                </c:pt>
                <c:pt idx="55">
                  <c:v>1745.75</c:v>
                </c:pt>
                <c:pt idx="56">
                  <c:v>1738.5</c:v>
                </c:pt>
                <c:pt idx="57">
                  <c:v>1757.5</c:v>
                </c:pt>
                <c:pt idx="58">
                  <c:v>1755.5</c:v>
                </c:pt>
                <c:pt idx="59">
                  <c:v>1750</c:v>
                </c:pt>
                <c:pt idx="60">
                  <c:v>1745.5</c:v>
                </c:pt>
                <c:pt idx="61">
                  <c:v>1741</c:v>
                </c:pt>
                <c:pt idx="62">
                  <c:v>1769</c:v>
                </c:pt>
                <c:pt idx="63">
                  <c:v>1768</c:v>
                </c:pt>
                <c:pt idx="64">
                  <c:v>1765</c:v>
                </c:pt>
                <c:pt idx="65">
                  <c:v>1787</c:v>
                </c:pt>
                <c:pt idx="66">
                  <c:v>1794.5</c:v>
                </c:pt>
                <c:pt idx="67">
                  <c:v>1793.5</c:v>
                </c:pt>
                <c:pt idx="68">
                  <c:v>1785</c:v>
                </c:pt>
                <c:pt idx="69">
                  <c:v>1813</c:v>
                </c:pt>
                <c:pt idx="70">
                  <c:v>1784</c:v>
                </c:pt>
                <c:pt idx="71">
                  <c:v>1770</c:v>
                </c:pt>
                <c:pt idx="72">
                  <c:v>1776</c:v>
                </c:pt>
                <c:pt idx="73">
                  <c:v>1794.5</c:v>
                </c:pt>
                <c:pt idx="74">
                  <c:v>1789</c:v>
                </c:pt>
                <c:pt idx="75">
                  <c:v>1781.5</c:v>
                </c:pt>
                <c:pt idx="76">
                  <c:v>1773</c:v>
                </c:pt>
                <c:pt idx="77">
                  <c:v>1803</c:v>
                </c:pt>
                <c:pt idx="78">
                  <c:v>1816</c:v>
                </c:pt>
                <c:pt idx="79">
                  <c:v>1822.5</c:v>
                </c:pt>
                <c:pt idx="80">
                  <c:v>1825.5</c:v>
                </c:pt>
                <c:pt idx="81">
                  <c:v>1805</c:v>
                </c:pt>
                <c:pt idx="82">
                  <c:v>1824.93</c:v>
                </c:pt>
                <c:pt idx="83">
                  <c:v>1839.65</c:v>
                </c:pt>
                <c:pt idx="84">
                  <c:v>1873</c:v>
                </c:pt>
                <c:pt idx="85">
                  <c:v>1859.28</c:v>
                </c:pt>
                <c:pt idx="86">
                  <c:v>1853.98</c:v>
                </c:pt>
                <c:pt idx="87">
                  <c:v>1823.65</c:v>
                </c:pt>
                <c:pt idx="88">
                  <c:v>1764</c:v>
                </c:pt>
                <c:pt idx="89">
                  <c:v>1784.73</c:v>
                </c:pt>
                <c:pt idx="90">
                  <c:v>1795.5</c:v>
                </c:pt>
                <c:pt idx="91">
                  <c:v>1795.9</c:v>
                </c:pt>
                <c:pt idx="92">
                  <c:v>1775.63</c:v>
                </c:pt>
                <c:pt idx="93">
                  <c:v>1770.75</c:v>
                </c:pt>
                <c:pt idx="94">
                  <c:v>1764.3</c:v>
                </c:pt>
                <c:pt idx="95">
                  <c:v>1757.75</c:v>
                </c:pt>
                <c:pt idx="96">
                  <c:v>1768.25</c:v>
                </c:pt>
                <c:pt idx="97">
                  <c:v>1768.75</c:v>
                </c:pt>
                <c:pt idx="98">
                  <c:v>1765.5</c:v>
                </c:pt>
                <c:pt idx="99">
                  <c:v>1771.78</c:v>
                </c:pt>
                <c:pt idx="100">
                  <c:v>1753</c:v>
                </c:pt>
                <c:pt idx="101">
                  <c:v>1766.25</c:v>
                </c:pt>
                <c:pt idx="102">
                  <c:v>1780</c:v>
                </c:pt>
                <c:pt idx="103">
                  <c:v>1769.5</c:v>
                </c:pt>
                <c:pt idx="104">
                  <c:v>1800</c:v>
                </c:pt>
                <c:pt idx="105">
                  <c:v>1801.35</c:v>
                </c:pt>
                <c:pt idx="106">
                  <c:v>1832.2</c:v>
                </c:pt>
                <c:pt idx="107">
                  <c:v>1818.45</c:v>
                </c:pt>
                <c:pt idx="108">
                  <c:v>1815.75</c:v>
                </c:pt>
                <c:pt idx="109">
                  <c:v>1817.95</c:v>
                </c:pt>
                <c:pt idx="110">
                  <c:v>1811.63</c:v>
                </c:pt>
                <c:pt idx="111">
                  <c:v>1833.65</c:v>
                </c:pt>
                <c:pt idx="112">
                  <c:v>1823.45</c:v>
                </c:pt>
                <c:pt idx="113">
                  <c:v>1840.05</c:v>
                </c:pt>
                <c:pt idx="114">
                  <c:v>1831.5</c:v>
                </c:pt>
                <c:pt idx="115">
                  <c:v>1798</c:v>
                </c:pt>
                <c:pt idx="116">
                  <c:v>1794.68</c:v>
                </c:pt>
                <c:pt idx="117">
                  <c:v>1776.5</c:v>
                </c:pt>
                <c:pt idx="118">
                  <c:v>1758.35</c:v>
                </c:pt>
                <c:pt idx="119">
                  <c:v>1757</c:v>
                </c:pt>
                <c:pt idx="120">
                  <c:v>1730.5</c:v>
                </c:pt>
                <c:pt idx="121">
                  <c:v>1748.83</c:v>
                </c:pt>
                <c:pt idx="122">
                  <c:v>1741.95</c:v>
                </c:pt>
                <c:pt idx="123">
                  <c:v>1700.8</c:v>
                </c:pt>
                <c:pt idx="124">
                  <c:v>1688</c:v>
                </c:pt>
                <c:pt idx="125">
                  <c:v>1673.8</c:v>
                </c:pt>
                <c:pt idx="126">
                  <c:v>1693.13</c:v>
                </c:pt>
                <c:pt idx="127">
                  <c:v>1724.6</c:v>
                </c:pt>
                <c:pt idx="128">
                  <c:v>1722.6</c:v>
                </c:pt>
                <c:pt idx="129">
                  <c:v>1719.5</c:v>
                </c:pt>
                <c:pt idx="130">
                  <c:v>1723.55</c:v>
                </c:pt>
                <c:pt idx="131">
                  <c:v>1741</c:v>
                </c:pt>
                <c:pt idx="132">
                  <c:v>1726.85</c:v>
                </c:pt>
                <c:pt idx="133">
                  <c:v>1743.4</c:v>
                </c:pt>
                <c:pt idx="134">
                  <c:v>1736.5</c:v>
                </c:pt>
                <c:pt idx="135">
                  <c:v>1723.9</c:v>
                </c:pt>
                <c:pt idx="136">
                  <c:v>1731.8</c:v>
                </c:pt>
                <c:pt idx="137">
                  <c:v>1755.7</c:v>
                </c:pt>
                <c:pt idx="138">
                  <c:v>1764.1</c:v>
                </c:pt>
                <c:pt idx="139">
                  <c:v>1762.05</c:v>
                </c:pt>
                <c:pt idx="140">
                  <c:v>1773.5</c:v>
                </c:pt>
                <c:pt idx="141">
                  <c:v>1768.35</c:v>
                </c:pt>
                <c:pt idx="142">
                  <c:v>1775</c:v>
                </c:pt>
                <c:pt idx="143">
                  <c:v>1784</c:v>
                </c:pt>
                <c:pt idx="144">
                  <c:v>1795</c:v>
                </c:pt>
                <c:pt idx="145">
                  <c:v>1789.6</c:v>
                </c:pt>
                <c:pt idx="146">
                  <c:v>1807</c:v>
                </c:pt>
                <c:pt idx="147">
                  <c:v>1794.45</c:v>
                </c:pt>
                <c:pt idx="148">
                  <c:v>1789.5</c:v>
                </c:pt>
                <c:pt idx="149">
                  <c:v>1780.5</c:v>
                </c:pt>
                <c:pt idx="150">
                  <c:v>1790.55</c:v>
                </c:pt>
                <c:pt idx="151">
                  <c:v>1797</c:v>
                </c:pt>
                <c:pt idx="152">
                  <c:v>1781.15</c:v>
                </c:pt>
                <c:pt idx="153">
                  <c:v>1722.22</c:v>
                </c:pt>
                <c:pt idx="154">
                  <c:v>1719</c:v>
                </c:pt>
                <c:pt idx="155">
                  <c:v>1717</c:v>
                </c:pt>
                <c:pt idx="156">
                  <c:v>1754.5</c:v>
                </c:pt>
                <c:pt idx="157">
                  <c:v>1769.5</c:v>
                </c:pt>
                <c:pt idx="158">
                  <c:v>1788.5</c:v>
                </c:pt>
                <c:pt idx="159">
                  <c:v>1797.25</c:v>
                </c:pt>
                <c:pt idx="160">
                  <c:v>1808.5</c:v>
                </c:pt>
                <c:pt idx="161">
                  <c:v>1818</c:v>
                </c:pt>
                <c:pt idx="162">
                  <c:v>1842.25</c:v>
                </c:pt>
                <c:pt idx="163">
                  <c:v>1843.5</c:v>
                </c:pt>
                <c:pt idx="164">
                  <c:v>1875.25</c:v>
                </c:pt>
                <c:pt idx="165">
                  <c:v>1903.5</c:v>
                </c:pt>
                <c:pt idx="166">
                  <c:v>1863.8</c:v>
                </c:pt>
                <c:pt idx="167">
                  <c:v>1812.5</c:v>
                </c:pt>
                <c:pt idx="168">
                  <c:v>1820</c:v>
                </c:pt>
                <c:pt idx="169">
                  <c:v>1832.75</c:v>
                </c:pt>
                <c:pt idx="170">
                  <c:v>1823.5</c:v>
                </c:pt>
                <c:pt idx="171">
                  <c:v>1854.3</c:v>
                </c:pt>
                <c:pt idx="172">
                  <c:v>1846.5</c:v>
                </c:pt>
                <c:pt idx="173">
                  <c:v>1849.1</c:v>
                </c:pt>
                <c:pt idx="174">
                  <c:v>1882.5</c:v>
                </c:pt>
                <c:pt idx="175">
                  <c:v>1888.5</c:v>
                </c:pt>
                <c:pt idx="176">
                  <c:v>1854.5</c:v>
                </c:pt>
                <c:pt idx="177">
                  <c:v>1821.5</c:v>
                </c:pt>
                <c:pt idx="178">
                  <c:v>1861.5</c:v>
                </c:pt>
                <c:pt idx="179">
                  <c:v>1833.5</c:v>
                </c:pt>
                <c:pt idx="180">
                  <c:v>1808</c:v>
                </c:pt>
                <c:pt idx="181">
                  <c:v>1816.25</c:v>
                </c:pt>
                <c:pt idx="182">
                  <c:v>1816</c:v>
                </c:pt>
                <c:pt idx="183">
                  <c:v>1787.25</c:v>
                </c:pt>
                <c:pt idx="184">
                  <c:v>1811</c:v>
                </c:pt>
                <c:pt idx="185">
                  <c:v>1774</c:v>
                </c:pt>
                <c:pt idx="186">
                  <c:v>1779.5</c:v>
                </c:pt>
                <c:pt idx="187">
                  <c:v>1761</c:v>
                </c:pt>
                <c:pt idx="188">
                  <c:v>1688.5</c:v>
                </c:pt>
                <c:pt idx="189">
                  <c:v>1608.75</c:v>
                </c:pt>
                <c:pt idx="190">
                  <c:v>1561.5</c:v>
                </c:pt>
                <c:pt idx="191">
                  <c:v>1561.5</c:v>
                </c:pt>
                <c:pt idx="192">
                  <c:v>1528</c:v>
                </c:pt>
                <c:pt idx="193">
                  <c:v>1524</c:v>
                </c:pt>
                <c:pt idx="194">
                  <c:v>1525</c:v>
                </c:pt>
                <c:pt idx="195">
                  <c:v>1508.75</c:v>
                </c:pt>
                <c:pt idx="196">
                  <c:v>1477.5</c:v>
                </c:pt>
                <c:pt idx="197">
                  <c:v>1493</c:v>
                </c:pt>
                <c:pt idx="198">
                  <c:v>1512.5</c:v>
                </c:pt>
                <c:pt idx="199">
                  <c:v>1495</c:v>
                </c:pt>
                <c:pt idx="200">
                  <c:v>1524</c:v>
                </c:pt>
                <c:pt idx="201">
                  <c:v>1520.5</c:v>
                </c:pt>
                <c:pt idx="202">
                  <c:v>1550</c:v>
                </c:pt>
                <c:pt idx="203">
                  <c:v>1533.5</c:v>
                </c:pt>
                <c:pt idx="204">
                  <c:v>1555.5</c:v>
                </c:pt>
                <c:pt idx="205">
                  <c:v>1554</c:v>
                </c:pt>
                <c:pt idx="206">
                  <c:v>1533.5</c:v>
                </c:pt>
                <c:pt idx="207">
                  <c:v>1516.5</c:v>
                </c:pt>
                <c:pt idx="208">
                  <c:v>1496.5</c:v>
                </c:pt>
                <c:pt idx="209">
                  <c:v>1511.5</c:v>
                </c:pt>
                <c:pt idx="210">
                  <c:v>1545</c:v>
                </c:pt>
                <c:pt idx="211">
                  <c:v>1565.5</c:v>
                </c:pt>
                <c:pt idx="212">
                  <c:v>1595.5</c:v>
                </c:pt>
                <c:pt idx="213">
                  <c:v>1637.5</c:v>
                </c:pt>
                <c:pt idx="214">
                  <c:v>1646.5</c:v>
                </c:pt>
                <c:pt idx="215">
                  <c:v>1599.5</c:v>
                </c:pt>
                <c:pt idx="216">
                  <c:v>1590</c:v>
                </c:pt>
                <c:pt idx="217">
                  <c:v>1602.5</c:v>
                </c:pt>
                <c:pt idx="218">
                  <c:v>1640.5</c:v>
                </c:pt>
                <c:pt idx="219">
                  <c:v>1633.5</c:v>
                </c:pt>
                <c:pt idx="220">
                  <c:v>1658</c:v>
                </c:pt>
                <c:pt idx="221">
                  <c:v>1661</c:v>
                </c:pt>
                <c:pt idx="222">
                  <c:v>1627.5</c:v>
                </c:pt>
                <c:pt idx="223">
                  <c:v>1621.75</c:v>
                </c:pt>
                <c:pt idx="224">
                  <c:v>1644.25</c:v>
                </c:pt>
                <c:pt idx="225">
                  <c:v>1641.5</c:v>
                </c:pt>
                <c:pt idx="226">
                  <c:v>1640</c:v>
                </c:pt>
                <c:pt idx="227">
                  <c:v>1619.75</c:v>
                </c:pt>
                <c:pt idx="228">
                  <c:v>1583.25</c:v>
                </c:pt>
                <c:pt idx="229">
                  <c:v>1595</c:v>
                </c:pt>
                <c:pt idx="230">
                  <c:v>1548.75</c:v>
                </c:pt>
                <c:pt idx="231">
                  <c:v>1567</c:v>
                </c:pt>
                <c:pt idx="232">
                  <c:v>1547.75</c:v>
                </c:pt>
                <c:pt idx="233">
                  <c:v>1542</c:v>
                </c:pt>
                <c:pt idx="234">
                  <c:v>1530.5</c:v>
                </c:pt>
                <c:pt idx="235">
                  <c:v>1543.63</c:v>
                </c:pt>
                <c:pt idx="236">
                  <c:v>1536.25</c:v>
                </c:pt>
                <c:pt idx="237">
                  <c:v>1559</c:v>
                </c:pt>
                <c:pt idx="238">
                  <c:v>1560.5</c:v>
                </c:pt>
                <c:pt idx="239">
                  <c:v>1548</c:v>
                </c:pt>
                <c:pt idx="240">
                  <c:v>1520.5</c:v>
                </c:pt>
                <c:pt idx="241">
                  <c:v>1524.5</c:v>
                </c:pt>
                <c:pt idx="242">
                  <c:v>1526.5</c:v>
                </c:pt>
                <c:pt idx="243">
                  <c:v>1494</c:v>
                </c:pt>
                <c:pt idx="244">
                  <c:v>1514.5</c:v>
                </c:pt>
                <c:pt idx="245">
                  <c:v>1487</c:v>
                </c:pt>
                <c:pt idx="246">
                  <c:v>1474.5</c:v>
                </c:pt>
                <c:pt idx="247">
                  <c:v>1422.25</c:v>
                </c:pt>
                <c:pt idx="248">
                  <c:v>1406</c:v>
                </c:pt>
                <c:pt idx="249">
                  <c:v>1420</c:v>
                </c:pt>
                <c:pt idx="250">
                  <c:v>1411</c:v>
                </c:pt>
                <c:pt idx="251">
                  <c:v>1432</c:v>
                </c:pt>
                <c:pt idx="252">
                  <c:v>1428.5</c:v>
                </c:pt>
                <c:pt idx="253">
                  <c:v>1422</c:v>
                </c:pt>
                <c:pt idx="254">
                  <c:v>1425.5</c:v>
                </c:pt>
                <c:pt idx="255">
                  <c:v>1425.5</c:v>
                </c:pt>
                <c:pt idx="256">
                  <c:v>1428.5</c:v>
                </c:pt>
                <c:pt idx="257">
                  <c:v>1384.75</c:v>
                </c:pt>
                <c:pt idx="258">
                  <c:v>1370.38</c:v>
                </c:pt>
                <c:pt idx="259">
                  <c:v>1394.5</c:v>
                </c:pt>
                <c:pt idx="260">
                  <c:v>1394.5</c:v>
                </c:pt>
                <c:pt idx="261">
                  <c:v>1426</c:v>
                </c:pt>
                <c:pt idx="262">
                  <c:v>1419.5</c:v>
                </c:pt>
                <c:pt idx="263">
                  <c:v>1411</c:v>
                </c:pt>
                <c:pt idx="264">
                  <c:v>1401.5</c:v>
                </c:pt>
                <c:pt idx="265">
                  <c:v>1426</c:v>
                </c:pt>
                <c:pt idx="266">
                  <c:v>1461.75</c:v>
                </c:pt>
                <c:pt idx="267">
                  <c:v>1496.5</c:v>
                </c:pt>
                <c:pt idx="268">
                  <c:v>1498.94</c:v>
                </c:pt>
                <c:pt idx="269">
                  <c:v>1489.5</c:v>
                </c:pt>
                <c:pt idx="270">
                  <c:v>1498.5</c:v>
                </c:pt>
                <c:pt idx="271">
                  <c:v>1522.06</c:v>
                </c:pt>
                <c:pt idx="272">
                  <c:v>1523.25</c:v>
                </c:pt>
                <c:pt idx="273">
                  <c:v>1521.63</c:v>
                </c:pt>
                <c:pt idx="274">
                  <c:v>1534.31</c:v>
                </c:pt>
                <c:pt idx="275">
                  <c:v>1561.75</c:v>
                </c:pt>
                <c:pt idx="276">
                  <c:v>1549.38</c:v>
                </c:pt>
                <c:pt idx="277">
                  <c:v>1581.75</c:v>
                </c:pt>
                <c:pt idx="278">
                  <c:v>1609.19</c:v>
                </c:pt>
                <c:pt idx="279">
                  <c:v>1621.5</c:v>
                </c:pt>
                <c:pt idx="280">
                  <c:v>1612.5</c:v>
                </c:pt>
                <c:pt idx="281">
                  <c:v>1587.13</c:v>
                </c:pt>
                <c:pt idx="282">
                  <c:v>1618</c:v>
                </c:pt>
                <c:pt idx="283">
                  <c:v>1630.5</c:v>
                </c:pt>
                <c:pt idx="284">
                  <c:v>1623.75</c:v>
                </c:pt>
                <c:pt idx="285">
                  <c:v>1626.13</c:v>
                </c:pt>
                <c:pt idx="286">
                  <c:v>1650.5</c:v>
                </c:pt>
                <c:pt idx="287">
                  <c:v>1664.5</c:v>
                </c:pt>
                <c:pt idx="288">
                  <c:v>1656</c:v>
                </c:pt>
                <c:pt idx="289">
                  <c:v>1658.25</c:v>
                </c:pt>
                <c:pt idx="290">
                  <c:v>1651.94</c:v>
                </c:pt>
                <c:pt idx="291">
                  <c:v>1631.13</c:v>
                </c:pt>
                <c:pt idx="292">
                  <c:v>1634.31</c:v>
                </c:pt>
                <c:pt idx="293">
                  <c:v>1624.5</c:v>
                </c:pt>
                <c:pt idx="294">
                  <c:v>1633.25</c:v>
                </c:pt>
                <c:pt idx="295">
                  <c:v>1647</c:v>
                </c:pt>
                <c:pt idx="296">
                  <c:v>1686.75</c:v>
                </c:pt>
                <c:pt idx="297">
                  <c:v>1724.13</c:v>
                </c:pt>
                <c:pt idx="298">
                  <c:v>1722.75</c:v>
                </c:pt>
                <c:pt idx="299">
                  <c:v>1713.13</c:v>
                </c:pt>
                <c:pt idx="300">
                  <c:v>1706.5</c:v>
                </c:pt>
                <c:pt idx="301">
                  <c:v>1718.75</c:v>
                </c:pt>
                <c:pt idx="302">
                  <c:v>1679.25</c:v>
                </c:pt>
                <c:pt idx="303">
                  <c:v>1700.25</c:v>
                </c:pt>
                <c:pt idx="304">
                  <c:v>1699.25</c:v>
                </c:pt>
                <c:pt idx="305">
                  <c:v>1662.63</c:v>
                </c:pt>
                <c:pt idx="306">
                  <c:v>1614.88</c:v>
                </c:pt>
                <c:pt idx="307">
                  <c:v>1630</c:v>
                </c:pt>
                <c:pt idx="308">
                  <c:v>1662.5</c:v>
                </c:pt>
                <c:pt idx="309">
                  <c:v>1684.25</c:v>
                </c:pt>
                <c:pt idx="310">
                  <c:v>1695</c:v>
                </c:pt>
                <c:pt idx="311">
                  <c:v>1688</c:v>
                </c:pt>
                <c:pt idx="312">
                  <c:v>1673</c:v>
                </c:pt>
                <c:pt idx="313">
                  <c:v>1686</c:v>
                </c:pt>
                <c:pt idx="314">
                  <c:v>1671.75</c:v>
                </c:pt>
                <c:pt idx="315">
                  <c:v>1683.75</c:v>
                </c:pt>
                <c:pt idx="316">
                  <c:v>1655.63</c:v>
                </c:pt>
                <c:pt idx="317">
                  <c:v>1639.75</c:v>
                </c:pt>
                <c:pt idx="318">
                  <c:v>1620.38</c:v>
                </c:pt>
                <c:pt idx="319">
                  <c:v>1626.5</c:v>
                </c:pt>
                <c:pt idx="320">
                  <c:v>1648.13</c:v>
                </c:pt>
                <c:pt idx="321">
                  <c:v>1654.06</c:v>
                </c:pt>
                <c:pt idx="322">
                  <c:v>1635.75</c:v>
                </c:pt>
                <c:pt idx="323">
                  <c:v>1627.75</c:v>
                </c:pt>
                <c:pt idx="324">
                  <c:v>1638.75</c:v>
                </c:pt>
                <c:pt idx="325">
                  <c:v>1650.88</c:v>
                </c:pt>
                <c:pt idx="326">
                  <c:v>1642.63</c:v>
                </c:pt>
                <c:pt idx="327">
                  <c:v>1600.13</c:v>
                </c:pt>
                <c:pt idx="328">
                  <c:v>1604.63</c:v>
                </c:pt>
                <c:pt idx="329">
                  <c:v>1601.15</c:v>
                </c:pt>
                <c:pt idx="330">
                  <c:v>1612.5</c:v>
                </c:pt>
                <c:pt idx="331">
                  <c:v>1598.13</c:v>
                </c:pt>
                <c:pt idx="332">
                  <c:v>1584.88</c:v>
                </c:pt>
                <c:pt idx="333">
                  <c:v>1604.63</c:v>
                </c:pt>
                <c:pt idx="334">
                  <c:v>1584.38</c:v>
                </c:pt>
                <c:pt idx="335">
                  <c:v>1576</c:v>
                </c:pt>
                <c:pt idx="336">
                  <c:v>1584.75</c:v>
                </c:pt>
                <c:pt idx="337">
                  <c:v>1578.5</c:v>
                </c:pt>
                <c:pt idx="338">
                  <c:v>1580.5</c:v>
                </c:pt>
                <c:pt idx="339">
                  <c:v>1581.5</c:v>
                </c:pt>
                <c:pt idx="340">
                  <c:v>1560.5</c:v>
                </c:pt>
                <c:pt idx="341">
                  <c:v>1546.5</c:v>
                </c:pt>
                <c:pt idx="342">
                  <c:v>1554.06</c:v>
                </c:pt>
                <c:pt idx="343">
                  <c:v>1569.13</c:v>
                </c:pt>
                <c:pt idx="344">
                  <c:v>1572.13</c:v>
                </c:pt>
                <c:pt idx="345">
                  <c:v>1567</c:v>
                </c:pt>
                <c:pt idx="346">
                  <c:v>1571.88</c:v>
                </c:pt>
                <c:pt idx="347">
                  <c:v>1562.25</c:v>
                </c:pt>
                <c:pt idx="348">
                  <c:v>1536.88</c:v>
                </c:pt>
                <c:pt idx="349">
                  <c:v>1527.13</c:v>
                </c:pt>
                <c:pt idx="350">
                  <c:v>1528.88</c:v>
                </c:pt>
                <c:pt idx="351">
                  <c:v>1511.25</c:v>
                </c:pt>
                <c:pt idx="352">
                  <c:v>1500</c:v>
                </c:pt>
                <c:pt idx="353">
                  <c:v>1487.88</c:v>
                </c:pt>
                <c:pt idx="354">
                  <c:v>1464.5</c:v>
                </c:pt>
                <c:pt idx="355">
                  <c:v>1438.5</c:v>
                </c:pt>
                <c:pt idx="356">
                  <c:v>1433.38</c:v>
                </c:pt>
                <c:pt idx="357">
                  <c:v>1431.38</c:v>
                </c:pt>
                <c:pt idx="358">
                  <c:v>1452.75</c:v>
                </c:pt>
                <c:pt idx="359">
                  <c:v>1455.5</c:v>
                </c:pt>
                <c:pt idx="360">
                  <c:v>1467.13</c:v>
                </c:pt>
                <c:pt idx="361">
                  <c:v>1444.75</c:v>
                </c:pt>
                <c:pt idx="362">
                  <c:v>1425</c:v>
                </c:pt>
                <c:pt idx="363">
                  <c:v>1420</c:v>
                </c:pt>
                <c:pt idx="364">
                  <c:v>1431</c:v>
                </c:pt>
                <c:pt idx="365">
                  <c:v>1439.5</c:v>
                </c:pt>
                <c:pt idx="366">
                  <c:v>1430</c:v>
                </c:pt>
                <c:pt idx="367">
                  <c:v>1400.5</c:v>
                </c:pt>
                <c:pt idx="368">
                  <c:v>1415.5</c:v>
                </c:pt>
                <c:pt idx="369">
                  <c:v>1445</c:v>
                </c:pt>
                <c:pt idx="370">
                  <c:v>1429.88</c:v>
                </c:pt>
                <c:pt idx="371">
                  <c:v>1436.88</c:v>
                </c:pt>
                <c:pt idx="372">
                  <c:v>1463.25</c:v>
                </c:pt>
                <c:pt idx="373">
                  <c:v>1441.13</c:v>
                </c:pt>
                <c:pt idx="374">
                  <c:v>1433</c:v>
                </c:pt>
                <c:pt idx="375">
                  <c:v>1444.13</c:v>
                </c:pt>
                <c:pt idx="376">
                  <c:v>1454.25</c:v>
                </c:pt>
                <c:pt idx="377">
                  <c:v>1464.63</c:v>
                </c:pt>
                <c:pt idx="378">
                  <c:v>1494.88</c:v>
                </c:pt>
                <c:pt idx="379">
                  <c:v>1484.06</c:v>
                </c:pt>
                <c:pt idx="380">
                  <c:v>1483.75</c:v>
                </c:pt>
                <c:pt idx="381">
                  <c:v>1481.75</c:v>
                </c:pt>
                <c:pt idx="382">
                  <c:v>1458.1</c:v>
                </c:pt>
                <c:pt idx="383">
                  <c:v>1438.7</c:v>
                </c:pt>
                <c:pt idx="384">
                  <c:v>1436.68</c:v>
                </c:pt>
                <c:pt idx="385">
                  <c:v>1443.6</c:v>
                </c:pt>
                <c:pt idx="386">
                  <c:v>1427.2</c:v>
                </c:pt>
                <c:pt idx="387">
                  <c:v>1410.15</c:v>
                </c:pt>
                <c:pt idx="388">
                  <c:v>1389</c:v>
                </c:pt>
                <c:pt idx="389">
                  <c:v>1447.8</c:v>
                </c:pt>
                <c:pt idx="390">
                  <c:v>1455.78</c:v>
                </c:pt>
                <c:pt idx="391">
                  <c:v>1489.9</c:v>
                </c:pt>
                <c:pt idx="392">
                  <c:v>1480</c:v>
                </c:pt>
                <c:pt idx="393">
                  <c:v>1474.45</c:v>
                </c:pt>
                <c:pt idx="394">
                  <c:v>1444.5</c:v>
                </c:pt>
                <c:pt idx="395">
                  <c:v>1444.25</c:v>
                </c:pt>
                <c:pt idx="396">
                  <c:v>1423.98</c:v>
                </c:pt>
                <c:pt idx="397">
                  <c:v>1427.6</c:v>
                </c:pt>
                <c:pt idx="398">
                  <c:v>1416.85</c:v>
                </c:pt>
                <c:pt idx="399">
                  <c:v>1430.5</c:v>
                </c:pt>
                <c:pt idx="400">
                  <c:v>1417.7</c:v>
                </c:pt>
                <c:pt idx="401">
                  <c:v>1417</c:v>
                </c:pt>
                <c:pt idx="402">
                  <c:v>1405.6</c:v>
                </c:pt>
                <c:pt idx="403">
                  <c:v>1419</c:v>
                </c:pt>
                <c:pt idx="404">
                  <c:v>1414</c:v>
                </c:pt>
                <c:pt idx="405">
                  <c:v>1399.7</c:v>
                </c:pt>
                <c:pt idx="406">
                  <c:v>1384.58</c:v>
                </c:pt>
                <c:pt idx="407">
                  <c:v>1399.25</c:v>
                </c:pt>
                <c:pt idx="408">
                  <c:v>1405.15</c:v>
                </c:pt>
                <c:pt idx="409">
                  <c:v>1410.7</c:v>
                </c:pt>
                <c:pt idx="410">
                  <c:v>1416.8</c:v>
                </c:pt>
                <c:pt idx="411">
                  <c:v>1415.3</c:v>
                </c:pt>
                <c:pt idx="412">
                  <c:v>1398.4</c:v>
                </c:pt>
                <c:pt idx="413">
                  <c:v>1388</c:v>
                </c:pt>
                <c:pt idx="414">
                  <c:v>1406</c:v>
                </c:pt>
                <c:pt idx="415">
                  <c:v>1398.78</c:v>
                </c:pt>
                <c:pt idx="416">
                  <c:v>1408.57</c:v>
                </c:pt>
                <c:pt idx="417">
                  <c:v>1408.43</c:v>
                </c:pt>
                <c:pt idx="418">
                  <c:v>1412</c:v>
                </c:pt>
                <c:pt idx="419">
                  <c:v>1400.3</c:v>
                </c:pt>
                <c:pt idx="420">
                  <c:v>1386.68</c:v>
                </c:pt>
                <c:pt idx="421">
                  <c:v>1396.05</c:v>
                </c:pt>
                <c:pt idx="422">
                  <c:v>1394.45</c:v>
                </c:pt>
                <c:pt idx="423">
                  <c:v>1441.78</c:v>
                </c:pt>
                <c:pt idx="424">
                  <c:v>1474.25</c:v>
                </c:pt>
                <c:pt idx="425">
                  <c:v>1492.15</c:v>
                </c:pt>
                <c:pt idx="426">
                  <c:v>1508.97</c:v>
                </c:pt>
                <c:pt idx="427">
                  <c:v>1536</c:v>
                </c:pt>
                <c:pt idx="428">
                  <c:v>1541.95</c:v>
                </c:pt>
                <c:pt idx="429">
                  <c:v>1549.45</c:v>
                </c:pt>
                <c:pt idx="430">
                  <c:v>1543.98</c:v>
                </c:pt>
                <c:pt idx="431">
                  <c:v>1518</c:v>
                </c:pt>
                <c:pt idx="432">
                  <c:v>1516.55</c:v>
                </c:pt>
                <c:pt idx="433">
                  <c:v>1507.65</c:v>
                </c:pt>
                <c:pt idx="434">
                  <c:v>1540</c:v>
                </c:pt>
                <c:pt idx="435">
                  <c:v>1551.55</c:v>
                </c:pt>
                <c:pt idx="436">
                  <c:v>1569.45</c:v>
                </c:pt>
                <c:pt idx="437">
                  <c:v>1571.35</c:v>
                </c:pt>
                <c:pt idx="438">
                  <c:v>1583.1</c:v>
                </c:pt>
                <c:pt idx="439">
                  <c:v>1591.35</c:v>
                </c:pt>
                <c:pt idx="440">
                  <c:v>1592.95</c:v>
                </c:pt>
                <c:pt idx="441">
                  <c:v>1605.25</c:v>
                </c:pt>
                <c:pt idx="442">
                  <c:v>1646.05</c:v>
                </c:pt>
                <c:pt idx="443">
                  <c:v>1684.95</c:v>
                </c:pt>
                <c:pt idx="444">
                  <c:v>1709</c:v>
                </c:pt>
                <c:pt idx="445">
                  <c:v>1666.35</c:v>
                </c:pt>
                <c:pt idx="446">
                  <c:v>1631.18</c:v>
                </c:pt>
                <c:pt idx="447">
                  <c:v>1639.3</c:v>
                </c:pt>
                <c:pt idx="448">
                  <c:v>1626.5</c:v>
                </c:pt>
                <c:pt idx="449">
                  <c:v>1635.1</c:v>
                </c:pt>
                <c:pt idx="450">
                  <c:v>1621.5</c:v>
                </c:pt>
                <c:pt idx="451">
                  <c:v>1627.9</c:v>
                </c:pt>
                <c:pt idx="452">
                  <c:v>1634.75</c:v>
                </c:pt>
                <c:pt idx="453">
                  <c:v>1649.3</c:v>
                </c:pt>
                <c:pt idx="454">
                  <c:v>1662</c:v>
                </c:pt>
                <c:pt idx="455">
                  <c:v>1679.2</c:v>
                </c:pt>
                <c:pt idx="456">
                  <c:v>1677.3</c:v>
                </c:pt>
                <c:pt idx="457">
                  <c:v>1687</c:v>
                </c:pt>
                <c:pt idx="458">
                  <c:v>1717.97</c:v>
                </c:pt>
                <c:pt idx="459">
                  <c:v>1706.28</c:v>
                </c:pt>
                <c:pt idx="460">
                  <c:v>1694.45</c:v>
                </c:pt>
                <c:pt idx="461">
                  <c:v>1688.35</c:v>
                </c:pt>
                <c:pt idx="462">
                  <c:v>1673.95</c:v>
                </c:pt>
                <c:pt idx="463">
                  <c:v>1677.4</c:v>
                </c:pt>
                <c:pt idx="464">
                  <c:v>1651.53</c:v>
                </c:pt>
                <c:pt idx="465">
                  <c:v>1640.25</c:v>
                </c:pt>
              </c:numCache>
            </c:numRef>
          </c:xVal>
          <c:yVal>
            <c:numRef>
              <c:f>Data!$D$3:$D$468</c:f>
              <c:numCache>
                <c:formatCode>_-* #,##0.00_-;\-* #,##0.00_-;_-* "-"??_-;_-@_-</c:formatCode>
                <c:ptCount val="466"/>
                <c:pt idx="0">
                  <c:v>1414.8</c:v>
                </c:pt>
                <c:pt idx="1">
                  <c:v>1380.72</c:v>
                </c:pt>
                <c:pt idx="2">
                  <c:v>1378.32</c:v>
                </c:pt>
                <c:pt idx="3">
                  <c:v>1371.6</c:v>
                </c:pt>
                <c:pt idx="4">
                  <c:v>1369.57</c:v>
                </c:pt>
                <c:pt idx="5">
                  <c:v>1375.68</c:v>
                </c:pt>
                <c:pt idx="6">
                  <c:v>1381.53</c:v>
                </c:pt>
                <c:pt idx="7">
                  <c:v>1387.85</c:v>
                </c:pt>
                <c:pt idx="8">
                  <c:v>1373.78</c:v>
                </c:pt>
                <c:pt idx="9">
                  <c:v>1361.72</c:v>
                </c:pt>
                <c:pt idx="10">
                  <c:v>1362.65</c:v>
                </c:pt>
                <c:pt idx="11">
                  <c:v>1368.25</c:v>
                </c:pt>
                <c:pt idx="12">
                  <c:v>1369.93</c:v>
                </c:pt>
                <c:pt idx="13">
                  <c:v>1346.28</c:v>
                </c:pt>
                <c:pt idx="14">
                  <c:v>1342.68</c:v>
                </c:pt>
                <c:pt idx="15">
                  <c:v>1334.35</c:v>
                </c:pt>
                <c:pt idx="16">
                  <c:v>1332.32</c:v>
                </c:pt>
                <c:pt idx="17">
                  <c:v>1345.85</c:v>
                </c:pt>
                <c:pt idx="18">
                  <c:v>1313.93</c:v>
                </c:pt>
                <c:pt idx="19">
                  <c:v>1336.75</c:v>
                </c:pt>
                <c:pt idx="20">
                  <c:v>1332.8</c:v>
                </c:pt>
                <c:pt idx="21">
                  <c:v>1338.1</c:v>
                </c:pt>
                <c:pt idx="22">
                  <c:v>1335.32</c:v>
                </c:pt>
                <c:pt idx="23">
                  <c:v>1354.35</c:v>
                </c:pt>
                <c:pt idx="24">
                  <c:v>1348.85</c:v>
                </c:pt>
                <c:pt idx="25">
                  <c:v>1351.3</c:v>
                </c:pt>
                <c:pt idx="26">
                  <c:v>1364.03</c:v>
                </c:pt>
                <c:pt idx="27">
                  <c:v>1363.65</c:v>
                </c:pt>
                <c:pt idx="28">
                  <c:v>1363.8</c:v>
                </c:pt>
                <c:pt idx="29">
                  <c:v>1357.05</c:v>
                </c:pt>
                <c:pt idx="30">
                  <c:v>1361.85</c:v>
                </c:pt>
                <c:pt idx="31">
                  <c:v>1373.8</c:v>
                </c:pt>
                <c:pt idx="32">
                  <c:v>1374.43</c:v>
                </c:pt>
                <c:pt idx="33">
                  <c:v>1384.1</c:v>
                </c:pt>
                <c:pt idx="34">
                  <c:v>1389.53</c:v>
                </c:pt>
                <c:pt idx="35">
                  <c:v>1406.45</c:v>
                </c:pt>
                <c:pt idx="36">
                  <c:v>1399.13</c:v>
                </c:pt>
                <c:pt idx="37">
                  <c:v>1411.7</c:v>
                </c:pt>
                <c:pt idx="38">
                  <c:v>1402.88</c:v>
                </c:pt>
                <c:pt idx="39">
                  <c:v>1410.6</c:v>
                </c:pt>
                <c:pt idx="40">
                  <c:v>1411.48</c:v>
                </c:pt>
                <c:pt idx="41">
                  <c:v>1433.28</c:v>
                </c:pt>
                <c:pt idx="42">
                  <c:v>1434.5</c:v>
                </c:pt>
                <c:pt idx="43">
                  <c:v>1416</c:v>
                </c:pt>
                <c:pt idx="44">
                  <c:v>1430.9</c:v>
                </c:pt>
                <c:pt idx="45">
                  <c:v>1432.05</c:v>
                </c:pt>
                <c:pt idx="46">
                  <c:v>1428.95</c:v>
                </c:pt>
                <c:pt idx="47">
                  <c:v>1430.97</c:v>
                </c:pt>
                <c:pt idx="48">
                  <c:v>1411.8</c:v>
                </c:pt>
                <c:pt idx="49">
                  <c:v>1417.45</c:v>
                </c:pt>
                <c:pt idx="50">
                  <c:v>1426.4</c:v>
                </c:pt>
                <c:pt idx="51">
                  <c:v>1395.7</c:v>
                </c:pt>
                <c:pt idx="52">
                  <c:v>1398.88</c:v>
                </c:pt>
                <c:pt idx="53">
                  <c:v>1403.72</c:v>
                </c:pt>
                <c:pt idx="54">
                  <c:v>1418.9</c:v>
                </c:pt>
                <c:pt idx="55">
                  <c:v>1427.68</c:v>
                </c:pt>
                <c:pt idx="56">
                  <c:v>1427.65</c:v>
                </c:pt>
                <c:pt idx="57">
                  <c:v>1437.4</c:v>
                </c:pt>
                <c:pt idx="58">
                  <c:v>1430.65</c:v>
                </c:pt>
                <c:pt idx="59">
                  <c:v>1429.74</c:v>
                </c:pt>
                <c:pt idx="60">
                  <c:v>1420.4</c:v>
                </c:pt>
                <c:pt idx="61">
                  <c:v>1418.5</c:v>
                </c:pt>
                <c:pt idx="62">
                  <c:v>1423.02</c:v>
                </c:pt>
                <c:pt idx="63">
                  <c:v>1432.3</c:v>
                </c:pt>
                <c:pt idx="64">
                  <c:v>1428.8</c:v>
                </c:pt>
                <c:pt idx="65">
                  <c:v>1433.95</c:v>
                </c:pt>
                <c:pt idx="66">
                  <c:v>1455.73</c:v>
                </c:pt>
                <c:pt idx="67">
                  <c:v>1459.7</c:v>
                </c:pt>
                <c:pt idx="68">
                  <c:v>1458.07</c:v>
                </c:pt>
                <c:pt idx="69">
                  <c:v>1474.93</c:v>
                </c:pt>
                <c:pt idx="70">
                  <c:v>1463.15</c:v>
                </c:pt>
                <c:pt idx="71">
                  <c:v>1453.1</c:v>
                </c:pt>
                <c:pt idx="72">
                  <c:v>1457.3</c:v>
                </c:pt>
                <c:pt idx="73">
                  <c:v>1474.18</c:v>
                </c:pt>
                <c:pt idx="74">
                  <c:v>1486.7</c:v>
                </c:pt>
                <c:pt idx="75">
                  <c:v>1495.3</c:v>
                </c:pt>
                <c:pt idx="76">
                  <c:v>1496.32</c:v>
                </c:pt>
                <c:pt idx="77">
                  <c:v>1502.55</c:v>
                </c:pt>
                <c:pt idx="78">
                  <c:v>1506.25</c:v>
                </c:pt>
                <c:pt idx="79">
                  <c:v>1506.85</c:v>
                </c:pt>
                <c:pt idx="80">
                  <c:v>1507.23</c:v>
                </c:pt>
                <c:pt idx="81">
                  <c:v>1506.3</c:v>
                </c:pt>
                <c:pt idx="82">
                  <c:v>1527.35</c:v>
                </c:pt>
                <c:pt idx="83">
                  <c:v>1536.2</c:v>
                </c:pt>
                <c:pt idx="84">
                  <c:v>1563.7</c:v>
                </c:pt>
                <c:pt idx="85">
                  <c:v>1545.35</c:v>
                </c:pt>
                <c:pt idx="86">
                  <c:v>1535.97</c:v>
                </c:pt>
                <c:pt idx="87">
                  <c:v>1516.32</c:v>
                </c:pt>
                <c:pt idx="88">
                  <c:v>1474.3</c:v>
                </c:pt>
                <c:pt idx="89">
                  <c:v>1495.6</c:v>
                </c:pt>
                <c:pt idx="90">
                  <c:v>1513.75</c:v>
                </c:pt>
                <c:pt idx="91">
                  <c:v>1516.28</c:v>
                </c:pt>
                <c:pt idx="92">
                  <c:v>1501.2</c:v>
                </c:pt>
                <c:pt idx="93">
                  <c:v>1505.9</c:v>
                </c:pt>
                <c:pt idx="94">
                  <c:v>1495.02</c:v>
                </c:pt>
                <c:pt idx="95">
                  <c:v>1489.3</c:v>
                </c:pt>
                <c:pt idx="96">
                  <c:v>1486.8</c:v>
                </c:pt>
                <c:pt idx="97">
                  <c:v>1497.15</c:v>
                </c:pt>
                <c:pt idx="98">
                  <c:v>1493.35</c:v>
                </c:pt>
                <c:pt idx="99">
                  <c:v>1512.3</c:v>
                </c:pt>
                <c:pt idx="100">
                  <c:v>1517.03</c:v>
                </c:pt>
                <c:pt idx="101">
                  <c:v>1526.63</c:v>
                </c:pt>
                <c:pt idx="102">
                  <c:v>1525.32</c:v>
                </c:pt>
                <c:pt idx="103">
                  <c:v>1519.15</c:v>
                </c:pt>
                <c:pt idx="104">
                  <c:v>1536.4</c:v>
                </c:pt>
                <c:pt idx="105">
                  <c:v>1537.15</c:v>
                </c:pt>
                <c:pt idx="106">
                  <c:v>1535.8</c:v>
                </c:pt>
                <c:pt idx="107">
                  <c:v>1539.8</c:v>
                </c:pt>
                <c:pt idx="108">
                  <c:v>1533.57</c:v>
                </c:pt>
                <c:pt idx="109">
                  <c:v>1541.95</c:v>
                </c:pt>
                <c:pt idx="110">
                  <c:v>1544.65</c:v>
                </c:pt>
                <c:pt idx="111">
                  <c:v>1544.15</c:v>
                </c:pt>
                <c:pt idx="112">
                  <c:v>1537.65</c:v>
                </c:pt>
                <c:pt idx="113">
                  <c:v>1544.1</c:v>
                </c:pt>
                <c:pt idx="114">
                  <c:v>1531.65</c:v>
                </c:pt>
                <c:pt idx="115">
                  <c:v>1516.1</c:v>
                </c:pt>
                <c:pt idx="116">
                  <c:v>1523.78</c:v>
                </c:pt>
                <c:pt idx="117">
                  <c:v>1530.88</c:v>
                </c:pt>
                <c:pt idx="118">
                  <c:v>1529.8</c:v>
                </c:pt>
                <c:pt idx="119">
                  <c:v>1539.45</c:v>
                </c:pt>
                <c:pt idx="120">
                  <c:v>1540.7</c:v>
                </c:pt>
                <c:pt idx="121">
                  <c:v>1546.3</c:v>
                </c:pt>
                <c:pt idx="122">
                  <c:v>1548.95</c:v>
                </c:pt>
                <c:pt idx="123">
                  <c:v>1521.4</c:v>
                </c:pt>
                <c:pt idx="124">
                  <c:v>1502.65</c:v>
                </c:pt>
                <c:pt idx="125">
                  <c:v>1498.05</c:v>
                </c:pt>
                <c:pt idx="126">
                  <c:v>1501.4</c:v>
                </c:pt>
                <c:pt idx="127">
                  <c:v>1512.3</c:v>
                </c:pt>
                <c:pt idx="128">
                  <c:v>1500.35</c:v>
                </c:pt>
                <c:pt idx="129">
                  <c:v>1487.78</c:v>
                </c:pt>
                <c:pt idx="130">
                  <c:v>1497.07</c:v>
                </c:pt>
                <c:pt idx="131">
                  <c:v>1515.65</c:v>
                </c:pt>
                <c:pt idx="132">
                  <c:v>1528.9</c:v>
                </c:pt>
                <c:pt idx="133">
                  <c:v>1532.38</c:v>
                </c:pt>
                <c:pt idx="134">
                  <c:v>1544.15</c:v>
                </c:pt>
                <c:pt idx="135">
                  <c:v>1553.47</c:v>
                </c:pt>
                <c:pt idx="136">
                  <c:v>1567.7</c:v>
                </c:pt>
                <c:pt idx="137">
                  <c:v>1582.38</c:v>
                </c:pt>
                <c:pt idx="138">
                  <c:v>1587.3</c:v>
                </c:pt>
                <c:pt idx="139">
                  <c:v>1593.55</c:v>
                </c:pt>
                <c:pt idx="140">
                  <c:v>1604.85</c:v>
                </c:pt>
                <c:pt idx="141">
                  <c:v>1588.45</c:v>
                </c:pt>
                <c:pt idx="142">
                  <c:v>1600.5</c:v>
                </c:pt>
                <c:pt idx="143">
                  <c:v>1590.7</c:v>
                </c:pt>
                <c:pt idx="144">
                  <c:v>1601.27</c:v>
                </c:pt>
                <c:pt idx="145">
                  <c:v>1614.15</c:v>
                </c:pt>
                <c:pt idx="146">
                  <c:v>1619.3</c:v>
                </c:pt>
                <c:pt idx="147">
                  <c:v>1613.65</c:v>
                </c:pt>
                <c:pt idx="148">
                  <c:v>1615.95</c:v>
                </c:pt>
                <c:pt idx="149">
                  <c:v>1627.88</c:v>
                </c:pt>
                <c:pt idx="150">
                  <c:v>1619</c:v>
                </c:pt>
                <c:pt idx="151">
                  <c:v>1661.18</c:v>
                </c:pt>
                <c:pt idx="152">
                  <c:v>1661.75</c:v>
                </c:pt>
                <c:pt idx="153">
                  <c:v>1646.53</c:v>
                </c:pt>
                <c:pt idx="154">
                  <c:v>1663.8</c:v>
                </c:pt>
                <c:pt idx="155">
                  <c:v>1719.53</c:v>
                </c:pt>
                <c:pt idx="156">
                  <c:v>1740.4</c:v>
                </c:pt>
                <c:pt idx="157">
                  <c:v>1793.05</c:v>
                </c:pt>
                <c:pt idx="158">
                  <c:v>1764.1</c:v>
                </c:pt>
                <c:pt idx="159">
                  <c:v>1746.9</c:v>
                </c:pt>
                <c:pt idx="160">
                  <c:v>1765.85</c:v>
                </c:pt>
                <c:pt idx="161">
                  <c:v>1785.7</c:v>
                </c:pt>
                <c:pt idx="162">
                  <c:v>1791.25</c:v>
                </c:pt>
                <c:pt idx="163">
                  <c:v>1823.8</c:v>
                </c:pt>
                <c:pt idx="164">
                  <c:v>1852.1</c:v>
                </c:pt>
                <c:pt idx="165">
                  <c:v>1897.6</c:v>
                </c:pt>
                <c:pt idx="166">
                  <c:v>1828.35</c:v>
                </c:pt>
                <c:pt idx="167">
                  <c:v>1759.32</c:v>
                </c:pt>
                <c:pt idx="168">
                  <c:v>1774.15</c:v>
                </c:pt>
                <c:pt idx="169">
                  <c:v>1827.95</c:v>
                </c:pt>
                <c:pt idx="170">
                  <c:v>1788.43</c:v>
                </c:pt>
                <c:pt idx="171">
                  <c:v>1835.43</c:v>
                </c:pt>
                <c:pt idx="172">
                  <c:v>1825.72</c:v>
                </c:pt>
                <c:pt idx="173">
                  <c:v>1826.15</c:v>
                </c:pt>
                <c:pt idx="174">
                  <c:v>1882.88</c:v>
                </c:pt>
                <c:pt idx="175">
                  <c:v>1900.23</c:v>
                </c:pt>
                <c:pt idx="176">
                  <c:v>1875.4</c:v>
                </c:pt>
                <c:pt idx="177">
                  <c:v>1817.47</c:v>
                </c:pt>
                <c:pt idx="178">
                  <c:v>1870.18</c:v>
                </c:pt>
                <c:pt idx="179">
                  <c:v>1855.7</c:v>
                </c:pt>
                <c:pt idx="180">
                  <c:v>1815.3</c:v>
                </c:pt>
                <c:pt idx="181">
                  <c:v>1833.6</c:v>
                </c:pt>
                <c:pt idx="182">
                  <c:v>1819.63</c:v>
                </c:pt>
                <c:pt idx="183">
                  <c:v>1788.57</c:v>
                </c:pt>
                <c:pt idx="184">
                  <c:v>1811.88</c:v>
                </c:pt>
                <c:pt idx="185">
                  <c:v>1778.68</c:v>
                </c:pt>
                <c:pt idx="186">
                  <c:v>1803.63</c:v>
                </c:pt>
                <c:pt idx="187">
                  <c:v>1782.35</c:v>
                </c:pt>
                <c:pt idx="188">
                  <c:v>1740.13</c:v>
                </c:pt>
                <c:pt idx="189">
                  <c:v>1656.8</c:v>
                </c:pt>
                <c:pt idx="190">
                  <c:v>1626.35</c:v>
                </c:pt>
                <c:pt idx="191">
                  <c:v>1650.13</c:v>
                </c:pt>
                <c:pt idx="192">
                  <c:v>1608.8</c:v>
                </c:pt>
                <c:pt idx="193">
                  <c:v>1614.4</c:v>
                </c:pt>
                <c:pt idx="194">
                  <c:v>1623.97</c:v>
                </c:pt>
                <c:pt idx="195">
                  <c:v>1658.32</c:v>
                </c:pt>
                <c:pt idx="196">
                  <c:v>1623.95</c:v>
                </c:pt>
                <c:pt idx="197">
                  <c:v>1641.05</c:v>
                </c:pt>
                <c:pt idx="198">
                  <c:v>1651.43</c:v>
                </c:pt>
                <c:pt idx="199">
                  <c:v>1637.85</c:v>
                </c:pt>
                <c:pt idx="200">
                  <c:v>1676.55</c:v>
                </c:pt>
                <c:pt idx="201">
                  <c:v>1662.4</c:v>
                </c:pt>
                <c:pt idx="202">
                  <c:v>1676.03</c:v>
                </c:pt>
                <c:pt idx="203">
                  <c:v>1668.14</c:v>
                </c:pt>
                <c:pt idx="204">
                  <c:v>1680.73</c:v>
                </c:pt>
                <c:pt idx="205">
                  <c:v>1670.85</c:v>
                </c:pt>
                <c:pt idx="206">
                  <c:v>1657.85</c:v>
                </c:pt>
                <c:pt idx="207">
                  <c:v>1640.75</c:v>
                </c:pt>
                <c:pt idx="208">
                  <c:v>1620.8</c:v>
                </c:pt>
                <c:pt idx="209">
                  <c:v>1642.38</c:v>
                </c:pt>
                <c:pt idx="210">
                  <c:v>1653.48</c:v>
                </c:pt>
                <c:pt idx="211">
                  <c:v>1705.53</c:v>
                </c:pt>
                <c:pt idx="212">
                  <c:v>1724.82</c:v>
                </c:pt>
                <c:pt idx="213">
                  <c:v>1744.85</c:v>
                </c:pt>
                <c:pt idx="214">
                  <c:v>1743.75</c:v>
                </c:pt>
                <c:pt idx="215">
                  <c:v>1714.85</c:v>
                </c:pt>
                <c:pt idx="216">
                  <c:v>1719.9</c:v>
                </c:pt>
                <c:pt idx="217">
                  <c:v>1738.6</c:v>
                </c:pt>
                <c:pt idx="218">
                  <c:v>1763.82</c:v>
                </c:pt>
                <c:pt idx="219">
                  <c:v>1754.65</c:v>
                </c:pt>
                <c:pt idx="220">
                  <c:v>1795.1</c:v>
                </c:pt>
                <c:pt idx="221">
                  <c:v>1786.3</c:v>
                </c:pt>
                <c:pt idx="222">
                  <c:v>1769.95</c:v>
                </c:pt>
                <c:pt idx="223">
                  <c:v>1758.4</c:v>
                </c:pt>
                <c:pt idx="224">
                  <c:v>1788.68</c:v>
                </c:pt>
                <c:pt idx="225">
                  <c:v>1780.43</c:v>
                </c:pt>
                <c:pt idx="226">
                  <c:v>1780.82</c:v>
                </c:pt>
                <c:pt idx="227">
                  <c:v>1763.38</c:v>
                </c:pt>
                <c:pt idx="228">
                  <c:v>1721.78</c:v>
                </c:pt>
                <c:pt idx="229">
                  <c:v>1723.95</c:v>
                </c:pt>
                <c:pt idx="230">
                  <c:v>1677.32</c:v>
                </c:pt>
                <c:pt idx="231">
                  <c:v>1699.82</c:v>
                </c:pt>
                <c:pt idx="232">
                  <c:v>1692.27</c:v>
                </c:pt>
                <c:pt idx="233">
                  <c:v>1694.32</c:v>
                </c:pt>
                <c:pt idx="234">
                  <c:v>1683.53</c:v>
                </c:pt>
                <c:pt idx="235">
                  <c:v>1712.35</c:v>
                </c:pt>
                <c:pt idx="236">
                  <c:v>1715.72</c:v>
                </c:pt>
                <c:pt idx="237">
                  <c:v>1746.38</c:v>
                </c:pt>
                <c:pt idx="238">
                  <c:v>1744.82</c:v>
                </c:pt>
                <c:pt idx="239">
                  <c:v>1746.75</c:v>
                </c:pt>
                <c:pt idx="240">
                  <c:v>1723</c:v>
                </c:pt>
                <c:pt idx="241">
                  <c:v>1728.2</c:v>
                </c:pt>
                <c:pt idx="242">
                  <c:v>1741.8</c:v>
                </c:pt>
                <c:pt idx="243">
                  <c:v>1708.38</c:v>
                </c:pt>
                <c:pt idx="244">
                  <c:v>1711.6</c:v>
                </c:pt>
                <c:pt idx="245">
                  <c:v>1666.57</c:v>
                </c:pt>
                <c:pt idx="246">
                  <c:v>1631.57</c:v>
                </c:pt>
                <c:pt idx="247">
                  <c:v>1574.05</c:v>
                </c:pt>
                <c:pt idx="248">
                  <c:v>1570.52</c:v>
                </c:pt>
                <c:pt idx="249">
                  <c:v>1598.95</c:v>
                </c:pt>
                <c:pt idx="250">
                  <c:v>1594.27</c:v>
                </c:pt>
                <c:pt idx="251">
                  <c:v>1615.9</c:v>
                </c:pt>
                <c:pt idx="252">
                  <c:v>1615.23</c:v>
                </c:pt>
                <c:pt idx="253">
                  <c:v>1605.55</c:v>
                </c:pt>
                <c:pt idx="254">
                  <c:v>1606.35</c:v>
                </c:pt>
                <c:pt idx="255">
                  <c:v>1606.95</c:v>
                </c:pt>
                <c:pt idx="256">
                  <c:v>1593.22</c:v>
                </c:pt>
                <c:pt idx="257">
                  <c:v>1555.43</c:v>
                </c:pt>
                <c:pt idx="258">
                  <c:v>1545.97</c:v>
                </c:pt>
                <c:pt idx="259">
                  <c:v>1563.7</c:v>
                </c:pt>
                <c:pt idx="260">
                  <c:v>1566.27</c:v>
                </c:pt>
                <c:pt idx="261">
                  <c:v>1603.5</c:v>
                </c:pt>
                <c:pt idx="262">
                  <c:v>1611.6</c:v>
                </c:pt>
                <c:pt idx="263">
                  <c:v>1622.72</c:v>
                </c:pt>
                <c:pt idx="264">
                  <c:v>1617.95</c:v>
                </c:pt>
                <c:pt idx="265">
                  <c:v>1611.57</c:v>
                </c:pt>
                <c:pt idx="266">
                  <c:v>1632.35</c:v>
                </c:pt>
                <c:pt idx="267">
                  <c:v>1641.97</c:v>
                </c:pt>
                <c:pt idx="268">
                  <c:v>1650.25</c:v>
                </c:pt>
                <c:pt idx="269">
                  <c:v>1639</c:v>
                </c:pt>
                <c:pt idx="270">
                  <c:v>1643.8</c:v>
                </c:pt>
                <c:pt idx="271">
                  <c:v>1652.05</c:v>
                </c:pt>
                <c:pt idx="272">
                  <c:v>1659.95</c:v>
                </c:pt>
                <c:pt idx="273">
                  <c:v>1658.35</c:v>
                </c:pt>
                <c:pt idx="274">
                  <c:v>1666.65</c:v>
                </c:pt>
                <c:pt idx="275">
                  <c:v>1677.18</c:v>
                </c:pt>
                <c:pt idx="276">
                  <c:v>1665.68</c:v>
                </c:pt>
                <c:pt idx="277">
                  <c:v>1710.57</c:v>
                </c:pt>
                <c:pt idx="278">
                  <c:v>1720.65</c:v>
                </c:pt>
                <c:pt idx="279">
                  <c:v>1739.07</c:v>
                </c:pt>
                <c:pt idx="280">
                  <c:v>1730.07</c:v>
                </c:pt>
                <c:pt idx="281">
                  <c:v>1737.6</c:v>
                </c:pt>
                <c:pt idx="282">
                  <c:v>1743.4</c:v>
                </c:pt>
                <c:pt idx="283">
                  <c:v>1759.48</c:v>
                </c:pt>
                <c:pt idx="284">
                  <c:v>1726.25</c:v>
                </c:pt>
                <c:pt idx="285">
                  <c:v>1720.35</c:v>
                </c:pt>
                <c:pt idx="286">
                  <c:v>1745.48</c:v>
                </c:pt>
                <c:pt idx="287">
                  <c:v>1733.2</c:v>
                </c:pt>
                <c:pt idx="288">
                  <c:v>1729.4</c:v>
                </c:pt>
                <c:pt idx="289">
                  <c:v>1722</c:v>
                </c:pt>
                <c:pt idx="290">
                  <c:v>1722.27</c:v>
                </c:pt>
                <c:pt idx="291">
                  <c:v>1720.18</c:v>
                </c:pt>
                <c:pt idx="292">
                  <c:v>1728.15</c:v>
                </c:pt>
                <c:pt idx="293">
                  <c:v>1728.07</c:v>
                </c:pt>
                <c:pt idx="294">
                  <c:v>1723.38</c:v>
                </c:pt>
                <c:pt idx="295">
                  <c:v>1734.95</c:v>
                </c:pt>
                <c:pt idx="296">
                  <c:v>1759.13</c:v>
                </c:pt>
                <c:pt idx="297">
                  <c:v>1776.22</c:v>
                </c:pt>
                <c:pt idx="298">
                  <c:v>1780.68</c:v>
                </c:pt>
                <c:pt idx="299">
                  <c:v>1772.45</c:v>
                </c:pt>
                <c:pt idx="300">
                  <c:v>1767.68</c:v>
                </c:pt>
                <c:pt idx="301">
                  <c:v>1784.23</c:v>
                </c:pt>
                <c:pt idx="302">
                  <c:v>1696.85</c:v>
                </c:pt>
                <c:pt idx="303">
                  <c:v>1718.28</c:v>
                </c:pt>
                <c:pt idx="304">
                  <c:v>1712.6</c:v>
                </c:pt>
                <c:pt idx="305">
                  <c:v>1706.5</c:v>
                </c:pt>
                <c:pt idx="306">
                  <c:v>1674.32</c:v>
                </c:pt>
                <c:pt idx="307">
                  <c:v>1684.98</c:v>
                </c:pt>
                <c:pt idx="308">
                  <c:v>1699.77</c:v>
                </c:pt>
                <c:pt idx="309">
                  <c:v>1713.65</c:v>
                </c:pt>
                <c:pt idx="310">
                  <c:v>1701.32</c:v>
                </c:pt>
                <c:pt idx="311">
                  <c:v>1674.1</c:v>
                </c:pt>
                <c:pt idx="312">
                  <c:v>1644.88</c:v>
                </c:pt>
                <c:pt idx="313">
                  <c:v>1658.43</c:v>
                </c:pt>
                <c:pt idx="314">
                  <c:v>1660</c:v>
                </c:pt>
                <c:pt idx="315">
                  <c:v>1664.52</c:v>
                </c:pt>
                <c:pt idx="316">
                  <c:v>1650.77</c:v>
                </c:pt>
                <c:pt idx="317">
                  <c:v>1650.43</c:v>
                </c:pt>
                <c:pt idx="318">
                  <c:v>1645.9</c:v>
                </c:pt>
                <c:pt idx="319">
                  <c:v>1661.9</c:v>
                </c:pt>
                <c:pt idx="320">
                  <c:v>1690.07</c:v>
                </c:pt>
                <c:pt idx="321">
                  <c:v>1680.77</c:v>
                </c:pt>
                <c:pt idx="322">
                  <c:v>1663.68</c:v>
                </c:pt>
                <c:pt idx="323">
                  <c:v>1661.57</c:v>
                </c:pt>
                <c:pt idx="324">
                  <c:v>1668.35</c:v>
                </c:pt>
                <c:pt idx="325">
                  <c:v>1677.68</c:v>
                </c:pt>
                <c:pt idx="326">
                  <c:v>1646.13</c:v>
                </c:pt>
                <c:pt idx="327">
                  <c:v>1620.77</c:v>
                </c:pt>
                <c:pt idx="328">
                  <c:v>1631.23</c:v>
                </c:pt>
                <c:pt idx="329">
                  <c:v>1636.43</c:v>
                </c:pt>
                <c:pt idx="330">
                  <c:v>1640.2</c:v>
                </c:pt>
                <c:pt idx="331">
                  <c:v>1659.93</c:v>
                </c:pt>
                <c:pt idx="332">
                  <c:v>1659.13</c:v>
                </c:pt>
                <c:pt idx="333">
                  <c:v>1675.77</c:v>
                </c:pt>
                <c:pt idx="334">
                  <c:v>1658.15</c:v>
                </c:pt>
                <c:pt idx="335">
                  <c:v>1651.88</c:v>
                </c:pt>
                <c:pt idx="336">
                  <c:v>1649.57</c:v>
                </c:pt>
                <c:pt idx="337">
                  <c:v>1642.1</c:v>
                </c:pt>
                <c:pt idx="338">
                  <c:v>1642.93</c:v>
                </c:pt>
                <c:pt idx="339">
                  <c:v>1642.93</c:v>
                </c:pt>
                <c:pt idx="340">
                  <c:v>1638.82</c:v>
                </c:pt>
                <c:pt idx="341">
                  <c:v>1642.27</c:v>
                </c:pt>
                <c:pt idx="342">
                  <c:v>1643.63</c:v>
                </c:pt>
                <c:pt idx="343">
                  <c:v>1657.43</c:v>
                </c:pt>
                <c:pt idx="344">
                  <c:v>1662.75</c:v>
                </c:pt>
                <c:pt idx="345">
                  <c:v>1664.75</c:v>
                </c:pt>
                <c:pt idx="346">
                  <c:v>1662.43</c:v>
                </c:pt>
                <c:pt idx="347">
                  <c:v>1653.5</c:v>
                </c:pt>
                <c:pt idx="348">
                  <c:v>1635.98</c:v>
                </c:pt>
                <c:pt idx="349">
                  <c:v>1642.22</c:v>
                </c:pt>
                <c:pt idx="350">
                  <c:v>1638.55</c:v>
                </c:pt>
                <c:pt idx="351">
                  <c:v>1605.47</c:v>
                </c:pt>
                <c:pt idx="352">
                  <c:v>1589.57</c:v>
                </c:pt>
                <c:pt idx="353">
                  <c:v>1594.02</c:v>
                </c:pt>
                <c:pt idx="354">
                  <c:v>1579.4</c:v>
                </c:pt>
                <c:pt idx="355">
                  <c:v>1556.72</c:v>
                </c:pt>
                <c:pt idx="356">
                  <c:v>1544.21</c:v>
                </c:pt>
                <c:pt idx="357">
                  <c:v>1539.57</c:v>
                </c:pt>
                <c:pt idx="358">
                  <c:v>1574.27</c:v>
                </c:pt>
                <c:pt idx="359">
                  <c:v>1592.99</c:v>
                </c:pt>
                <c:pt idx="360">
                  <c:v>1593.07</c:v>
                </c:pt>
                <c:pt idx="361">
                  <c:v>1568.5</c:v>
                </c:pt>
                <c:pt idx="362">
                  <c:v>1561.45</c:v>
                </c:pt>
                <c:pt idx="363">
                  <c:v>1559.25</c:v>
                </c:pt>
                <c:pt idx="364">
                  <c:v>1573.03</c:v>
                </c:pt>
                <c:pt idx="365">
                  <c:v>1573.4</c:v>
                </c:pt>
                <c:pt idx="366">
                  <c:v>1555.15</c:v>
                </c:pt>
                <c:pt idx="367">
                  <c:v>1563.38</c:v>
                </c:pt>
                <c:pt idx="368">
                  <c:v>1560.43</c:v>
                </c:pt>
                <c:pt idx="369">
                  <c:v>1624.1</c:v>
                </c:pt>
                <c:pt idx="370">
                  <c:v>1618.85</c:v>
                </c:pt>
                <c:pt idx="371">
                  <c:v>1617.05</c:v>
                </c:pt>
                <c:pt idx="372">
                  <c:v>1619.3</c:v>
                </c:pt>
                <c:pt idx="373">
                  <c:v>1589.4</c:v>
                </c:pt>
                <c:pt idx="374">
                  <c:v>1593.45</c:v>
                </c:pt>
                <c:pt idx="375">
                  <c:v>1596.77</c:v>
                </c:pt>
                <c:pt idx="376">
                  <c:v>1609.8</c:v>
                </c:pt>
                <c:pt idx="377">
                  <c:v>1617.05</c:v>
                </c:pt>
                <c:pt idx="378">
                  <c:v>1623.73</c:v>
                </c:pt>
                <c:pt idx="379">
                  <c:v>1627.1</c:v>
                </c:pt>
                <c:pt idx="380">
                  <c:v>1628.07</c:v>
                </c:pt>
                <c:pt idx="381">
                  <c:v>1618.52</c:v>
                </c:pt>
                <c:pt idx="382">
                  <c:v>1607.48</c:v>
                </c:pt>
                <c:pt idx="383">
                  <c:v>1566.28</c:v>
                </c:pt>
                <c:pt idx="384">
                  <c:v>1572.45</c:v>
                </c:pt>
                <c:pt idx="385">
                  <c:v>1584.48</c:v>
                </c:pt>
                <c:pt idx="386">
                  <c:v>1572.93</c:v>
                </c:pt>
                <c:pt idx="387">
                  <c:v>1574.2</c:v>
                </c:pt>
                <c:pt idx="388">
                  <c:v>1552.63</c:v>
                </c:pt>
                <c:pt idx="389">
                  <c:v>1597.4</c:v>
                </c:pt>
                <c:pt idx="390">
                  <c:v>1597.1</c:v>
                </c:pt>
                <c:pt idx="391">
                  <c:v>1617.35</c:v>
                </c:pt>
                <c:pt idx="392">
                  <c:v>1615.63</c:v>
                </c:pt>
                <c:pt idx="393">
                  <c:v>1604.68</c:v>
                </c:pt>
                <c:pt idx="394">
                  <c:v>1583.75</c:v>
                </c:pt>
                <c:pt idx="395">
                  <c:v>1587.68</c:v>
                </c:pt>
                <c:pt idx="396">
                  <c:v>1567.28</c:v>
                </c:pt>
                <c:pt idx="397">
                  <c:v>1576.4</c:v>
                </c:pt>
                <c:pt idx="398">
                  <c:v>1571.95</c:v>
                </c:pt>
                <c:pt idx="399">
                  <c:v>1589.68</c:v>
                </c:pt>
                <c:pt idx="400">
                  <c:v>1589.38</c:v>
                </c:pt>
                <c:pt idx="401">
                  <c:v>1583.4</c:v>
                </c:pt>
                <c:pt idx="402">
                  <c:v>1573.52</c:v>
                </c:pt>
                <c:pt idx="403">
                  <c:v>1581.43</c:v>
                </c:pt>
                <c:pt idx="404">
                  <c:v>1584.5</c:v>
                </c:pt>
                <c:pt idx="405">
                  <c:v>1576.95</c:v>
                </c:pt>
                <c:pt idx="406">
                  <c:v>1580.95</c:v>
                </c:pt>
                <c:pt idx="407">
                  <c:v>1604.45</c:v>
                </c:pt>
                <c:pt idx="408">
                  <c:v>1615.77</c:v>
                </c:pt>
                <c:pt idx="409">
                  <c:v>1622.9</c:v>
                </c:pt>
                <c:pt idx="410">
                  <c:v>1621.97</c:v>
                </c:pt>
                <c:pt idx="411">
                  <c:v>1614.3</c:v>
                </c:pt>
                <c:pt idx="412">
                  <c:v>1599.48</c:v>
                </c:pt>
                <c:pt idx="413">
                  <c:v>1588.63</c:v>
                </c:pt>
                <c:pt idx="414">
                  <c:v>1603.48</c:v>
                </c:pt>
                <c:pt idx="415">
                  <c:v>1610.5</c:v>
                </c:pt>
                <c:pt idx="416">
                  <c:v>1612.2</c:v>
                </c:pt>
                <c:pt idx="417">
                  <c:v>1612.13</c:v>
                </c:pt>
                <c:pt idx="418">
                  <c:v>1617.25</c:v>
                </c:pt>
                <c:pt idx="419">
                  <c:v>1620.2</c:v>
                </c:pt>
                <c:pt idx="420">
                  <c:v>1609.75</c:v>
                </c:pt>
                <c:pt idx="421">
                  <c:v>1599.05</c:v>
                </c:pt>
                <c:pt idx="422">
                  <c:v>1603.1</c:v>
                </c:pt>
                <c:pt idx="423">
                  <c:v>1615.1</c:v>
                </c:pt>
                <c:pt idx="424">
                  <c:v>1616.05</c:v>
                </c:pt>
                <c:pt idx="425">
                  <c:v>1620.5</c:v>
                </c:pt>
                <c:pt idx="426">
                  <c:v>1637.8</c:v>
                </c:pt>
                <c:pt idx="427">
                  <c:v>1654.65</c:v>
                </c:pt>
                <c:pt idx="428">
                  <c:v>1670.6</c:v>
                </c:pt>
                <c:pt idx="429">
                  <c:v>1670.55</c:v>
                </c:pt>
                <c:pt idx="430">
                  <c:v>1664.1</c:v>
                </c:pt>
                <c:pt idx="431">
                  <c:v>1666.9</c:v>
                </c:pt>
                <c:pt idx="432">
                  <c:v>1656.5</c:v>
                </c:pt>
                <c:pt idx="433">
                  <c:v>1655.6</c:v>
                </c:pt>
                <c:pt idx="434">
                  <c:v>1692.01</c:v>
                </c:pt>
                <c:pt idx="435">
                  <c:v>1692.5</c:v>
                </c:pt>
                <c:pt idx="436">
                  <c:v>1695.75</c:v>
                </c:pt>
                <c:pt idx="437">
                  <c:v>1693</c:v>
                </c:pt>
                <c:pt idx="438">
                  <c:v>1700.28</c:v>
                </c:pt>
                <c:pt idx="439">
                  <c:v>1735.65</c:v>
                </c:pt>
                <c:pt idx="440">
                  <c:v>1726.25</c:v>
                </c:pt>
                <c:pt idx="441">
                  <c:v>1732.2</c:v>
                </c:pt>
                <c:pt idx="442">
                  <c:v>1730.8</c:v>
                </c:pt>
                <c:pt idx="443">
                  <c:v>1767.04</c:v>
                </c:pt>
                <c:pt idx="444">
                  <c:v>1770.4</c:v>
                </c:pt>
                <c:pt idx="445">
                  <c:v>1761.45</c:v>
                </c:pt>
                <c:pt idx="446">
                  <c:v>1772</c:v>
                </c:pt>
                <c:pt idx="447">
                  <c:v>1770.4</c:v>
                </c:pt>
                <c:pt idx="448">
                  <c:v>1768.6</c:v>
                </c:pt>
                <c:pt idx="449">
                  <c:v>1773.1</c:v>
                </c:pt>
                <c:pt idx="450">
                  <c:v>1764.45</c:v>
                </c:pt>
                <c:pt idx="451">
                  <c:v>1760.65</c:v>
                </c:pt>
                <c:pt idx="452">
                  <c:v>1752.75</c:v>
                </c:pt>
                <c:pt idx="453">
                  <c:v>1777.25</c:v>
                </c:pt>
                <c:pt idx="454">
                  <c:v>1772.1</c:v>
                </c:pt>
                <c:pt idx="455">
                  <c:v>1775.3</c:v>
                </c:pt>
                <c:pt idx="456">
                  <c:v>1774.7</c:v>
                </c:pt>
                <c:pt idx="457">
                  <c:v>1778</c:v>
                </c:pt>
                <c:pt idx="458">
                  <c:v>1790.4</c:v>
                </c:pt>
                <c:pt idx="459">
                  <c:v>1780.6</c:v>
                </c:pt>
                <c:pt idx="460">
                  <c:v>1774.95</c:v>
                </c:pt>
                <c:pt idx="461">
                  <c:v>1764.3</c:v>
                </c:pt>
                <c:pt idx="462">
                  <c:v>1762.35</c:v>
                </c:pt>
                <c:pt idx="463">
                  <c:v>1767.35</c:v>
                </c:pt>
                <c:pt idx="464">
                  <c:v>1754.48</c:v>
                </c:pt>
                <c:pt idx="465">
                  <c:v>1737.55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1D-2543-AFB0-2F57C577A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669472"/>
        <c:axId val="2077757424"/>
      </c:scatterChart>
      <c:valAx>
        <c:axId val="2129669472"/>
        <c:scaling>
          <c:orientation val="minMax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2077757424"/>
        <c:crosses val="autoZero"/>
        <c:crossBetween val="midCat"/>
        <c:majorUnit val="300"/>
      </c:valAx>
      <c:valAx>
        <c:axId val="2077757424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2129669472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j-ea"/>
                <a:cs typeface="+mj-cs"/>
              </a:defRPr>
            </a:pPr>
            <a:r>
              <a:rPr lang="en-US">
                <a:latin typeface="Helvetica" pitchFamily="2" charset="0"/>
              </a:rPr>
              <a:t>Correlation Coefficient of</a:t>
            </a:r>
            <a:r>
              <a:rPr lang="en-US" baseline="0">
                <a:latin typeface="Helvetica" pitchFamily="2" charset="0"/>
              </a:rPr>
              <a:t> </a:t>
            </a:r>
          </a:p>
          <a:p>
            <a:pPr>
              <a:defRPr>
                <a:latin typeface="Helvetica" pitchFamily="2" charset="0"/>
              </a:defRPr>
            </a:pPr>
            <a:r>
              <a:rPr lang="en-US">
                <a:latin typeface="Helvetica" pitchFamily="2" charset="0"/>
              </a:rPr>
              <a:t>Platinum &amp; Copper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Data!$E$471</c:f>
              <c:strCache>
                <c:ptCount val="1"/>
                <c:pt idx="0">
                  <c:v>Platinum &amp; Copper</c:v>
                </c:pt>
              </c:strCache>
            </c:strRef>
          </c:tx>
          <c:spPr>
            <a:gradFill flip="none" rotWithShape="1">
              <a:gsLst>
                <a:gs pos="0">
                  <a:srgbClr val="F05C26"/>
                </a:gs>
                <a:gs pos="100000">
                  <a:srgbClr val="959496"/>
                </a:gs>
                <a:gs pos="100000">
                  <a:srgbClr val="959496"/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trendline>
            <c:spPr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cat>
            <c:strRef>
              <c:f>Data!$B$472:$B$474</c:f>
              <c:strCache>
                <c:ptCount val="3"/>
                <c:pt idx="0">
                  <c:v>01-01-2011 to 15-08-2011</c:v>
                </c:pt>
                <c:pt idx="1">
                  <c:v>16-08-2011 to 16-08-2012</c:v>
                </c:pt>
                <c:pt idx="2">
                  <c:v>17-08-2012 to 15-10-2012</c:v>
                </c:pt>
              </c:strCache>
            </c:strRef>
          </c:cat>
          <c:val>
            <c:numRef>
              <c:f>Data!$E$472:$E$474</c:f>
              <c:numCache>
                <c:formatCode>General</c:formatCode>
                <c:ptCount val="3"/>
                <c:pt idx="0">
                  <c:v>0.34472416864776712</c:v>
                </c:pt>
                <c:pt idx="1">
                  <c:v>0.81090795355065048</c:v>
                </c:pt>
                <c:pt idx="2">
                  <c:v>0.91966448949922208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ED-DF49-A7C5-EC1288973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756498880"/>
        <c:axId val="756502488"/>
      </c:barChart>
      <c:catAx>
        <c:axId val="75649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502488"/>
        <c:crosses val="autoZero"/>
        <c:auto val="1"/>
        <c:lblAlgn val="ctr"/>
        <c:lblOffset val="100"/>
        <c:noMultiLvlLbl val="0"/>
      </c:catAx>
      <c:valAx>
        <c:axId val="7565024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756498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j-ea"/>
                <a:cs typeface="+mj-cs"/>
              </a:defRPr>
            </a:pPr>
            <a:r>
              <a:rPr lang="en-US" sz="1600"/>
              <a:t>Correlation Coefficient of </a:t>
            </a:r>
          </a:p>
          <a:p>
            <a:pPr>
              <a:defRPr sz="1600"/>
            </a:pPr>
            <a:r>
              <a:rPr lang="en-US" sz="1600"/>
              <a:t>Platinum &amp; Gold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Data!$D$471</c:f>
              <c:strCache>
                <c:ptCount val="1"/>
                <c:pt idx="0">
                  <c:v>Platinum &amp; Gold</c:v>
                </c:pt>
              </c:strCache>
            </c:strRef>
          </c:tx>
          <c:spPr>
            <a:gradFill flip="none" rotWithShape="1">
              <a:gsLst>
                <a:gs pos="0">
                  <a:srgbClr val="FFD700"/>
                </a:gs>
                <a:gs pos="100000">
                  <a:srgbClr val="95949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trendline>
            <c:spPr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cat>
            <c:strRef>
              <c:f>Data!$B$472:$B$474</c:f>
              <c:strCache>
                <c:ptCount val="3"/>
                <c:pt idx="0">
                  <c:v>01-01-2011 to 15-08-2011</c:v>
                </c:pt>
                <c:pt idx="1">
                  <c:v>16-08-2011 to 16-08-2012</c:v>
                </c:pt>
                <c:pt idx="2">
                  <c:v>17-08-2012 to 15-10-2012</c:v>
                </c:pt>
              </c:strCache>
            </c:strRef>
          </c:cat>
          <c:val>
            <c:numRef>
              <c:f>Data!$D$472:$D$474</c:f>
              <c:numCache>
                <c:formatCode>General</c:formatCode>
                <c:ptCount val="3"/>
                <c:pt idx="0">
                  <c:v>-0.18556910450660843</c:v>
                </c:pt>
                <c:pt idx="1">
                  <c:v>0.90430338249684561</c:v>
                </c:pt>
                <c:pt idx="2">
                  <c:v>0.94955285965862657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C0-BB48-9352-5F3C1F85D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974749648"/>
        <c:axId val="974749976"/>
      </c:barChart>
      <c:catAx>
        <c:axId val="97474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974749976"/>
        <c:crosses val="autoZero"/>
        <c:auto val="1"/>
        <c:lblAlgn val="ctr"/>
        <c:lblOffset val="100"/>
        <c:noMultiLvlLbl val="0"/>
      </c:catAx>
      <c:valAx>
        <c:axId val="9747499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9747496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Helvetica" pitchFamily="2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r>
              <a:rPr lang="en-US" altLang="zh-CN" sz="2000">
                <a:latin typeface="Helvetica" pitchFamily="2" charset="0"/>
              </a:rPr>
              <a:t>Daily</a:t>
            </a:r>
            <a:r>
              <a:rPr lang="zh-CN" altLang="en-US" sz="2000">
                <a:latin typeface="Helvetica" pitchFamily="2" charset="0"/>
              </a:rPr>
              <a:t> </a:t>
            </a:r>
            <a:r>
              <a:rPr lang="en-US" altLang="zh-CN" sz="2000">
                <a:latin typeface="Helvetica" pitchFamily="2" charset="0"/>
              </a:rPr>
              <a:t>Returns</a:t>
            </a:r>
            <a:endParaRPr lang="en-US" sz="2000">
              <a:latin typeface="Helvetica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5343394575678"/>
          <c:y val="0.19483814523184603"/>
          <c:w val="0.84570822397200351"/>
          <c:h val="0.67150335374744818"/>
        </c:manualLayout>
      </c:layout>
      <c:lineChart>
        <c:grouping val="standard"/>
        <c:varyColors val="0"/>
        <c:ser>
          <c:idx val="0"/>
          <c:order val="0"/>
          <c:tx>
            <c:v>Pt</c:v>
          </c:tx>
          <c:spPr>
            <a:ln w="28575" cap="rnd">
              <a:solidFill>
                <a:srgbClr val="959496"/>
              </a:solidFill>
              <a:round/>
            </a:ln>
            <a:effectLst/>
          </c:spPr>
          <c:marker>
            <c:symbol val="none"/>
          </c:marker>
          <c:val>
            <c:numRef>
              <c:f>Data!$K$4:$K$468</c:f>
              <c:numCache>
                <c:formatCode>0.00%</c:formatCode>
                <c:ptCount val="465"/>
                <c:pt idx="0">
                  <c:v>-6.219960418433701E-3</c:v>
                </c:pt>
                <c:pt idx="1">
                  <c:v>-1.6500711237553343E-2</c:v>
                </c:pt>
                <c:pt idx="2">
                  <c:v>1.7356089094590686E-3</c:v>
                </c:pt>
                <c:pt idx="3">
                  <c:v>1.155067860236789E-3</c:v>
                </c:pt>
                <c:pt idx="4">
                  <c:v>4.9033746755119704E-3</c:v>
                </c:pt>
                <c:pt idx="5">
                  <c:v>1.6360505166475317E-2</c:v>
                </c:pt>
                <c:pt idx="6">
                  <c:v>1.7226772098277322E-2</c:v>
                </c:pt>
                <c:pt idx="7">
                  <c:v>5.5524708495280405E-4</c:v>
                </c:pt>
                <c:pt idx="8">
                  <c:v>6.1043285238623754E-3</c:v>
                </c:pt>
                <c:pt idx="9">
                  <c:v>-5.0468836183122402E-3</c:v>
                </c:pt>
                <c:pt idx="10">
                  <c:v>1.255647642542345E-2</c:v>
                </c:pt>
                <c:pt idx="11">
                  <c:v>4.3799616753353405E-3</c:v>
                </c:pt>
                <c:pt idx="12">
                  <c:v>-1.2810029980921232E-2</c:v>
                </c:pt>
                <c:pt idx="13">
                  <c:v>8.5588072887907238E-3</c:v>
                </c:pt>
                <c:pt idx="14">
                  <c:v>-6.5699425130030112E-3</c:v>
                </c:pt>
                <c:pt idx="15">
                  <c:v>-1.5155690272802424E-2</c:v>
                </c:pt>
                <c:pt idx="16">
                  <c:v>1.4549524342473419E-2</c:v>
                </c:pt>
                <c:pt idx="17">
                  <c:v>-1.516822945394374E-2</c:v>
                </c:pt>
                <c:pt idx="18">
                  <c:v>6.1607392887146461E-3</c:v>
                </c:pt>
                <c:pt idx="19">
                  <c:v>-1.3915947676036739E-3</c:v>
                </c:pt>
                <c:pt idx="20">
                  <c:v>1.9230769230769232E-2</c:v>
                </c:pt>
                <c:pt idx="21">
                  <c:v>2.7344818156959257E-3</c:v>
                </c:pt>
                <c:pt idx="22">
                  <c:v>2.7270248159258249E-3</c:v>
                </c:pt>
                <c:pt idx="23">
                  <c:v>2.7196083763937995E-3</c:v>
                </c:pt>
                <c:pt idx="24">
                  <c:v>-1.3561160835367507E-3</c:v>
                </c:pt>
                <c:pt idx="25">
                  <c:v>1.0320478001086366E-2</c:v>
                </c:pt>
                <c:pt idx="26">
                  <c:v>-1.0752688172043011E-3</c:v>
                </c:pt>
                <c:pt idx="27">
                  <c:v>-1.6550053821313242E-2</c:v>
                </c:pt>
                <c:pt idx="28">
                  <c:v>-1.2724038856204678E-2</c:v>
                </c:pt>
                <c:pt idx="29">
                  <c:v>1.4135254988913526E-2</c:v>
                </c:pt>
                <c:pt idx="30">
                  <c:v>5.4659743099207429E-4</c:v>
                </c:pt>
                <c:pt idx="31">
                  <c:v>-2.7314941272876261E-4</c:v>
                </c:pt>
                <c:pt idx="32">
                  <c:v>9.0163934426229515E-3</c:v>
                </c:pt>
                <c:pt idx="33">
                  <c:v>-5.957216355266721E-3</c:v>
                </c:pt>
                <c:pt idx="34">
                  <c:v>8.6897303187142717E-3</c:v>
                </c:pt>
                <c:pt idx="35">
                  <c:v>-3.2650085068459879E-2</c:v>
                </c:pt>
                <c:pt idx="36">
                  <c:v>-3.9084310441094361E-3</c:v>
                </c:pt>
                <c:pt idx="37">
                  <c:v>-8.4080717488789242E-4</c:v>
                </c:pt>
                <c:pt idx="38">
                  <c:v>1.3183730715287518E-2</c:v>
                </c:pt>
                <c:pt idx="39">
                  <c:v>1.1074197120708748E-3</c:v>
                </c:pt>
                <c:pt idx="40">
                  <c:v>1.8805309734513276E-2</c:v>
                </c:pt>
                <c:pt idx="41">
                  <c:v>4.0716612377850164E-3</c:v>
                </c:pt>
                <c:pt idx="42">
                  <c:v>-1.1895106785617735E-2</c:v>
                </c:pt>
                <c:pt idx="43">
                  <c:v>8.2079343365253077E-3</c:v>
                </c:pt>
                <c:pt idx="44">
                  <c:v>-1.1940298507462687E-2</c:v>
                </c:pt>
                <c:pt idx="45">
                  <c:v>-7.964844822850866E-3</c:v>
                </c:pt>
                <c:pt idx="46">
                  <c:v>-1.937984496124031E-3</c:v>
                </c:pt>
                <c:pt idx="47">
                  <c:v>-2.1081830790568655E-2</c:v>
                </c:pt>
                <c:pt idx="48">
                  <c:v>9.3510909606120719E-3</c:v>
                </c:pt>
                <c:pt idx="49">
                  <c:v>-1.403705783267827E-2</c:v>
                </c:pt>
                <c:pt idx="50">
                  <c:v>-3.1321184510250573E-2</c:v>
                </c:pt>
                <c:pt idx="51">
                  <c:v>-3.8212815990593769E-3</c:v>
                </c:pt>
                <c:pt idx="52">
                  <c:v>3.5408675125405725E-3</c:v>
                </c:pt>
                <c:pt idx="53">
                  <c:v>1.2643340194060571E-2</c:v>
                </c:pt>
                <c:pt idx="54">
                  <c:v>1.3792102206736353E-2</c:v>
                </c:pt>
                <c:pt idx="55">
                  <c:v>-4.1529428612344264E-3</c:v>
                </c:pt>
                <c:pt idx="56">
                  <c:v>1.092896174863388E-2</c:v>
                </c:pt>
                <c:pt idx="57">
                  <c:v>-1.1379800853485065E-3</c:v>
                </c:pt>
                <c:pt idx="58">
                  <c:v>-3.1330105383081744E-3</c:v>
                </c:pt>
                <c:pt idx="59">
                  <c:v>-2.5714285714285713E-3</c:v>
                </c:pt>
                <c:pt idx="60">
                  <c:v>-2.5780578630764826E-3</c:v>
                </c:pt>
                <c:pt idx="61">
                  <c:v>1.6082711085582999E-2</c:v>
                </c:pt>
                <c:pt idx="62">
                  <c:v>-5.6529112492933857E-4</c:v>
                </c:pt>
                <c:pt idx="63">
                  <c:v>-1.6968325791855204E-3</c:v>
                </c:pt>
                <c:pt idx="64">
                  <c:v>1.2464589235127478E-2</c:v>
                </c:pt>
                <c:pt idx="65">
                  <c:v>4.1969781757134859E-3</c:v>
                </c:pt>
                <c:pt idx="66">
                  <c:v>-5.5725828921705215E-4</c:v>
                </c:pt>
                <c:pt idx="67">
                  <c:v>-4.7393364928909956E-3</c:v>
                </c:pt>
                <c:pt idx="68">
                  <c:v>1.5686274509803921E-2</c:v>
                </c:pt>
                <c:pt idx="69">
                  <c:v>-1.5995587424158852E-2</c:v>
                </c:pt>
                <c:pt idx="70">
                  <c:v>-7.8475336322869956E-3</c:v>
                </c:pt>
                <c:pt idx="71">
                  <c:v>3.3898305084745762E-3</c:v>
                </c:pt>
                <c:pt idx="72">
                  <c:v>1.0416666666666666E-2</c:v>
                </c:pt>
                <c:pt idx="73">
                  <c:v>-3.0649205906937865E-3</c:v>
                </c:pt>
                <c:pt idx="74">
                  <c:v>-4.1922861934041364E-3</c:v>
                </c:pt>
                <c:pt idx="75">
                  <c:v>-4.7712601740106655E-3</c:v>
                </c:pt>
                <c:pt idx="76">
                  <c:v>1.6920473773265651E-2</c:v>
                </c:pt>
                <c:pt idx="77">
                  <c:v>7.2102052135330002E-3</c:v>
                </c:pt>
                <c:pt idx="78">
                  <c:v>3.5792951541850221E-3</c:v>
                </c:pt>
                <c:pt idx="79">
                  <c:v>1.6460905349794238E-3</c:v>
                </c:pt>
                <c:pt idx="80">
                  <c:v>-1.1229800054779512E-2</c:v>
                </c:pt>
                <c:pt idx="81">
                  <c:v>1.1041551246537431E-2</c:v>
                </c:pt>
                <c:pt idx="82">
                  <c:v>8.0660628078885362E-3</c:v>
                </c:pt>
                <c:pt idx="83">
                  <c:v>1.8128448346152751E-2</c:v>
                </c:pt>
                <c:pt idx="84">
                  <c:v>-7.3251468232781777E-3</c:v>
                </c:pt>
                <c:pt idx="85">
                  <c:v>-2.8505658104212139E-3</c:v>
                </c:pt>
                <c:pt idx="86">
                  <c:v>-1.6359399777775341E-2</c:v>
                </c:pt>
                <c:pt idx="87">
                  <c:v>-3.2709127299646361E-2</c:v>
                </c:pt>
                <c:pt idx="88">
                  <c:v>1.1751700680272118E-2</c:v>
                </c:pt>
                <c:pt idx="89">
                  <c:v>6.0345262308584393E-3</c:v>
                </c:pt>
                <c:pt idx="90">
                  <c:v>2.2277917014764184E-4</c:v>
                </c:pt>
                <c:pt idx="91">
                  <c:v>-1.1286819978840682E-2</c:v>
                </c:pt>
                <c:pt idx="92">
                  <c:v>-2.7483203144799922E-3</c:v>
                </c:pt>
                <c:pt idx="93">
                  <c:v>-3.6425243540872767E-3</c:v>
                </c:pt>
                <c:pt idx="94">
                  <c:v>-3.7125205463923111E-3</c:v>
                </c:pt>
                <c:pt idx="95">
                  <c:v>5.9735457260702606E-3</c:v>
                </c:pt>
                <c:pt idx="96">
                  <c:v>2.8276544606249118E-4</c:v>
                </c:pt>
                <c:pt idx="97">
                  <c:v>-1.8374558303886925E-3</c:v>
                </c:pt>
                <c:pt idx="98">
                  <c:v>3.5570659869725136E-3</c:v>
                </c:pt>
                <c:pt idx="99">
                  <c:v>-1.059951009719038E-2</c:v>
                </c:pt>
                <c:pt idx="100">
                  <c:v>7.5584711922418715E-3</c:v>
                </c:pt>
                <c:pt idx="101">
                  <c:v>7.7848549186128801E-3</c:v>
                </c:pt>
                <c:pt idx="102">
                  <c:v>-5.8988764044943824E-3</c:v>
                </c:pt>
                <c:pt idx="103">
                  <c:v>1.7236507487990958E-2</c:v>
                </c:pt>
                <c:pt idx="104">
                  <c:v>7.4999999999994949E-4</c:v>
                </c:pt>
                <c:pt idx="105">
                  <c:v>1.712604435562225E-2</c:v>
                </c:pt>
                <c:pt idx="106">
                  <c:v>-7.5046392315249429E-3</c:v>
                </c:pt>
                <c:pt idx="107">
                  <c:v>-1.4847809948032914E-3</c:v>
                </c:pt>
                <c:pt idx="108">
                  <c:v>1.2116205424755862E-3</c:v>
                </c:pt>
                <c:pt idx="109">
                  <c:v>-3.4764432465138953E-3</c:v>
                </c:pt>
                <c:pt idx="110">
                  <c:v>1.2154799821155523E-2</c:v>
                </c:pt>
                <c:pt idx="111">
                  <c:v>-5.5626755378616662E-3</c:v>
                </c:pt>
                <c:pt idx="112">
                  <c:v>9.1036222545174857E-3</c:v>
                </c:pt>
                <c:pt idx="113">
                  <c:v>-4.6466128637808512E-3</c:v>
                </c:pt>
                <c:pt idx="114">
                  <c:v>-1.8291018291018292E-2</c:v>
                </c:pt>
                <c:pt idx="115">
                  <c:v>-1.8464961067852816E-3</c:v>
                </c:pt>
                <c:pt idx="116">
                  <c:v>-1.012993959926007E-2</c:v>
                </c:pt>
                <c:pt idx="117">
                  <c:v>-1.0216718266253921E-2</c:v>
                </c:pt>
                <c:pt idx="118">
                  <c:v>-7.6776523445270227E-4</c:v>
                </c:pt>
                <c:pt idx="119">
                  <c:v>-1.508252703471827E-2</c:v>
                </c:pt>
                <c:pt idx="120">
                  <c:v>1.0592314360011516E-2</c:v>
                </c:pt>
                <c:pt idx="121">
                  <c:v>-3.9340587707209287E-3</c:v>
                </c:pt>
                <c:pt idx="122">
                  <c:v>-2.3622951290220781E-2</c:v>
                </c:pt>
                <c:pt idx="123">
                  <c:v>-7.5258701787393901E-3</c:v>
                </c:pt>
                <c:pt idx="124">
                  <c:v>-8.4123222748815427E-3</c:v>
                </c:pt>
                <c:pt idx="125">
                  <c:v>1.1548572111363457E-2</c:v>
                </c:pt>
                <c:pt idx="126">
                  <c:v>1.8586877558131862E-2</c:v>
                </c:pt>
                <c:pt idx="127">
                  <c:v>-1.1596892032935174E-3</c:v>
                </c:pt>
                <c:pt idx="128">
                  <c:v>-1.7996052478810572E-3</c:v>
                </c:pt>
                <c:pt idx="129">
                  <c:v>2.3553358534457425E-3</c:v>
                </c:pt>
                <c:pt idx="130">
                  <c:v>1.0124452438281481E-2</c:v>
                </c:pt>
                <c:pt idx="131">
                  <c:v>-8.127512923607175E-3</c:v>
                </c:pt>
                <c:pt idx="132">
                  <c:v>9.583924486782398E-3</c:v>
                </c:pt>
                <c:pt idx="133">
                  <c:v>-3.9577836411610022E-3</c:v>
                </c:pt>
                <c:pt idx="134">
                  <c:v>-7.2559746616757325E-3</c:v>
                </c:pt>
                <c:pt idx="135">
                  <c:v>4.5826324032715721E-3</c:v>
                </c:pt>
                <c:pt idx="136">
                  <c:v>1.3800669823305285E-2</c:v>
                </c:pt>
                <c:pt idx="137">
                  <c:v>4.7844164720623472E-3</c:v>
                </c:pt>
                <c:pt idx="138">
                  <c:v>-1.1620656425372455E-3</c:v>
                </c:pt>
                <c:pt idx="139">
                  <c:v>6.4981129933884092E-3</c:v>
                </c:pt>
                <c:pt idx="140">
                  <c:v>-2.9038624189456391E-3</c:v>
                </c:pt>
                <c:pt idx="141">
                  <c:v>3.7605677609071119E-3</c:v>
                </c:pt>
                <c:pt idx="142">
                  <c:v>5.0704225352112674E-3</c:v>
                </c:pt>
                <c:pt idx="143">
                  <c:v>6.1659192825112103E-3</c:v>
                </c:pt>
                <c:pt idx="144">
                  <c:v>-3.0083565459610535E-3</c:v>
                </c:pt>
                <c:pt idx="145">
                  <c:v>9.722843093428751E-3</c:v>
                </c:pt>
                <c:pt idx="146">
                  <c:v>-6.9452130603209492E-3</c:v>
                </c:pt>
                <c:pt idx="147">
                  <c:v>-2.7585053916241997E-3</c:v>
                </c:pt>
                <c:pt idx="148">
                  <c:v>-5.0293378038558257E-3</c:v>
                </c:pt>
                <c:pt idx="149">
                  <c:v>5.6444818871103364E-3</c:v>
                </c:pt>
                <c:pt idx="150">
                  <c:v>3.6022451202144846E-3</c:v>
                </c:pt>
                <c:pt idx="151">
                  <c:v>-8.8202559821924931E-3</c:v>
                </c:pt>
                <c:pt idx="152">
                  <c:v>-3.3085366195997001E-2</c:v>
                </c:pt>
                <c:pt idx="153">
                  <c:v>-1.8696798318449601E-3</c:v>
                </c:pt>
                <c:pt idx="154">
                  <c:v>-1.1634671320535194E-3</c:v>
                </c:pt>
                <c:pt idx="155">
                  <c:v>2.1840419336051253E-2</c:v>
                </c:pt>
                <c:pt idx="156">
                  <c:v>8.5494442861214024E-3</c:v>
                </c:pt>
                <c:pt idx="157">
                  <c:v>1.0737496467928794E-2</c:v>
                </c:pt>
                <c:pt idx="158">
                  <c:v>4.8923679060665359E-3</c:v>
                </c:pt>
                <c:pt idx="159">
                  <c:v>6.2595632215885384E-3</c:v>
                </c:pt>
                <c:pt idx="160">
                  <c:v>5.2529720763063309E-3</c:v>
                </c:pt>
                <c:pt idx="161">
                  <c:v>1.333883388338834E-2</c:v>
                </c:pt>
                <c:pt idx="162">
                  <c:v>6.7851811643370873E-4</c:v>
                </c:pt>
                <c:pt idx="163">
                  <c:v>1.7222674260916733E-2</c:v>
                </c:pt>
                <c:pt idx="164">
                  <c:v>1.5064658045593921E-2</c:v>
                </c:pt>
                <c:pt idx="165">
                  <c:v>-2.0856317310218045E-2</c:v>
                </c:pt>
                <c:pt idx="166">
                  <c:v>-2.7524412490610557E-2</c:v>
                </c:pt>
                <c:pt idx="167">
                  <c:v>4.1379310344827587E-3</c:v>
                </c:pt>
                <c:pt idx="168">
                  <c:v>7.0054945054945058E-3</c:v>
                </c:pt>
                <c:pt idx="169">
                  <c:v>-5.0470604283181014E-3</c:v>
                </c:pt>
                <c:pt idx="170">
                  <c:v>1.6890595009596904E-2</c:v>
                </c:pt>
                <c:pt idx="171">
                  <c:v>-4.2064390875262659E-3</c:v>
                </c:pt>
                <c:pt idx="172">
                  <c:v>1.4080693203357211E-3</c:v>
                </c:pt>
                <c:pt idx="173">
                  <c:v>1.806284138229414E-2</c:v>
                </c:pt>
                <c:pt idx="174">
                  <c:v>3.1872509960159364E-3</c:v>
                </c:pt>
                <c:pt idx="175">
                  <c:v>-1.8003706645485836E-2</c:v>
                </c:pt>
                <c:pt idx="176">
                  <c:v>-1.7794553788083041E-2</c:v>
                </c:pt>
                <c:pt idx="177">
                  <c:v>2.1959923140269007E-2</c:v>
                </c:pt>
                <c:pt idx="178">
                  <c:v>-1.5041633091592801E-2</c:v>
                </c:pt>
                <c:pt idx="179">
                  <c:v>-1.3907826561221708E-2</c:v>
                </c:pt>
                <c:pt idx="180">
                  <c:v>4.5630530973451329E-3</c:v>
                </c:pt>
                <c:pt idx="181">
                  <c:v>-1.3764624913971095E-4</c:v>
                </c:pt>
                <c:pt idx="182">
                  <c:v>-1.583149779735683E-2</c:v>
                </c:pt>
                <c:pt idx="183">
                  <c:v>1.3288571828227725E-2</c:v>
                </c:pt>
                <c:pt idx="184">
                  <c:v>-2.0430701270016567E-2</c:v>
                </c:pt>
                <c:pt idx="185">
                  <c:v>3.1003382187147687E-3</c:v>
                </c:pt>
                <c:pt idx="186">
                  <c:v>-1.0396178701882551E-2</c:v>
                </c:pt>
                <c:pt idx="187">
                  <c:v>-4.1169789892106755E-2</c:v>
                </c:pt>
                <c:pt idx="188">
                  <c:v>-4.7231270358306189E-2</c:v>
                </c:pt>
                <c:pt idx="189">
                  <c:v>-2.937062937062937E-2</c:v>
                </c:pt>
                <c:pt idx="190">
                  <c:v>0</c:v>
                </c:pt>
                <c:pt idx="191">
                  <c:v>-2.1453730387447967E-2</c:v>
                </c:pt>
                <c:pt idx="192">
                  <c:v>-2.617801047120419E-3</c:v>
                </c:pt>
                <c:pt idx="193">
                  <c:v>6.5616797900262466E-4</c:v>
                </c:pt>
                <c:pt idx="194">
                  <c:v>-1.0655737704918032E-2</c:v>
                </c:pt>
                <c:pt idx="195">
                  <c:v>-2.0712510356255178E-2</c:v>
                </c:pt>
                <c:pt idx="196">
                  <c:v>1.0490693739424704E-2</c:v>
                </c:pt>
                <c:pt idx="197">
                  <c:v>1.3060951105157401E-2</c:v>
                </c:pt>
                <c:pt idx="198">
                  <c:v>-1.1570247933884297E-2</c:v>
                </c:pt>
                <c:pt idx="199">
                  <c:v>1.9397993311036789E-2</c:v>
                </c:pt>
                <c:pt idx="200">
                  <c:v>-2.2965879265091863E-3</c:v>
                </c:pt>
                <c:pt idx="201">
                  <c:v>1.9401512660309109E-2</c:v>
                </c:pt>
                <c:pt idx="202">
                  <c:v>-1.064516129032258E-2</c:v>
                </c:pt>
                <c:pt idx="203">
                  <c:v>1.4346266710140202E-2</c:v>
                </c:pt>
                <c:pt idx="204">
                  <c:v>-9.6432015429122472E-4</c:v>
                </c:pt>
                <c:pt idx="205">
                  <c:v>-1.3191763191763193E-2</c:v>
                </c:pt>
                <c:pt idx="206">
                  <c:v>-1.1085751548744702E-2</c:v>
                </c:pt>
                <c:pt idx="207">
                  <c:v>-1.3188262446422684E-2</c:v>
                </c:pt>
                <c:pt idx="208">
                  <c:v>1.0023387905111928E-2</c:v>
                </c:pt>
                <c:pt idx="209">
                  <c:v>2.2163413827323852E-2</c:v>
                </c:pt>
                <c:pt idx="210">
                  <c:v>1.3268608414239482E-2</c:v>
                </c:pt>
                <c:pt idx="211">
                  <c:v>1.916320664324497E-2</c:v>
                </c:pt>
                <c:pt idx="212">
                  <c:v>2.6324036352240676E-2</c:v>
                </c:pt>
                <c:pt idx="213">
                  <c:v>5.4961832061068703E-3</c:v>
                </c:pt>
                <c:pt idx="214">
                  <c:v>-2.8545399331916185E-2</c:v>
                </c:pt>
                <c:pt idx="215">
                  <c:v>-5.939356048765239E-3</c:v>
                </c:pt>
                <c:pt idx="216">
                  <c:v>7.8616352201257862E-3</c:v>
                </c:pt>
                <c:pt idx="217">
                  <c:v>2.3712948517940719E-2</c:v>
                </c:pt>
                <c:pt idx="218">
                  <c:v>-4.2669917708015852E-3</c:v>
                </c:pt>
                <c:pt idx="219">
                  <c:v>1.499846954392409E-2</c:v>
                </c:pt>
                <c:pt idx="220">
                  <c:v>1.8094089264173703E-3</c:v>
                </c:pt>
                <c:pt idx="221">
                  <c:v>-2.0168573148705599E-2</c:v>
                </c:pt>
                <c:pt idx="222">
                  <c:v>-3.533026113671275E-3</c:v>
                </c:pt>
                <c:pt idx="223">
                  <c:v>1.3873901649452751E-2</c:v>
                </c:pt>
                <c:pt idx="224">
                  <c:v>-1.6724950585373271E-3</c:v>
                </c:pt>
                <c:pt idx="225">
                  <c:v>-9.1379835516296074E-4</c:v>
                </c:pt>
                <c:pt idx="226">
                  <c:v>-1.2347560975609757E-2</c:v>
                </c:pt>
                <c:pt idx="227">
                  <c:v>-2.2534341719401142E-2</c:v>
                </c:pt>
                <c:pt idx="228">
                  <c:v>7.4214432338544131E-3</c:v>
                </c:pt>
                <c:pt idx="229">
                  <c:v>-2.8996865203761754E-2</c:v>
                </c:pt>
                <c:pt idx="230">
                  <c:v>1.1783696529459242E-2</c:v>
                </c:pt>
                <c:pt idx="231">
                  <c:v>-1.2284620293554562E-2</c:v>
                </c:pt>
                <c:pt idx="232">
                  <c:v>-3.7150702632854143E-3</c:v>
                </c:pt>
                <c:pt idx="233">
                  <c:v>-7.4578469520103765E-3</c:v>
                </c:pt>
                <c:pt idx="234">
                  <c:v>8.5788957856910222E-3</c:v>
                </c:pt>
                <c:pt idx="235">
                  <c:v>-4.780938437319894E-3</c:v>
                </c:pt>
                <c:pt idx="236">
                  <c:v>1.4808787632221317E-2</c:v>
                </c:pt>
                <c:pt idx="237">
                  <c:v>9.6215522771007055E-4</c:v>
                </c:pt>
                <c:pt idx="238">
                  <c:v>-8.0102531239987177E-3</c:v>
                </c:pt>
                <c:pt idx="239">
                  <c:v>-1.776485788113695E-2</c:v>
                </c:pt>
                <c:pt idx="240">
                  <c:v>2.6307135810588623E-3</c:v>
                </c:pt>
                <c:pt idx="241">
                  <c:v>1.3119055428009183E-3</c:v>
                </c:pt>
                <c:pt idx="242">
                  <c:v>-2.1290533901080905E-2</c:v>
                </c:pt>
                <c:pt idx="243">
                  <c:v>1.3721552878179385E-2</c:v>
                </c:pt>
                <c:pt idx="244">
                  <c:v>-1.8157807857378673E-2</c:v>
                </c:pt>
                <c:pt idx="245">
                  <c:v>-8.4061869535978478E-3</c:v>
                </c:pt>
                <c:pt idx="246">
                  <c:v>-3.5435740929128517E-2</c:v>
                </c:pt>
                <c:pt idx="247">
                  <c:v>-1.1425558094568465E-2</c:v>
                </c:pt>
                <c:pt idx="248">
                  <c:v>9.9573257467994308E-3</c:v>
                </c:pt>
                <c:pt idx="249">
                  <c:v>-6.3380281690140847E-3</c:v>
                </c:pt>
                <c:pt idx="250">
                  <c:v>1.4883061658398299E-2</c:v>
                </c:pt>
                <c:pt idx="251">
                  <c:v>-2.4441340782122905E-3</c:v>
                </c:pt>
                <c:pt idx="252">
                  <c:v>-4.5502275113755691E-3</c:v>
                </c:pt>
                <c:pt idx="253">
                  <c:v>2.4613220815752463E-3</c:v>
                </c:pt>
                <c:pt idx="254">
                  <c:v>0</c:v>
                </c:pt>
                <c:pt idx="255">
                  <c:v>2.104524728165556E-3</c:v>
                </c:pt>
                <c:pt idx="256">
                  <c:v>-3.0626531326566328E-2</c:v>
                </c:pt>
                <c:pt idx="257">
                  <c:v>-1.037732442679176E-2</c:v>
                </c:pt>
                <c:pt idx="258">
                  <c:v>1.7600957398677657E-2</c:v>
                </c:pt>
                <c:pt idx="259">
                  <c:v>0</c:v>
                </c:pt>
                <c:pt idx="260">
                  <c:v>2.2588741484403013E-2</c:v>
                </c:pt>
                <c:pt idx="261">
                  <c:v>-4.5582047685834501E-3</c:v>
                </c:pt>
                <c:pt idx="262">
                  <c:v>-5.9880239520958087E-3</c:v>
                </c:pt>
                <c:pt idx="263">
                  <c:v>-6.7328136073706588E-3</c:v>
                </c:pt>
                <c:pt idx="264">
                  <c:v>1.7481270067784518E-2</c:v>
                </c:pt>
                <c:pt idx="265">
                  <c:v>2.5070126227208975E-2</c:v>
                </c:pt>
                <c:pt idx="266">
                  <c:v>2.3772874978621517E-2</c:v>
                </c:pt>
                <c:pt idx="267">
                  <c:v>1.6304710992315768E-3</c:v>
                </c:pt>
                <c:pt idx="268">
                  <c:v>-6.297783767195521E-3</c:v>
                </c:pt>
                <c:pt idx="269">
                  <c:v>6.0422960725075529E-3</c:v>
                </c:pt>
                <c:pt idx="270">
                  <c:v>1.5722389055722354E-2</c:v>
                </c:pt>
                <c:pt idx="271">
                  <c:v>7.8183514447528648E-4</c:v>
                </c:pt>
                <c:pt idx="272">
                  <c:v>-1.0635155096011101E-3</c:v>
                </c:pt>
                <c:pt idx="273">
                  <c:v>8.3331690358364619E-3</c:v>
                </c:pt>
                <c:pt idx="274">
                  <c:v>1.7884260677438101E-2</c:v>
                </c:pt>
                <c:pt idx="275">
                  <c:v>-7.9206018889066056E-3</c:v>
                </c:pt>
                <c:pt idx="276">
                  <c:v>2.0892227858885417E-2</c:v>
                </c:pt>
                <c:pt idx="277">
                  <c:v>1.7347874189979486E-2</c:v>
                </c:pt>
                <c:pt idx="278">
                  <c:v>7.6498113957953664E-3</c:v>
                </c:pt>
                <c:pt idx="279">
                  <c:v>-5.5504162812210914E-3</c:v>
                </c:pt>
                <c:pt idx="280">
                  <c:v>-1.5733333333333266E-2</c:v>
                </c:pt>
                <c:pt idx="281">
                  <c:v>1.9450202566897411E-2</c:v>
                </c:pt>
                <c:pt idx="282">
                  <c:v>7.7255871446229914E-3</c:v>
                </c:pt>
                <c:pt idx="283">
                  <c:v>-4.1398344066237349E-3</c:v>
                </c:pt>
                <c:pt idx="284">
                  <c:v>1.4657428791378655E-3</c:v>
                </c:pt>
                <c:pt idx="285">
                  <c:v>1.4986501694206423E-2</c:v>
                </c:pt>
                <c:pt idx="286">
                  <c:v>8.4822780975461979E-3</c:v>
                </c:pt>
                <c:pt idx="287">
                  <c:v>-5.1066386302192849E-3</c:v>
                </c:pt>
                <c:pt idx="288">
                  <c:v>1.358695652173913E-3</c:v>
                </c:pt>
                <c:pt idx="289">
                  <c:v>-3.8052163425297426E-3</c:v>
                </c:pt>
                <c:pt idx="290">
                  <c:v>-1.2597309829654797E-2</c:v>
                </c:pt>
                <c:pt idx="291">
                  <c:v>1.9495687039045545E-3</c:v>
                </c:pt>
                <c:pt idx="292">
                  <c:v>-6.0025331791397872E-3</c:v>
                </c:pt>
                <c:pt idx="293">
                  <c:v>5.3862726992920896E-3</c:v>
                </c:pt>
                <c:pt idx="294">
                  <c:v>8.4187968773917037E-3</c:v>
                </c:pt>
                <c:pt idx="295">
                  <c:v>2.4134790528233151E-2</c:v>
                </c:pt>
                <c:pt idx="296">
                  <c:v>2.2160960426856446E-2</c:v>
                </c:pt>
                <c:pt idx="297">
                  <c:v>-8.0040368185699978E-4</c:v>
                </c:pt>
                <c:pt idx="298">
                  <c:v>-5.5840951966332261E-3</c:v>
                </c:pt>
                <c:pt idx="299">
                  <c:v>-3.8701090985506698E-3</c:v>
                </c:pt>
                <c:pt idx="300">
                  <c:v>7.1784353940814536E-3</c:v>
                </c:pt>
                <c:pt idx="301">
                  <c:v>-2.2981818181818183E-2</c:v>
                </c:pt>
                <c:pt idx="302">
                  <c:v>1.2505582849486378E-2</c:v>
                </c:pt>
                <c:pt idx="303">
                  <c:v>-5.8814880164681667E-4</c:v>
                </c:pt>
                <c:pt idx="304">
                  <c:v>-2.1550684125349353E-2</c:v>
                </c:pt>
                <c:pt idx="305">
                  <c:v>-2.8719558771344193E-2</c:v>
                </c:pt>
                <c:pt idx="306">
                  <c:v>9.3629247993658286E-3</c:v>
                </c:pt>
                <c:pt idx="307">
                  <c:v>1.9938650306748466E-2</c:v>
                </c:pt>
                <c:pt idx="308">
                  <c:v>1.3082706766917293E-2</c:v>
                </c:pt>
                <c:pt idx="309">
                  <c:v>6.3826629063381329E-3</c:v>
                </c:pt>
                <c:pt idx="310">
                  <c:v>-4.1297935103244837E-3</c:v>
                </c:pt>
                <c:pt idx="311">
                  <c:v>-8.8862559241706159E-3</c:v>
                </c:pt>
                <c:pt idx="312">
                  <c:v>7.7704722056186493E-3</c:v>
                </c:pt>
                <c:pt idx="313">
                  <c:v>-8.451957295373666E-3</c:v>
                </c:pt>
                <c:pt idx="314">
                  <c:v>7.1781067743382681E-3</c:v>
                </c:pt>
                <c:pt idx="315">
                  <c:v>-1.6700816629547078E-2</c:v>
                </c:pt>
                <c:pt idx="316">
                  <c:v>-9.5915150124122588E-3</c:v>
                </c:pt>
                <c:pt idx="317">
                  <c:v>-1.1812776337856315E-2</c:v>
                </c:pt>
                <c:pt idx="318">
                  <c:v>3.7768918401855679E-3</c:v>
                </c:pt>
                <c:pt idx="319">
                  <c:v>1.3298493698124875E-2</c:v>
                </c:pt>
                <c:pt idx="320">
                  <c:v>3.5980171467055607E-3</c:v>
                </c:pt>
                <c:pt idx="321">
                  <c:v>-1.1069731448677766E-2</c:v>
                </c:pt>
                <c:pt idx="322">
                  <c:v>-4.8907229099801313E-3</c:v>
                </c:pt>
                <c:pt idx="323">
                  <c:v>6.7577945016126552E-3</c:v>
                </c:pt>
                <c:pt idx="324">
                  <c:v>7.4019832189169237E-3</c:v>
                </c:pt>
                <c:pt idx="325">
                  <c:v>-4.9973347547974407E-3</c:v>
                </c:pt>
                <c:pt idx="326">
                  <c:v>-2.5873142460566285E-2</c:v>
                </c:pt>
                <c:pt idx="327">
                  <c:v>2.8122715029403858E-3</c:v>
                </c:pt>
                <c:pt idx="328">
                  <c:v>-2.1687242541894507E-3</c:v>
                </c:pt>
                <c:pt idx="329">
                  <c:v>7.0886550291977069E-3</c:v>
                </c:pt>
                <c:pt idx="330">
                  <c:v>-8.9116279069766761E-3</c:v>
                </c:pt>
                <c:pt idx="331">
                  <c:v>-8.2909400361672707E-3</c:v>
                </c:pt>
                <c:pt idx="332">
                  <c:v>1.2461511281611225E-2</c:v>
                </c:pt>
                <c:pt idx="333">
                  <c:v>-1.2619731651533374E-2</c:v>
                </c:pt>
                <c:pt idx="334">
                  <c:v>-5.2891351822164558E-3</c:v>
                </c:pt>
                <c:pt idx="335">
                  <c:v>5.552030456852792E-3</c:v>
                </c:pt>
                <c:pt idx="336">
                  <c:v>-3.9438397223536831E-3</c:v>
                </c:pt>
                <c:pt idx="337">
                  <c:v>1.2670256572695597E-3</c:v>
                </c:pt>
                <c:pt idx="338">
                  <c:v>6.3271116735210374E-4</c:v>
                </c:pt>
                <c:pt idx="339">
                  <c:v>-1.3278533038254822E-2</c:v>
                </c:pt>
                <c:pt idx="340">
                  <c:v>-8.971483498878564E-3</c:v>
                </c:pt>
                <c:pt idx="341">
                  <c:v>4.8884578079534079E-3</c:v>
                </c:pt>
                <c:pt idx="342">
                  <c:v>9.6971802890494351E-3</c:v>
                </c:pt>
                <c:pt idx="343">
                  <c:v>1.9118874790488996E-3</c:v>
                </c:pt>
                <c:pt idx="344">
                  <c:v>-3.2630889303048149E-3</c:v>
                </c:pt>
                <c:pt idx="345">
                  <c:v>3.1142310146777979E-3</c:v>
                </c:pt>
                <c:pt idx="346">
                  <c:v>-6.1264218642645167E-3</c:v>
                </c:pt>
                <c:pt idx="347">
                  <c:v>-1.6239398303728527E-2</c:v>
                </c:pt>
                <c:pt idx="348">
                  <c:v>-6.3440216542605798E-3</c:v>
                </c:pt>
                <c:pt idx="349">
                  <c:v>1.1459404241944038E-3</c:v>
                </c:pt>
                <c:pt idx="350">
                  <c:v>-1.1531317042541015E-2</c:v>
                </c:pt>
                <c:pt idx="351">
                  <c:v>-7.4441687344913151E-3</c:v>
                </c:pt>
                <c:pt idx="352">
                  <c:v>-8.0799999999999275E-3</c:v>
                </c:pt>
                <c:pt idx="353">
                  <c:v>-1.5713632819851137E-2</c:v>
                </c:pt>
                <c:pt idx="354">
                  <c:v>-1.7753499487879822E-2</c:v>
                </c:pt>
                <c:pt idx="355">
                  <c:v>-3.5592631213068409E-3</c:v>
                </c:pt>
                <c:pt idx="356">
                  <c:v>-1.3953034087262274E-3</c:v>
                </c:pt>
                <c:pt idx="357">
                  <c:v>1.4929648311419672E-2</c:v>
                </c:pt>
                <c:pt idx="358">
                  <c:v>1.8929616245052486E-3</c:v>
                </c:pt>
                <c:pt idx="359">
                  <c:v>7.9903813122639018E-3</c:v>
                </c:pt>
                <c:pt idx="360">
                  <c:v>-1.525427194590807E-2</c:v>
                </c:pt>
                <c:pt idx="361">
                  <c:v>-1.3670185153140682E-2</c:v>
                </c:pt>
                <c:pt idx="362">
                  <c:v>-3.5087719298245615E-3</c:v>
                </c:pt>
                <c:pt idx="363">
                  <c:v>7.7464788732394367E-3</c:v>
                </c:pt>
                <c:pt idx="364">
                  <c:v>5.9399021663172607E-3</c:v>
                </c:pt>
                <c:pt idx="365">
                  <c:v>-6.5995137200416812E-3</c:v>
                </c:pt>
                <c:pt idx="366">
                  <c:v>-2.062937062937063E-2</c:v>
                </c:pt>
                <c:pt idx="367">
                  <c:v>1.0710460549803642E-2</c:v>
                </c:pt>
                <c:pt idx="368">
                  <c:v>2.0840692334864006E-2</c:v>
                </c:pt>
                <c:pt idx="369">
                  <c:v>-1.0463667820069128E-2</c:v>
                </c:pt>
                <c:pt idx="370">
                  <c:v>4.8955157076118272E-3</c:v>
                </c:pt>
                <c:pt idx="371">
                  <c:v>1.8352263237013451E-2</c:v>
                </c:pt>
                <c:pt idx="372">
                  <c:v>-1.5117033999658221E-2</c:v>
                </c:pt>
                <c:pt idx="373">
                  <c:v>-5.6414063963695906E-3</c:v>
                </c:pt>
                <c:pt idx="374">
                  <c:v>7.7669225401256871E-3</c:v>
                </c:pt>
                <c:pt idx="375">
                  <c:v>7.0076793640460973E-3</c:v>
                </c:pt>
                <c:pt idx="376">
                  <c:v>7.137699845281148E-3</c:v>
                </c:pt>
                <c:pt idx="377">
                  <c:v>2.0653680451718181E-2</c:v>
                </c:pt>
                <c:pt idx="378">
                  <c:v>-7.2380391737130491E-3</c:v>
                </c:pt>
                <c:pt idx="379">
                  <c:v>-2.088864331630429E-4</c:v>
                </c:pt>
                <c:pt idx="380">
                  <c:v>-1.3479359730412806E-3</c:v>
                </c:pt>
                <c:pt idx="381">
                  <c:v>-1.5960857094651656E-2</c:v>
                </c:pt>
                <c:pt idx="382">
                  <c:v>-1.3304985940607547E-2</c:v>
                </c:pt>
                <c:pt idx="383">
                  <c:v>-1.4040453186904718E-3</c:v>
                </c:pt>
                <c:pt idx="384">
                  <c:v>4.8166606342399457E-3</c:v>
                </c:pt>
                <c:pt idx="385">
                  <c:v>-1.1360487669714509E-2</c:v>
                </c:pt>
                <c:pt idx="386">
                  <c:v>-1.1946468609865439E-2</c:v>
                </c:pt>
                <c:pt idx="387">
                  <c:v>-1.4998404425061227E-2</c:v>
                </c:pt>
                <c:pt idx="388">
                  <c:v>4.233261339092869E-2</c:v>
                </c:pt>
                <c:pt idx="389">
                  <c:v>5.5118110236220602E-3</c:v>
                </c:pt>
                <c:pt idx="390">
                  <c:v>2.3437607330778085E-2</c:v>
                </c:pt>
                <c:pt idx="391">
                  <c:v>-6.6447412578025979E-3</c:v>
                </c:pt>
                <c:pt idx="392">
                  <c:v>-3.7499999999999691E-3</c:v>
                </c:pt>
                <c:pt idx="393">
                  <c:v>-2.0312658957577431E-2</c:v>
                </c:pt>
                <c:pt idx="394">
                  <c:v>-1.7307026652821047E-4</c:v>
                </c:pt>
                <c:pt idx="395">
                  <c:v>-1.4034966245456106E-2</c:v>
                </c:pt>
                <c:pt idx="396">
                  <c:v>2.5421705361029583E-3</c:v>
                </c:pt>
                <c:pt idx="397">
                  <c:v>-7.5301204819277117E-3</c:v>
                </c:pt>
                <c:pt idx="398">
                  <c:v>9.6340473585771903E-3</c:v>
                </c:pt>
                <c:pt idx="399">
                  <c:v>-8.9479203075847284E-3</c:v>
                </c:pt>
                <c:pt idx="400">
                  <c:v>-4.9375749453343118E-4</c:v>
                </c:pt>
                <c:pt idx="401">
                  <c:v>-8.0451658433310456E-3</c:v>
                </c:pt>
                <c:pt idx="402">
                  <c:v>9.5332953898691602E-3</c:v>
                </c:pt>
                <c:pt idx="403">
                  <c:v>-3.5236081747709656E-3</c:v>
                </c:pt>
                <c:pt idx="404">
                  <c:v>-1.0113154172560082E-2</c:v>
                </c:pt>
                <c:pt idx="405">
                  <c:v>-1.0802314781739028E-2</c:v>
                </c:pt>
                <c:pt idx="406">
                  <c:v>1.0595270768030792E-2</c:v>
                </c:pt>
                <c:pt idx="407">
                  <c:v>4.2165445774522718E-3</c:v>
                </c:pt>
                <c:pt idx="408">
                  <c:v>3.9497562537807026E-3</c:v>
                </c:pt>
                <c:pt idx="409">
                  <c:v>4.3240944212092642E-3</c:v>
                </c:pt>
                <c:pt idx="410">
                  <c:v>-1.0587238848108413E-3</c:v>
                </c:pt>
                <c:pt idx="411">
                  <c:v>-1.1940931251324711E-2</c:v>
                </c:pt>
                <c:pt idx="412">
                  <c:v>-7.4370709382151675E-3</c:v>
                </c:pt>
                <c:pt idx="413">
                  <c:v>1.2968299711815562E-2</c:v>
                </c:pt>
                <c:pt idx="414">
                  <c:v>-5.1351351351351547E-3</c:v>
                </c:pt>
                <c:pt idx="415">
                  <c:v>6.9989562332889834E-3</c:v>
                </c:pt>
                <c:pt idx="416">
                  <c:v>-9.9391581532953761E-5</c:v>
                </c:pt>
                <c:pt idx="417">
                  <c:v>2.5347372606376859E-3</c:v>
                </c:pt>
                <c:pt idx="418">
                  <c:v>-8.2861189801700045E-3</c:v>
                </c:pt>
                <c:pt idx="419">
                  <c:v>-9.7264871813182111E-3</c:v>
                </c:pt>
                <c:pt idx="420">
                  <c:v>6.7571465658983259E-3</c:v>
                </c:pt>
                <c:pt idx="421">
                  <c:v>-1.1460907560616805E-3</c:v>
                </c:pt>
                <c:pt idx="422">
                  <c:v>3.3941697443436426E-2</c:v>
                </c:pt>
                <c:pt idx="423">
                  <c:v>2.2520772933457275E-2</c:v>
                </c:pt>
                <c:pt idx="424">
                  <c:v>1.214176700016964E-2</c:v>
                </c:pt>
                <c:pt idx="425">
                  <c:v>1.1272325168381151E-2</c:v>
                </c:pt>
                <c:pt idx="426">
                  <c:v>1.7912880971788687E-2</c:v>
                </c:pt>
                <c:pt idx="427">
                  <c:v>3.8736979166666963E-3</c:v>
                </c:pt>
                <c:pt idx="428">
                  <c:v>4.8639709458802166E-3</c:v>
                </c:pt>
                <c:pt idx="429">
                  <c:v>-3.5302849398173722E-3</c:v>
                </c:pt>
                <c:pt idx="430">
                  <c:v>-1.6826642832161051E-2</c:v>
                </c:pt>
                <c:pt idx="431">
                  <c:v>-9.5520421607381127E-4</c:v>
                </c:pt>
                <c:pt idx="432">
                  <c:v>-5.8685832976162105E-3</c:v>
                </c:pt>
                <c:pt idx="433">
                  <c:v>2.1457234769342956E-2</c:v>
                </c:pt>
                <c:pt idx="434">
                  <c:v>7.4999999999999702E-3</c:v>
                </c:pt>
                <c:pt idx="435">
                  <c:v>1.1536850246527725E-2</c:v>
                </c:pt>
                <c:pt idx="436">
                  <c:v>1.2106151836629797E-3</c:v>
                </c:pt>
                <c:pt idx="437">
                  <c:v>7.4776466096032074E-3</c:v>
                </c:pt>
                <c:pt idx="438">
                  <c:v>5.2112942960015167E-3</c:v>
                </c:pt>
                <c:pt idx="439">
                  <c:v>1.0054356364094237E-3</c:v>
                </c:pt>
                <c:pt idx="440">
                  <c:v>7.7215229605448726E-3</c:v>
                </c:pt>
                <c:pt idx="441">
                  <c:v>2.5416601775424361E-2</c:v>
                </c:pt>
                <c:pt idx="442">
                  <c:v>2.3632331946174229E-2</c:v>
                </c:pt>
                <c:pt idx="443">
                  <c:v>1.4273420576278201E-2</c:v>
                </c:pt>
                <c:pt idx="444">
                  <c:v>-2.4956114686951487E-2</c:v>
                </c:pt>
                <c:pt idx="445">
                  <c:v>-2.1106010141926874E-2</c:v>
                </c:pt>
                <c:pt idx="446">
                  <c:v>4.9779913927340269E-3</c:v>
                </c:pt>
                <c:pt idx="447">
                  <c:v>-7.8082108216921582E-3</c:v>
                </c:pt>
                <c:pt idx="448">
                  <c:v>5.2874269904702792E-3</c:v>
                </c:pt>
                <c:pt idx="449">
                  <c:v>-8.3175340957739041E-3</c:v>
                </c:pt>
                <c:pt idx="450">
                  <c:v>3.9469626888683877E-3</c:v>
                </c:pt>
                <c:pt idx="451">
                  <c:v>4.2078751766078436E-3</c:v>
                </c:pt>
                <c:pt idx="452">
                  <c:v>8.9004434928887932E-3</c:v>
                </c:pt>
                <c:pt idx="453">
                  <c:v>7.7002364639544331E-3</c:v>
                </c:pt>
                <c:pt idx="454">
                  <c:v>1.0348977135980774E-2</c:v>
                </c:pt>
                <c:pt idx="455">
                  <c:v>-1.1314911862792348E-3</c:v>
                </c:pt>
                <c:pt idx="456">
                  <c:v>5.783103797770253E-3</c:v>
                </c:pt>
                <c:pt idx="457">
                  <c:v>1.8358032009484309E-2</c:v>
                </c:pt>
                <c:pt idx="458">
                  <c:v>-6.8045425705920677E-3</c:v>
                </c:pt>
                <c:pt idx="459">
                  <c:v>-6.9332114307147285E-3</c:v>
                </c:pt>
                <c:pt idx="460">
                  <c:v>-3.599988196760091E-3</c:v>
                </c:pt>
                <c:pt idx="461">
                  <c:v>-8.5290372256936441E-3</c:v>
                </c:pt>
                <c:pt idx="462">
                  <c:v>2.0609934585860065E-3</c:v>
                </c:pt>
                <c:pt idx="463">
                  <c:v>-1.5422677953976461E-2</c:v>
                </c:pt>
                <c:pt idx="464">
                  <c:v>-6.8300303355070587E-3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57-714A-9F2A-D9F7AA4FCF82}"/>
            </c:ext>
          </c:extLst>
        </c:ser>
        <c:ser>
          <c:idx val="1"/>
          <c:order val="1"/>
          <c:tx>
            <c:v>Cu</c:v>
          </c:tx>
          <c:spPr>
            <a:ln w="28575" cap="rnd">
              <a:solidFill>
                <a:srgbClr val="F05C26">
                  <a:alpha val="60000"/>
                </a:srgbClr>
              </a:solidFill>
              <a:round/>
            </a:ln>
            <a:effectLst/>
          </c:spPr>
          <c:marker>
            <c:symbol val="none"/>
          </c:marker>
          <c:val>
            <c:numRef>
              <c:f>Data!$N$4:$N$468</c:f>
              <c:numCache>
                <c:formatCode>0.00%</c:formatCode>
                <c:ptCount val="465"/>
                <c:pt idx="0">
                  <c:v>-2.2831050228310015E-3</c:v>
                </c:pt>
                <c:pt idx="1">
                  <c:v>-4.5766590389017077E-3</c:v>
                </c:pt>
                <c:pt idx="2">
                  <c:v>-1.1494252873563178E-2</c:v>
                </c:pt>
                <c:pt idx="3">
                  <c:v>-4.6511627906975755E-3</c:v>
                </c:pt>
                <c:pt idx="4">
                  <c:v>-1.1682242990654164E-2</c:v>
                </c:pt>
                <c:pt idx="5">
                  <c:v>2.1276595744680816E-2</c:v>
                </c:pt>
                <c:pt idx="6">
                  <c:v>1.8518518518518535E-2</c:v>
                </c:pt>
                <c:pt idx="7">
                  <c:v>-9.0909090909090974E-3</c:v>
                </c:pt>
                <c:pt idx="8">
                  <c:v>4.5871559633026545E-3</c:v>
                </c:pt>
                <c:pt idx="9">
                  <c:v>0</c:v>
                </c:pt>
                <c:pt idx="10">
                  <c:v>6.8493150684932076E-3</c:v>
                </c:pt>
                <c:pt idx="11">
                  <c:v>-1.3605442176870861E-2</c:v>
                </c:pt>
                <c:pt idx="12">
                  <c:v>-2.2988505747126357E-2</c:v>
                </c:pt>
                <c:pt idx="13">
                  <c:v>9.4117647058823608E-3</c:v>
                </c:pt>
                <c:pt idx="14">
                  <c:v>9.3240093240093327E-3</c:v>
                </c:pt>
                <c:pt idx="15">
                  <c:v>-3.0023094688221685E-2</c:v>
                </c:pt>
                <c:pt idx="16">
                  <c:v>9.5238095238095316E-3</c:v>
                </c:pt>
                <c:pt idx="17">
                  <c:v>1.1792452830188637E-2</c:v>
                </c:pt>
                <c:pt idx="18">
                  <c:v>9.3240093240093327E-3</c:v>
                </c:pt>
                <c:pt idx="19">
                  <c:v>2.3094688221708924E-2</c:v>
                </c:pt>
                <c:pt idx="20">
                  <c:v>2.0316027088036086E-2</c:v>
                </c:pt>
                <c:pt idx="21">
                  <c:v>0</c:v>
                </c:pt>
                <c:pt idx="22">
                  <c:v>-2.2123893805309266E-3</c:v>
                </c:pt>
                <c:pt idx="23">
                  <c:v>1.1086474501108608E-2</c:v>
                </c:pt>
                <c:pt idx="24">
                  <c:v>0</c:v>
                </c:pt>
                <c:pt idx="25">
                  <c:v>2.1929824561404991E-3</c:v>
                </c:pt>
                <c:pt idx="26">
                  <c:v>-1.3129102844639058E-2</c:v>
                </c:pt>
                <c:pt idx="27">
                  <c:v>0</c:v>
                </c:pt>
                <c:pt idx="28">
                  <c:v>2.2172949002216822E-3</c:v>
                </c:pt>
                <c:pt idx="29">
                  <c:v>2.2123893805309856E-2</c:v>
                </c:pt>
                <c:pt idx="30">
                  <c:v>-1.5151515151515213E-2</c:v>
                </c:pt>
                <c:pt idx="31">
                  <c:v>-1.75824175824176E-2</c:v>
                </c:pt>
                <c:pt idx="32">
                  <c:v>-4.4742729306486741E-3</c:v>
                </c:pt>
                <c:pt idx="33">
                  <c:v>6.7415730337079208E-3</c:v>
                </c:pt>
                <c:pt idx="34">
                  <c:v>-6.6964285714286266E-3</c:v>
                </c:pt>
                <c:pt idx="35">
                  <c:v>-2.4719101123595575E-2</c:v>
                </c:pt>
                <c:pt idx="36">
                  <c:v>-1.6129032258064582E-2</c:v>
                </c:pt>
                <c:pt idx="37">
                  <c:v>9.3676814988290485E-3</c:v>
                </c:pt>
                <c:pt idx="38">
                  <c:v>2.7842227378190282E-2</c:v>
                </c:pt>
                <c:pt idx="39">
                  <c:v>1.1286681715575782E-2</c:v>
                </c:pt>
                <c:pt idx="40">
                  <c:v>-2.2321428571430075E-3</c:v>
                </c:pt>
                <c:pt idx="41">
                  <c:v>2.2371364653245361E-3</c:v>
                </c:pt>
                <c:pt idx="42">
                  <c:v>2.2321428571428093E-3</c:v>
                </c:pt>
                <c:pt idx="43">
                  <c:v>-2.2271714922048524E-3</c:v>
                </c:pt>
                <c:pt idx="44">
                  <c:v>-4.0178571428571556E-2</c:v>
                </c:pt>
                <c:pt idx="45">
                  <c:v>4.6511627906977819E-3</c:v>
                </c:pt>
                <c:pt idx="46">
                  <c:v>-2.7777777777777801E-2</c:v>
                </c:pt>
                <c:pt idx="47">
                  <c:v>-9.5238095238095316E-3</c:v>
                </c:pt>
                <c:pt idx="48">
                  <c:v>0</c:v>
                </c:pt>
                <c:pt idx="49">
                  <c:v>0</c:v>
                </c:pt>
                <c:pt idx="50">
                  <c:v>-7.2115384615385209E-3</c:v>
                </c:pt>
                <c:pt idx="51">
                  <c:v>1.6949152542372951E-2</c:v>
                </c:pt>
                <c:pt idx="52">
                  <c:v>3.3333333333333257E-2</c:v>
                </c:pt>
                <c:pt idx="53">
                  <c:v>-6.9124423963134217E-3</c:v>
                </c:pt>
                <c:pt idx="54">
                  <c:v>-1.1600928074245899E-2</c:v>
                </c:pt>
                <c:pt idx="55">
                  <c:v>9.3896713615023563E-3</c:v>
                </c:pt>
                <c:pt idx="56">
                  <c:v>2.5581395348837285E-2</c:v>
                </c:pt>
                <c:pt idx="57">
                  <c:v>-2.2675736961450762E-3</c:v>
                </c:pt>
                <c:pt idx="58">
                  <c:v>-2.2727272727274261E-3</c:v>
                </c:pt>
                <c:pt idx="59">
                  <c:v>-1.5945330296127425E-2</c:v>
                </c:pt>
                <c:pt idx="60">
                  <c:v>4.6296296296295305E-3</c:v>
                </c:pt>
                <c:pt idx="61">
                  <c:v>-2.0737327188940061E-2</c:v>
                </c:pt>
                <c:pt idx="62">
                  <c:v>4.7058823529410763E-3</c:v>
                </c:pt>
                <c:pt idx="63">
                  <c:v>-7.0257611241216307E-3</c:v>
                </c:pt>
                <c:pt idx="64">
                  <c:v>-4.7169811320755808E-3</c:v>
                </c:pt>
                <c:pt idx="65">
                  <c:v>7.1090047393365524E-3</c:v>
                </c:pt>
                <c:pt idx="66">
                  <c:v>2.3529411764705799E-2</c:v>
                </c:pt>
                <c:pt idx="67">
                  <c:v>6.8965517241379891E-3</c:v>
                </c:pt>
                <c:pt idx="68">
                  <c:v>2.054794520547942E-2</c:v>
                </c:pt>
                <c:pt idx="69">
                  <c:v>-2.237136465324337E-3</c:v>
                </c:pt>
                <c:pt idx="70">
                  <c:v>-2.2421524663677049E-2</c:v>
                </c:pt>
                <c:pt idx="71">
                  <c:v>-1.376146788990837E-2</c:v>
                </c:pt>
                <c:pt idx="72">
                  <c:v>-9.3023255813953574E-3</c:v>
                </c:pt>
                <c:pt idx="73">
                  <c:v>0</c:v>
                </c:pt>
                <c:pt idx="74">
                  <c:v>-2.112676056338025E-2</c:v>
                </c:pt>
                <c:pt idx="75">
                  <c:v>1.4388489208633212E-2</c:v>
                </c:pt>
                <c:pt idx="76">
                  <c:v>2.3640661938534192E-2</c:v>
                </c:pt>
                <c:pt idx="77">
                  <c:v>1.3856812933025313E-2</c:v>
                </c:pt>
                <c:pt idx="78">
                  <c:v>0</c:v>
                </c:pt>
                <c:pt idx="79">
                  <c:v>0</c:v>
                </c:pt>
                <c:pt idx="80">
                  <c:v>-1.5945330296127425E-2</c:v>
                </c:pt>
                <c:pt idx="81">
                  <c:v>-2.3148148148148268E-2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2.3696682464456578E-3</c:v>
                </c:pt>
                <c:pt idx="86">
                  <c:v>-2.3640661938534403E-2</c:v>
                </c:pt>
                <c:pt idx="87">
                  <c:v>-3.3898305084745686E-2</c:v>
                </c:pt>
                <c:pt idx="88">
                  <c:v>2.5062656641603475E-3</c:v>
                </c:pt>
                <c:pt idx="89">
                  <c:v>4.9999999999998934E-3</c:v>
                </c:pt>
                <c:pt idx="90">
                  <c:v>2.4875621890548946E-3</c:v>
                </c:pt>
                <c:pt idx="91">
                  <c:v>-2.2332506203474017E-2</c:v>
                </c:pt>
                <c:pt idx="92">
                  <c:v>2.5380710659899065E-3</c:v>
                </c:pt>
                <c:pt idx="93">
                  <c:v>7.5949367088607098E-3</c:v>
                </c:pt>
                <c:pt idx="94">
                  <c:v>5.0251256281407079E-3</c:v>
                </c:pt>
                <c:pt idx="95">
                  <c:v>-5.0000000000000044E-3</c:v>
                </c:pt>
                <c:pt idx="96">
                  <c:v>3.0150753768844137E-2</c:v>
                </c:pt>
                <c:pt idx="97">
                  <c:v>-1.2195121951219469E-2</c:v>
                </c:pt>
                <c:pt idx="98">
                  <c:v>1.2345679012345635E-2</c:v>
                </c:pt>
                <c:pt idx="99">
                  <c:v>-2.9268292682926751E-2</c:v>
                </c:pt>
                <c:pt idx="100">
                  <c:v>7.5376884422110064E-3</c:v>
                </c:pt>
                <c:pt idx="101">
                  <c:v>2.493765586034926E-2</c:v>
                </c:pt>
                <c:pt idx="102">
                  <c:v>-4.8661800486619125E-3</c:v>
                </c:pt>
                <c:pt idx="103">
                  <c:v>1.9559902200489015E-2</c:v>
                </c:pt>
                <c:pt idx="104">
                  <c:v>0</c:v>
                </c:pt>
                <c:pt idx="105">
                  <c:v>0</c:v>
                </c:pt>
                <c:pt idx="106">
                  <c:v>-1.199040767386087E-2</c:v>
                </c:pt>
                <c:pt idx="107">
                  <c:v>-1.9417475728155355E-2</c:v>
                </c:pt>
                <c:pt idx="108">
                  <c:v>1.980198019801982E-2</c:v>
                </c:pt>
                <c:pt idx="109">
                  <c:v>4.8543689320387313E-3</c:v>
                </c:pt>
                <c:pt idx="110">
                  <c:v>0</c:v>
                </c:pt>
                <c:pt idx="111">
                  <c:v>-1.2077294685990296E-2</c:v>
                </c:pt>
                <c:pt idx="112">
                  <c:v>2.4449877750610726E-3</c:v>
                </c:pt>
                <c:pt idx="113">
                  <c:v>-1.2195121951219469E-2</c:v>
                </c:pt>
                <c:pt idx="114">
                  <c:v>-2.4691358024690833E-3</c:v>
                </c:pt>
                <c:pt idx="115">
                  <c:v>2.7227722772277307E-2</c:v>
                </c:pt>
                <c:pt idx="116">
                  <c:v>0</c:v>
                </c:pt>
                <c:pt idx="117">
                  <c:v>-9.6385542168674777E-3</c:v>
                </c:pt>
                <c:pt idx="118">
                  <c:v>2.4330900243308483E-3</c:v>
                </c:pt>
                <c:pt idx="119">
                  <c:v>-9.7087378640776777E-3</c:v>
                </c:pt>
                <c:pt idx="120">
                  <c:v>9.8039215686274595E-3</c:v>
                </c:pt>
                <c:pt idx="121">
                  <c:v>-7.2815533980583125E-3</c:v>
                </c:pt>
                <c:pt idx="122">
                  <c:v>-7.3349633251834348E-3</c:v>
                </c:pt>
                <c:pt idx="123">
                  <c:v>9.8522167487684834E-3</c:v>
                </c:pt>
                <c:pt idx="124">
                  <c:v>-9.7560975609756184E-3</c:v>
                </c:pt>
                <c:pt idx="125">
                  <c:v>1.2315270935960767E-2</c:v>
                </c:pt>
                <c:pt idx="126">
                  <c:v>2.6763990267639762E-2</c:v>
                </c:pt>
                <c:pt idx="127">
                  <c:v>1.1848341232227447E-2</c:v>
                </c:pt>
                <c:pt idx="128">
                  <c:v>2.3419203747074182E-3</c:v>
                </c:pt>
                <c:pt idx="129">
                  <c:v>0</c:v>
                </c:pt>
                <c:pt idx="130">
                  <c:v>9.3457943925233725E-3</c:v>
                </c:pt>
                <c:pt idx="131">
                  <c:v>-2.3148148148149708E-3</c:v>
                </c:pt>
                <c:pt idx="132">
                  <c:v>2.3201856148492007E-2</c:v>
                </c:pt>
                <c:pt idx="133">
                  <c:v>-9.070294784580506E-3</c:v>
                </c:pt>
                <c:pt idx="134">
                  <c:v>-9.1533180778032124E-3</c:v>
                </c:pt>
                <c:pt idx="135">
                  <c:v>9.2378752886836113E-3</c:v>
                </c:pt>
                <c:pt idx="136">
                  <c:v>0</c:v>
                </c:pt>
                <c:pt idx="137">
                  <c:v>-2.2883295194507519E-3</c:v>
                </c:pt>
                <c:pt idx="138">
                  <c:v>4.5871559633026545E-3</c:v>
                </c:pt>
                <c:pt idx="139">
                  <c:v>2.2831050228310015E-3</c:v>
                </c:pt>
                <c:pt idx="140">
                  <c:v>1.3667425968109454E-2</c:v>
                </c:pt>
                <c:pt idx="141">
                  <c:v>-6.7415730337079208E-3</c:v>
                </c:pt>
                <c:pt idx="142">
                  <c:v>-9.0497737556561163E-3</c:v>
                </c:pt>
                <c:pt idx="143">
                  <c:v>0</c:v>
                </c:pt>
                <c:pt idx="144">
                  <c:v>-2.2831050228310015E-3</c:v>
                </c:pt>
                <c:pt idx="145">
                  <c:v>1.6018306636155669E-2</c:v>
                </c:pt>
                <c:pt idx="146">
                  <c:v>-2.252252252252404E-3</c:v>
                </c:pt>
                <c:pt idx="147">
                  <c:v>2.2573363431152766E-3</c:v>
                </c:pt>
                <c:pt idx="148">
                  <c:v>2.2522522522522041E-3</c:v>
                </c:pt>
                <c:pt idx="149">
                  <c:v>-1.7977528089887656E-2</c:v>
                </c:pt>
                <c:pt idx="150">
                  <c:v>2.2883295194507519E-3</c:v>
                </c:pt>
                <c:pt idx="151">
                  <c:v>-1.5981735159817417E-2</c:v>
                </c:pt>
                <c:pt idx="152">
                  <c:v>-1.8561484918793315E-2</c:v>
                </c:pt>
                <c:pt idx="153">
                  <c:v>-3.3096926713948122E-2</c:v>
                </c:pt>
                <c:pt idx="154">
                  <c:v>-2.9339853300733416E-2</c:v>
                </c:pt>
                <c:pt idx="155">
                  <c:v>-5.0377833753148657E-3</c:v>
                </c:pt>
                <c:pt idx="156">
                  <c:v>-1.5189873417721532E-2</c:v>
                </c:pt>
                <c:pt idx="157">
                  <c:v>3.3419023136246645E-2</c:v>
                </c:pt>
                <c:pt idx="158">
                  <c:v>-2.4875621890546734E-3</c:v>
                </c:pt>
                <c:pt idx="159">
                  <c:v>4.9875311720699407E-3</c:v>
                </c:pt>
                <c:pt idx="160">
                  <c:v>-7.4441687344913767E-3</c:v>
                </c:pt>
                <c:pt idx="161">
                  <c:v>1.4999999999999902E-2</c:v>
                </c:pt>
                <c:pt idx="162">
                  <c:v>-2.2167487684728922E-2</c:v>
                </c:pt>
                <c:pt idx="163">
                  <c:v>5.0377833753148657E-3</c:v>
                </c:pt>
                <c:pt idx="164">
                  <c:v>-1.0025062656641612E-2</c:v>
                </c:pt>
                <c:pt idx="165">
                  <c:v>1.518987341772142E-2</c:v>
                </c:pt>
                <c:pt idx="166">
                  <c:v>2.4937655860348597E-3</c:v>
                </c:pt>
                <c:pt idx="167">
                  <c:v>1.7412935323383158E-2</c:v>
                </c:pt>
                <c:pt idx="168">
                  <c:v>4.8899755501223621E-3</c:v>
                </c:pt>
                <c:pt idx="169">
                  <c:v>0</c:v>
                </c:pt>
                <c:pt idx="170">
                  <c:v>9.7323600973236082E-3</c:v>
                </c:pt>
                <c:pt idx="171">
                  <c:v>1.2048192771084293E-2</c:v>
                </c:pt>
                <c:pt idx="172">
                  <c:v>-1.4285714285714403E-2</c:v>
                </c:pt>
                <c:pt idx="173">
                  <c:v>-7.2463768115940486E-3</c:v>
                </c:pt>
                <c:pt idx="174">
                  <c:v>-1.2165450121654674E-2</c:v>
                </c:pt>
                <c:pt idx="175">
                  <c:v>-4.9261083743841316E-3</c:v>
                </c:pt>
                <c:pt idx="176">
                  <c:v>1.980198019801982E-2</c:v>
                </c:pt>
                <c:pt idx="177">
                  <c:v>2.4271844660193657E-3</c:v>
                </c:pt>
                <c:pt idx="178">
                  <c:v>-3.3898305084745686E-2</c:v>
                </c:pt>
                <c:pt idx="179">
                  <c:v>-7.518796992481265E-3</c:v>
                </c:pt>
                <c:pt idx="180">
                  <c:v>2.5252525252525836E-3</c:v>
                </c:pt>
                <c:pt idx="181">
                  <c:v>-1.7632241813602085E-2</c:v>
                </c:pt>
                <c:pt idx="182">
                  <c:v>1.0256410256410265E-2</c:v>
                </c:pt>
                <c:pt idx="183">
                  <c:v>-2.5380710659897937E-3</c:v>
                </c:pt>
                <c:pt idx="184">
                  <c:v>-3.8167938931297801E-2</c:v>
                </c:pt>
                <c:pt idx="185">
                  <c:v>-5.2910052910052959E-3</c:v>
                </c:pt>
                <c:pt idx="186">
                  <c:v>-2.6595744680850499E-3</c:v>
                </c:pt>
                <c:pt idx="187">
                  <c:v>-7.4666666666666617E-2</c:v>
                </c:pt>
                <c:pt idx="188">
                  <c:v>-4.034582132564845E-2</c:v>
                </c:pt>
                <c:pt idx="189">
                  <c:v>-1.2012012012012022E-2</c:v>
                </c:pt>
                <c:pt idx="190">
                  <c:v>4.5592705167173224E-2</c:v>
                </c:pt>
                <c:pt idx="191">
                  <c:v>-4.6511627906976785E-2</c:v>
                </c:pt>
                <c:pt idx="192">
                  <c:v>-3.0487804878048131E-3</c:v>
                </c:pt>
                <c:pt idx="193">
                  <c:v>-3.0581039755351709E-2</c:v>
                </c:pt>
                <c:pt idx="194">
                  <c:v>-3.1545741324920462E-3</c:v>
                </c:pt>
                <c:pt idx="195">
                  <c:v>-2.8481012658227941E-2</c:v>
                </c:pt>
                <c:pt idx="196">
                  <c:v>3.2573289902280886E-3</c:v>
                </c:pt>
                <c:pt idx="197">
                  <c:v>6.1688311688311667E-2</c:v>
                </c:pt>
                <c:pt idx="198">
                  <c:v>1.8348623853211024E-2</c:v>
                </c:pt>
                <c:pt idx="199">
                  <c:v>1.8018018018018035E-2</c:v>
                </c:pt>
                <c:pt idx="200">
                  <c:v>-2.6548672566371771E-2</c:v>
                </c:pt>
                <c:pt idx="201">
                  <c:v>3.333333333333343E-2</c:v>
                </c:pt>
                <c:pt idx="202">
                  <c:v>-2.9325513196480964E-2</c:v>
                </c:pt>
                <c:pt idx="203">
                  <c:v>3.32326283987915E-2</c:v>
                </c:pt>
                <c:pt idx="204">
                  <c:v>-8.7719298245613458E-3</c:v>
                </c:pt>
                <c:pt idx="205">
                  <c:v>-5.8997050147492677E-3</c:v>
                </c:pt>
                <c:pt idx="206">
                  <c:v>-3.2640949554896236E-2</c:v>
                </c:pt>
                <c:pt idx="207">
                  <c:v>-6.4417177914110418E-2</c:v>
                </c:pt>
                <c:pt idx="208">
                  <c:v>6.2295081967213249E-2</c:v>
                </c:pt>
                <c:pt idx="209">
                  <c:v>6.7901234567901148E-2</c:v>
                </c:pt>
                <c:pt idx="210">
                  <c:v>-1.4450867052023071E-2</c:v>
                </c:pt>
                <c:pt idx="211">
                  <c:v>2.0527859237536607E-2</c:v>
                </c:pt>
                <c:pt idx="212">
                  <c:v>6.0344827586206885E-2</c:v>
                </c:pt>
                <c:pt idx="213">
                  <c:v>5.4200542005420106E-3</c:v>
                </c:pt>
                <c:pt idx="214">
                  <c:v>-2.4258760107816673E-2</c:v>
                </c:pt>
                <c:pt idx="215">
                  <c:v>-3.3149171270718258E-2</c:v>
                </c:pt>
                <c:pt idx="216">
                  <c:v>1.9999999999999955E-2</c:v>
                </c:pt>
                <c:pt idx="217">
                  <c:v>2.8011204481793364E-3</c:v>
                </c:pt>
                <c:pt idx="218">
                  <c:v>-5.5865921787709542E-3</c:v>
                </c:pt>
                <c:pt idx="219">
                  <c:v>-5.6179775280898927E-3</c:v>
                </c:pt>
                <c:pt idx="220">
                  <c:v>-2.8248587570622119E-3</c:v>
                </c:pt>
                <c:pt idx="221">
                  <c:v>-2.2662889518413495E-2</c:v>
                </c:pt>
                <c:pt idx="222">
                  <c:v>-2.028985507246385E-2</c:v>
                </c:pt>
                <c:pt idx="223">
                  <c:v>2.3668639053254458E-2</c:v>
                </c:pt>
                <c:pt idx="224">
                  <c:v>1.4450867052023071E-2</c:v>
                </c:pt>
                <c:pt idx="225">
                  <c:v>-8.5470085470084924E-3</c:v>
                </c:pt>
                <c:pt idx="226">
                  <c:v>5.7471264367816143E-3</c:v>
                </c:pt>
                <c:pt idx="227">
                  <c:v>-2.5714285714285672E-2</c:v>
                </c:pt>
                <c:pt idx="228">
                  <c:v>-2.9325513196481615E-3</c:v>
                </c:pt>
                <c:pt idx="229">
                  <c:v>-2.941176470588238E-2</c:v>
                </c:pt>
                <c:pt idx="230">
                  <c:v>3.0303030303031006E-3</c:v>
                </c:pt>
                <c:pt idx="231">
                  <c:v>-1.2084592145015116E-2</c:v>
                </c:pt>
                <c:pt idx="232">
                  <c:v>3.0581039755351032E-3</c:v>
                </c:pt>
                <c:pt idx="233">
                  <c:v>-3.0487804878048131E-3</c:v>
                </c:pt>
                <c:pt idx="234">
                  <c:v>3.6697247706422048E-2</c:v>
                </c:pt>
                <c:pt idx="235">
                  <c:v>0</c:v>
                </c:pt>
                <c:pt idx="236">
                  <c:v>5.014749262536871E-2</c:v>
                </c:pt>
                <c:pt idx="237">
                  <c:v>-1.1235955056179785E-2</c:v>
                </c:pt>
                <c:pt idx="238">
                  <c:v>1.4204545454545404E-2</c:v>
                </c:pt>
                <c:pt idx="239">
                  <c:v>5.6022408963585487E-3</c:v>
                </c:pt>
                <c:pt idx="240">
                  <c:v>-1.392757660167126E-2</c:v>
                </c:pt>
                <c:pt idx="241">
                  <c:v>-2.8248587570622119E-3</c:v>
                </c:pt>
                <c:pt idx="242">
                  <c:v>-1.1331444759206683E-2</c:v>
                </c:pt>
                <c:pt idx="243">
                  <c:v>1.1461318051575813E-2</c:v>
                </c:pt>
                <c:pt idx="244">
                  <c:v>-2.5495750708215258E-2</c:v>
                </c:pt>
                <c:pt idx="245">
                  <c:v>0</c:v>
                </c:pt>
                <c:pt idx="246">
                  <c:v>-5.2325581395348882E-2</c:v>
                </c:pt>
                <c:pt idx="247">
                  <c:v>0</c:v>
                </c:pt>
                <c:pt idx="248">
                  <c:v>1.8404907975460141E-2</c:v>
                </c:pt>
                <c:pt idx="249">
                  <c:v>-9.0361445783131954E-3</c:v>
                </c:pt>
                <c:pt idx="250">
                  <c:v>1.8237082066869317E-2</c:v>
                </c:pt>
                <c:pt idx="251">
                  <c:v>5.9701492537313485E-3</c:v>
                </c:pt>
                <c:pt idx="252">
                  <c:v>1.4836795252225466E-2</c:v>
                </c:pt>
                <c:pt idx="253">
                  <c:v>1.169590643274855E-2</c:v>
                </c:pt>
                <c:pt idx="254">
                  <c:v>0</c:v>
                </c:pt>
                <c:pt idx="255">
                  <c:v>0</c:v>
                </c:pt>
                <c:pt idx="256">
                  <c:v>-2.3121387283237014E-2</c:v>
                </c:pt>
                <c:pt idx="257">
                  <c:v>-5.9171597633136145E-3</c:v>
                </c:pt>
                <c:pt idx="258">
                  <c:v>2.3809523809523832E-2</c:v>
                </c:pt>
                <c:pt idx="259">
                  <c:v>0</c:v>
                </c:pt>
                <c:pt idx="260">
                  <c:v>2.6162790697674378E-2</c:v>
                </c:pt>
                <c:pt idx="261">
                  <c:v>-3.3994334277620303E-2</c:v>
                </c:pt>
                <c:pt idx="262">
                  <c:v>0</c:v>
                </c:pt>
                <c:pt idx="263">
                  <c:v>5.8651026392961929E-3</c:v>
                </c:pt>
                <c:pt idx="264">
                  <c:v>-8.7463556851312668E-3</c:v>
                </c:pt>
                <c:pt idx="265">
                  <c:v>3.235294117647055E-2</c:v>
                </c:pt>
                <c:pt idx="266">
                  <c:v>2.8490028490029151E-3</c:v>
                </c:pt>
                <c:pt idx="267">
                  <c:v>3.1249999999999965E-2</c:v>
                </c:pt>
                <c:pt idx="268">
                  <c:v>-2.75482093663906E-3</c:v>
                </c:pt>
                <c:pt idx="269">
                  <c:v>1.1049723756906087E-2</c:v>
                </c:pt>
                <c:pt idx="270">
                  <c:v>1.3661202185792301E-2</c:v>
                </c:pt>
                <c:pt idx="271">
                  <c:v>5.3908355795148294E-3</c:v>
                </c:pt>
                <c:pt idx="272">
                  <c:v>1.6085790884718513E-2</c:v>
                </c:pt>
                <c:pt idx="273">
                  <c:v>-1.8469656992084391E-2</c:v>
                </c:pt>
                <c:pt idx="274">
                  <c:v>1.8817204301075224E-2</c:v>
                </c:pt>
                <c:pt idx="275">
                  <c:v>-2.6385224274406943E-3</c:v>
                </c:pt>
                <c:pt idx="276">
                  <c:v>5.2910052910052959E-3</c:v>
                </c:pt>
                <c:pt idx="277">
                  <c:v>2.368421052631587E-2</c:v>
                </c:pt>
                <c:pt idx="278">
                  <c:v>-7.712082262210861E-3</c:v>
                </c:pt>
                <c:pt idx="279">
                  <c:v>-1.0362694300518144E-2</c:v>
                </c:pt>
                <c:pt idx="280">
                  <c:v>-1.5706806282722526E-2</c:v>
                </c:pt>
                <c:pt idx="281">
                  <c:v>1.5957446808510654E-2</c:v>
                </c:pt>
                <c:pt idx="282">
                  <c:v>-1.3089005235602049E-2</c:v>
                </c:pt>
                <c:pt idx="283">
                  <c:v>2.6525198938992064E-2</c:v>
                </c:pt>
                <c:pt idx="284">
                  <c:v>-7.7519379844961881E-3</c:v>
                </c:pt>
                <c:pt idx="285">
                  <c:v>0</c:v>
                </c:pt>
                <c:pt idx="286">
                  <c:v>1.0416666666666676E-2</c:v>
                </c:pt>
                <c:pt idx="287">
                  <c:v>2.0618556701030948E-2</c:v>
                </c:pt>
                <c:pt idx="288">
                  <c:v>-3.0303030303030332E-2</c:v>
                </c:pt>
                <c:pt idx="289">
                  <c:v>-7.8124999999999497E-3</c:v>
                </c:pt>
                <c:pt idx="290">
                  <c:v>0</c:v>
                </c:pt>
                <c:pt idx="291">
                  <c:v>-5.2493438320210016E-3</c:v>
                </c:pt>
                <c:pt idx="292">
                  <c:v>-7.9155672823219645E-3</c:v>
                </c:pt>
                <c:pt idx="293">
                  <c:v>-1.3297872340425485E-2</c:v>
                </c:pt>
                <c:pt idx="294">
                  <c:v>5.3908355795148294E-3</c:v>
                </c:pt>
                <c:pt idx="295">
                  <c:v>2.6809651474530856E-2</c:v>
                </c:pt>
                <c:pt idx="296">
                  <c:v>-2.6109660574413136E-3</c:v>
                </c:pt>
                <c:pt idx="297">
                  <c:v>-2.6178010471203631E-3</c:v>
                </c:pt>
                <c:pt idx="298">
                  <c:v>1.8372703412073449E-2</c:v>
                </c:pt>
                <c:pt idx="299">
                  <c:v>0</c:v>
                </c:pt>
                <c:pt idx="300">
                  <c:v>5.1546391752577371E-3</c:v>
                </c:pt>
                <c:pt idx="301">
                  <c:v>-1.2820512820512775E-2</c:v>
                </c:pt>
                <c:pt idx="302">
                  <c:v>1.5584415584415598E-2</c:v>
                </c:pt>
                <c:pt idx="303">
                  <c:v>-5.1150895140665009E-3</c:v>
                </c:pt>
                <c:pt idx="304">
                  <c:v>-7.712082262210861E-3</c:v>
                </c:pt>
                <c:pt idx="305">
                  <c:v>-2.5906735751295359E-2</c:v>
                </c:pt>
                <c:pt idx="306">
                  <c:v>0</c:v>
                </c:pt>
                <c:pt idx="307">
                  <c:v>5.3191489361702178E-3</c:v>
                </c:pt>
                <c:pt idx="308">
                  <c:v>2.1164021164021184E-2</c:v>
                </c:pt>
                <c:pt idx="309">
                  <c:v>-7.7720207253885506E-3</c:v>
                </c:pt>
                <c:pt idx="310">
                  <c:v>1.3054830287206221E-2</c:v>
                </c:pt>
                <c:pt idx="311">
                  <c:v>-1.0309278350515474E-2</c:v>
                </c:pt>
                <c:pt idx="312">
                  <c:v>1.3020833333333403E-2</c:v>
                </c:pt>
                <c:pt idx="313">
                  <c:v>-5.1413881748072028E-3</c:v>
                </c:pt>
                <c:pt idx="314">
                  <c:v>7.7519379844960736E-3</c:v>
                </c:pt>
                <c:pt idx="315">
                  <c:v>-1.5384615384615399E-2</c:v>
                </c:pt>
                <c:pt idx="316">
                  <c:v>2.6041666666667268E-3</c:v>
                </c:pt>
                <c:pt idx="317">
                  <c:v>-1.8181818181818254E-2</c:v>
                </c:pt>
                <c:pt idx="318">
                  <c:v>7.936507936508002E-3</c:v>
                </c:pt>
                <c:pt idx="319">
                  <c:v>2.0997375328084007E-2</c:v>
                </c:pt>
                <c:pt idx="320">
                  <c:v>-2.5706940874036582E-3</c:v>
                </c:pt>
                <c:pt idx="321">
                  <c:v>-2.0618556701030948E-2</c:v>
                </c:pt>
                <c:pt idx="322">
                  <c:v>0</c:v>
                </c:pt>
                <c:pt idx="323">
                  <c:v>1.0526315789473694E-2</c:v>
                </c:pt>
                <c:pt idx="324">
                  <c:v>2.343750000000008E-2</c:v>
                </c:pt>
                <c:pt idx="325">
                  <c:v>-2.5445292620865727E-3</c:v>
                </c:pt>
                <c:pt idx="326">
                  <c:v>-3.3163265306122423E-2</c:v>
                </c:pt>
                <c:pt idx="327">
                  <c:v>2.6385224274405768E-3</c:v>
                </c:pt>
                <c:pt idx="328">
                  <c:v>0</c:v>
                </c:pt>
                <c:pt idx="329">
                  <c:v>0</c:v>
                </c:pt>
                <c:pt idx="330">
                  <c:v>-3.9473684210526293E-2</c:v>
                </c:pt>
                <c:pt idx="331">
                  <c:v>2.7397260273973236E-3</c:v>
                </c:pt>
                <c:pt idx="332">
                  <c:v>2.4590163934426191E-2</c:v>
                </c:pt>
                <c:pt idx="333">
                  <c:v>-2.6666666666666689E-2</c:v>
                </c:pt>
                <c:pt idx="334">
                  <c:v>0</c:v>
                </c:pt>
                <c:pt idx="335">
                  <c:v>1.3698630136986375E-2</c:v>
                </c:pt>
                <c:pt idx="336">
                  <c:v>-2.7027027027027649E-3</c:v>
                </c:pt>
                <c:pt idx="337">
                  <c:v>-5.4200542005420106E-3</c:v>
                </c:pt>
                <c:pt idx="338">
                  <c:v>1.9073569482288905E-2</c:v>
                </c:pt>
                <c:pt idx="339">
                  <c:v>-1.6042780748663114E-2</c:v>
                </c:pt>
                <c:pt idx="340">
                  <c:v>1.9021739130434739E-2</c:v>
                </c:pt>
                <c:pt idx="341">
                  <c:v>5.3333333333333384E-3</c:v>
                </c:pt>
                <c:pt idx="342">
                  <c:v>1.5915119363395239E-2</c:v>
                </c:pt>
                <c:pt idx="343">
                  <c:v>1.3054830287206221E-2</c:v>
                </c:pt>
                <c:pt idx="344">
                  <c:v>-2.5773195876288113E-3</c:v>
                </c:pt>
                <c:pt idx="345">
                  <c:v>0</c:v>
                </c:pt>
                <c:pt idx="346">
                  <c:v>-1.5503875968992262E-2</c:v>
                </c:pt>
                <c:pt idx="347">
                  <c:v>-1.3123359580052563E-2</c:v>
                </c:pt>
                <c:pt idx="348">
                  <c:v>-5.3191489361700999E-3</c:v>
                </c:pt>
                <c:pt idx="349">
                  <c:v>0</c:v>
                </c:pt>
                <c:pt idx="350">
                  <c:v>-5.3475935828877046E-3</c:v>
                </c:pt>
                <c:pt idx="351">
                  <c:v>-5.3763440860215101E-3</c:v>
                </c:pt>
                <c:pt idx="352">
                  <c:v>5.40540540540541E-3</c:v>
                </c:pt>
                <c:pt idx="353">
                  <c:v>-1.075268817204302E-2</c:v>
                </c:pt>
                <c:pt idx="354">
                  <c:v>-2.7173913043478284E-2</c:v>
                </c:pt>
                <c:pt idx="355">
                  <c:v>-1.1173184357541908E-2</c:v>
                </c:pt>
                <c:pt idx="356">
                  <c:v>-1.4124293785310684E-2</c:v>
                </c:pt>
                <c:pt idx="357">
                  <c:v>0</c:v>
                </c:pt>
                <c:pt idx="358">
                  <c:v>0</c:v>
                </c:pt>
                <c:pt idx="359">
                  <c:v>1.1461318051575813E-2</c:v>
                </c:pt>
                <c:pt idx="360">
                  <c:v>0</c:v>
                </c:pt>
                <c:pt idx="361">
                  <c:v>-2.5495750708215258E-2</c:v>
                </c:pt>
                <c:pt idx="362">
                  <c:v>8.7209302325582123E-3</c:v>
                </c:pt>
                <c:pt idx="363">
                  <c:v>2.8818443804033964E-3</c:v>
                </c:pt>
                <c:pt idx="364">
                  <c:v>5.7471264367816143E-3</c:v>
                </c:pt>
                <c:pt idx="365">
                  <c:v>-5.7142857142857195E-3</c:v>
                </c:pt>
                <c:pt idx="366">
                  <c:v>-2.5862068965517199E-2</c:v>
                </c:pt>
                <c:pt idx="367">
                  <c:v>-5.8997050147492677E-3</c:v>
                </c:pt>
                <c:pt idx="368">
                  <c:v>-8.9020771513353848E-3</c:v>
                </c:pt>
                <c:pt idx="369">
                  <c:v>0</c:v>
                </c:pt>
                <c:pt idx="370">
                  <c:v>0</c:v>
                </c:pt>
                <c:pt idx="371">
                  <c:v>5.988023952095814E-3</c:v>
                </c:pt>
                <c:pt idx="372">
                  <c:v>1.1904761904761916E-2</c:v>
                </c:pt>
                <c:pt idx="373">
                  <c:v>-2.941176470588238E-2</c:v>
                </c:pt>
                <c:pt idx="374">
                  <c:v>1.8181818181818198E-2</c:v>
                </c:pt>
                <c:pt idx="375">
                  <c:v>-2.9761904761904127E-3</c:v>
                </c:pt>
                <c:pt idx="376">
                  <c:v>0</c:v>
                </c:pt>
                <c:pt idx="377">
                  <c:v>2.9850746268656079E-3</c:v>
                </c:pt>
                <c:pt idx="378">
                  <c:v>1.1904761904761916E-2</c:v>
                </c:pt>
                <c:pt idx="379">
                  <c:v>0</c:v>
                </c:pt>
                <c:pt idx="380">
                  <c:v>1.4705882352941256E-2</c:v>
                </c:pt>
                <c:pt idx="381">
                  <c:v>-8.6956521739131147E-3</c:v>
                </c:pt>
                <c:pt idx="382">
                  <c:v>-2.6315789473684171E-2</c:v>
                </c:pt>
                <c:pt idx="383">
                  <c:v>-3.0030030030030724E-3</c:v>
                </c:pt>
                <c:pt idx="384">
                  <c:v>3.0120481927711539E-3</c:v>
                </c:pt>
                <c:pt idx="385">
                  <c:v>3.0030030030029388E-3</c:v>
                </c:pt>
                <c:pt idx="386">
                  <c:v>8.9820359281437868E-3</c:v>
                </c:pt>
                <c:pt idx="387">
                  <c:v>-5.9347181008902131E-3</c:v>
                </c:pt>
                <c:pt idx="388">
                  <c:v>4.1791044776119439E-2</c:v>
                </c:pt>
                <c:pt idx="389">
                  <c:v>-8.5959885386820197E-3</c:v>
                </c:pt>
                <c:pt idx="390">
                  <c:v>2.6011560693641578E-2</c:v>
                </c:pt>
                <c:pt idx="391">
                  <c:v>-1.4084507042253471E-2</c:v>
                </c:pt>
                <c:pt idx="392">
                  <c:v>-2.8571428571427964E-3</c:v>
                </c:pt>
                <c:pt idx="393">
                  <c:v>-2.0057306590257961E-2</c:v>
                </c:pt>
                <c:pt idx="394">
                  <c:v>2.923976608187202E-3</c:v>
                </c:pt>
                <c:pt idx="395">
                  <c:v>-8.7463556851312668E-3</c:v>
                </c:pt>
                <c:pt idx="396">
                  <c:v>5.8823529411764757E-3</c:v>
                </c:pt>
                <c:pt idx="397">
                  <c:v>5.8479532163742748E-3</c:v>
                </c:pt>
                <c:pt idx="398">
                  <c:v>1.7441860465116296E-2</c:v>
                </c:pt>
                <c:pt idx="399">
                  <c:v>-2.8571428571427964E-3</c:v>
                </c:pt>
                <c:pt idx="400">
                  <c:v>-1.4326647564469989E-2</c:v>
                </c:pt>
                <c:pt idx="401">
                  <c:v>5.8139534883720981E-3</c:v>
                </c:pt>
                <c:pt idx="402">
                  <c:v>1.4450867052023071E-2</c:v>
                </c:pt>
                <c:pt idx="403">
                  <c:v>-2.5641025641025602E-2</c:v>
                </c:pt>
                <c:pt idx="404">
                  <c:v>-1.7543859649122823E-2</c:v>
                </c:pt>
                <c:pt idx="405">
                  <c:v>0</c:v>
                </c:pt>
                <c:pt idx="406">
                  <c:v>2.976190476190545E-3</c:v>
                </c:pt>
                <c:pt idx="407">
                  <c:v>5.9347181008902131E-3</c:v>
                </c:pt>
                <c:pt idx="408">
                  <c:v>1.1799410029498535E-2</c:v>
                </c:pt>
                <c:pt idx="409">
                  <c:v>-2.915451895043799E-3</c:v>
                </c:pt>
                <c:pt idx="410">
                  <c:v>2.923976608187202E-3</c:v>
                </c:pt>
                <c:pt idx="411">
                  <c:v>-2.0408163265306204E-2</c:v>
                </c:pt>
                <c:pt idx="412">
                  <c:v>-1.1904761904761916E-2</c:v>
                </c:pt>
                <c:pt idx="413">
                  <c:v>1.8072289156626523E-2</c:v>
                </c:pt>
                <c:pt idx="414">
                  <c:v>5.9171597633136145E-3</c:v>
                </c:pt>
                <c:pt idx="415">
                  <c:v>1.1764705882352951E-2</c:v>
                </c:pt>
                <c:pt idx="416">
                  <c:v>-5.8139534883720981E-3</c:v>
                </c:pt>
                <c:pt idx="417">
                  <c:v>0</c:v>
                </c:pt>
                <c:pt idx="418">
                  <c:v>-8.7719298245613458E-3</c:v>
                </c:pt>
                <c:pt idx="419">
                  <c:v>-1.1799410029498535E-2</c:v>
                </c:pt>
                <c:pt idx="420">
                  <c:v>2.9850746268656079E-3</c:v>
                </c:pt>
                <c:pt idx="421">
                  <c:v>-2.9761904761904127E-3</c:v>
                </c:pt>
                <c:pt idx="422">
                  <c:v>8.9552238805969565E-3</c:v>
                </c:pt>
                <c:pt idx="423">
                  <c:v>1.1834319526627229E-2</c:v>
                </c:pt>
                <c:pt idx="424">
                  <c:v>-1.169590643274855E-2</c:v>
                </c:pt>
                <c:pt idx="425">
                  <c:v>2.0710059171597718E-2</c:v>
                </c:pt>
                <c:pt idx="426">
                  <c:v>0</c:v>
                </c:pt>
                <c:pt idx="427">
                  <c:v>8.6956521739129863E-3</c:v>
                </c:pt>
                <c:pt idx="428">
                  <c:v>-5.7471264367816143E-3</c:v>
                </c:pt>
                <c:pt idx="429">
                  <c:v>0</c:v>
                </c:pt>
                <c:pt idx="430">
                  <c:v>-5.7803468208092535E-3</c:v>
                </c:pt>
                <c:pt idx="431">
                  <c:v>-2.9069767441859845E-3</c:v>
                </c:pt>
                <c:pt idx="432">
                  <c:v>0</c:v>
                </c:pt>
                <c:pt idx="433">
                  <c:v>5.8309037900874687E-3</c:v>
                </c:pt>
                <c:pt idx="434">
                  <c:v>8.6956521739129863E-3</c:v>
                </c:pt>
                <c:pt idx="435">
                  <c:v>-5.7471264367816143E-3</c:v>
                </c:pt>
                <c:pt idx="436">
                  <c:v>1.4450867052023071E-2</c:v>
                </c:pt>
                <c:pt idx="437">
                  <c:v>-5.6980056980055769E-3</c:v>
                </c:pt>
                <c:pt idx="438">
                  <c:v>3.4383954154727697E-2</c:v>
                </c:pt>
                <c:pt idx="439">
                  <c:v>1.108033240997231E-2</c:v>
                </c:pt>
                <c:pt idx="440">
                  <c:v>2.7397260273973236E-3</c:v>
                </c:pt>
                <c:pt idx="441">
                  <c:v>2.7322404371584114E-3</c:v>
                </c:pt>
                <c:pt idx="442">
                  <c:v>-2.7247956403269173E-3</c:v>
                </c:pt>
                <c:pt idx="443">
                  <c:v>3.5519125683060079E-2</c:v>
                </c:pt>
                <c:pt idx="444">
                  <c:v>-7.9155672823219645E-3</c:v>
                </c:pt>
                <c:pt idx="445">
                  <c:v>2.6595744680851679E-3</c:v>
                </c:pt>
                <c:pt idx="446">
                  <c:v>2.6525198938991477E-3</c:v>
                </c:pt>
                <c:pt idx="447">
                  <c:v>-7.9365079365078858E-3</c:v>
                </c:pt>
                <c:pt idx="448">
                  <c:v>0</c:v>
                </c:pt>
                <c:pt idx="449">
                  <c:v>-1.0666666666666677E-2</c:v>
                </c:pt>
                <c:pt idx="450">
                  <c:v>1.0781671159029659E-2</c:v>
                </c:pt>
                <c:pt idx="451">
                  <c:v>-1.8666666666666623E-2</c:v>
                </c:pt>
                <c:pt idx="452">
                  <c:v>8.1521739130434243E-3</c:v>
                </c:pt>
                <c:pt idx="453">
                  <c:v>2.6954177897574746E-3</c:v>
                </c:pt>
                <c:pt idx="454">
                  <c:v>1.3440860215053715E-2</c:v>
                </c:pt>
                <c:pt idx="455">
                  <c:v>2.6525198938991477E-3</c:v>
                </c:pt>
                <c:pt idx="456">
                  <c:v>-5.2910052910052959E-3</c:v>
                </c:pt>
                <c:pt idx="457">
                  <c:v>0</c:v>
                </c:pt>
                <c:pt idx="458">
                  <c:v>0</c:v>
                </c:pt>
                <c:pt idx="459">
                  <c:v>-1.3297872340425485E-2</c:v>
                </c:pt>
                <c:pt idx="460">
                  <c:v>-5.3908355795148294E-3</c:v>
                </c:pt>
                <c:pt idx="461">
                  <c:v>2.7100271002710652E-3</c:v>
                </c:pt>
                <c:pt idx="462">
                  <c:v>1.081081081081082E-2</c:v>
                </c:pt>
                <c:pt idx="463">
                  <c:v>-1.3368983957219322E-2</c:v>
                </c:pt>
                <c:pt idx="4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57-714A-9F2A-D9F7AA4FC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2803775"/>
        <c:axId val="1070455695"/>
      </c:lineChart>
      <c:catAx>
        <c:axId val="1072803775"/>
        <c:scaling>
          <c:orientation val="minMax"/>
        </c:scaling>
        <c:delete val="1"/>
        <c:axPos val="b"/>
        <c:majorTickMark val="none"/>
        <c:minorTickMark val="none"/>
        <c:tickLblPos val="nextTo"/>
        <c:crossAx val="1070455695"/>
        <c:crosses val="autoZero"/>
        <c:auto val="1"/>
        <c:lblAlgn val="ctr"/>
        <c:lblOffset val="100"/>
        <c:noMultiLvlLbl val="0"/>
      </c:catAx>
      <c:valAx>
        <c:axId val="107045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803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M</a:t>
            </a:r>
            <a:r>
              <a:rPr lang="en-US" sz="2000" cap="none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oody’s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</a:t>
            </a:r>
            <a:r>
              <a:rPr lang="en-US" sz="2000" b="0" i="0" u="none" strike="noStrike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" pitchFamily="2" charset="0"/>
              </a:rPr>
              <a:t>effect on </a:t>
            </a:r>
            <a:r>
              <a:rPr lang="en-US" sz="2000" cap="none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metal</a:t>
            </a:r>
            <a:r>
              <a:rPr lang="en-US" sz="20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prices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all" spc="0" baseline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7217432215806816"/>
          <c:w val="0.99957946378198048"/>
          <c:h val="0.71303533989241696"/>
        </c:manualLayout>
      </c:layout>
      <c:lineChart>
        <c:grouping val="standard"/>
        <c:varyColors val="0"/>
        <c:ser>
          <c:idx val="0"/>
          <c:order val="0"/>
          <c:tx>
            <c:v>platinum</c:v>
          </c:tx>
          <c:spPr>
            <a:ln w="19050" cap="rnd" cmpd="sng" algn="ctr">
              <a:solidFill>
                <a:srgbClr val="95949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Data!$N$151:$N$156</c:f>
              <c:strCache>
                <c:ptCount val="6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</c:strCache>
            </c:strRef>
          </c:cat>
          <c:val>
            <c:numRef>
              <c:f>Data!$J$151:$J$156</c:f>
              <c:numCache>
                <c:formatCode>_(* #,##0.00_);_(* \(#,##0.00\);_(* "-"??_);_(@_)</c:formatCode>
                <c:ptCount val="6"/>
                <c:pt idx="0">
                  <c:v>97.807617513952266</c:v>
                </c:pt>
                <c:pt idx="1">
                  <c:v>97.418617344896177</c:v>
                </c:pt>
                <c:pt idx="2">
                  <c:v>100</c:v>
                </c:pt>
                <c:pt idx="3">
                  <c:v>96.400085030053688</c:v>
                </c:pt>
                <c:pt idx="4">
                  <c:v>85.266724600608185</c:v>
                </c:pt>
                <c:pt idx="5">
                  <c:v>88.334417525548474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94-1842-8F11-B32CAD4A72F9}"/>
            </c:ext>
          </c:extLst>
        </c:ser>
        <c:ser>
          <c:idx val="1"/>
          <c:order val="1"/>
          <c:tx>
            <c:v>Palladium</c:v>
          </c:tx>
          <c:spPr>
            <a:ln w="19050" cap="rnd" cmpd="sng" algn="ctr">
              <a:solidFill>
                <a:srgbClr val="BFBCBE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3"/>
              <c:layout>
                <c:manualLayout>
                  <c:x val="-3.3261026753434564E-2"/>
                  <c:y val="-1.7279012316884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60-4745-A26F-20C3F35977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Data!$N$151:$N$156</c:f>
              <c:strCache>
                <c:ptCount val="6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</c:strCache>
            </c:strRef>
          </c:cat>
          <c:val>
            <c:numRef>
              <c:f>Data!$K$151:$K$156</c:f>
              <c:numCache>
                <c:formatCode>_(* #,##0.00_);_(* \(#,##0.00\);_(* "-"??_);_(@_)</c:formatCode>
                <c:ptCount val="6"/>
                <c:pt idx="0">
                  <c:v>101.35722562474166</c:v>
                </c:pt>
                <c:pt idx="1">
                  <c:v>104.0887379451584</c:v>
                </c:pt>
                <c:pt idx="2">
                  <c:v>100</c:v>
                </c:pt>
                <c:pt idx="3">
                  <c:v>92.450987190373738</c:v>
                </c:pt>
                <c:pt idx="4">
                  <c:v>80.886369844304824</c:v>
                </c:pt>
                <c:pt idx="5">
                  <c:v>82.325827298759037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94-1842-8F11-B32CAD4A72F9}"/>
            </c:ext>
          </c:extLst>
        </c:ser>
        <c:ser>
          <c:idx val="2"/>
          <c:order val="2"/>
          <c:tx>
            <c:v>Gold</c:v>
          </c:tx>
          <c:spPr>
            <a:ln w="19050" cap="rnd" cmpd="sng" algn="ctr">
              <a:solidFill>
                <a:srgbClr val="FFD7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Data!$N$151:$N$156</c:f>
              <c:strCache>
                <c:ptCount val="6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</c:strCache>
            </c:strRef>
          </c:cat>
          <c:val>
            <c:numRef>
              <c:f>Data!$L$151:$L$156</c:f>
              <c:numCache>
                <c:formatCode>_(* #,##0.00_);_(* \(#,##0.00\);_(* "-"??_);_(@_)</c:formatCode>
                <c:ptCount val="6"/>
                <c:pt idx="0">
                  <c:v>86.656671763268989</c:v>
                </c:pt>
                <c:pt idx="1">
                  <c:v>89.264441346905357</c:v>
                </c:pt>
                <c:pt idx="2">
                  <c:v>100</c:v>
                </c:pt>
                <c:pt idx="3">
                  <c:v>100.44922616485097</c:v>
                </c:pt>
                <c:pt idx="4">
                  <c:v>94.742617305209279</c:v>
                </c:pt>
                <c:pt idx="5">
                  <c:v>98.607435972407131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94-1842-8F11-B32CAD4A72F9}"/>
            </c:ext>
          </c:extLst>
        </c:ser>
        <c:ser>
          <c:idx val="3"/>
          <c:order val="3"/>
          <c:tx>
            <c:v>copper</c:v>
          </c:tx>
          <c:spPr>
            <a:ln w="19050" cap="rnd" cmpd="sng" algn="ctr">
              <a:solidFill>
                <a:srgbClr val="F05C2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7652981976915453E-2"/>
                  <c:y val="7.405290992950396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960-4745-A26F-20C3F359774D}"/>
                </c:ext>
              </c:extLst>
            </c:dLbl>
            <c:dLbl>
              <c:idx val="3"/>
              <c:layout>
                <c:manualLayout>
                  <c:x val="-3.3261026753434564E-2"/>
                  <c:y val="-2.468430330983510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960-4745-A26F-20C3F35977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Data!$N$151:$N$156</c:f>
              <c:strCache>
                <c:ptCount val="6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</c:strCache>
            </c:strRef>
          </c:cat>
          <c:val>
            <c:numRef>
              <c:f>Data!$M$151:$M$156</c:f>
              <c:numCache>
                <c:formatCode>_(* #,##0.00_);_(* \(#,##0.00\);_(* "-"??_);_(@_)</c:formatCode>
                <c:ptCount val="6"/>
                <c:pt idx="0">
                  <c:v>100.72700167471753</c:v>
                </c:pt>
                <c:pt idx="1">
                  <c:v>107.21460770443838</c:v>
                </c:pt>
                <c:pt idx="2">
                  <c:v>100</c:v>
                </c:pt>
                <c:pt idx="3">
                  <c:v>92.210627196251721</c:v>
                </c:pt>
                <c:pt idx="4">
                  <c:v>82.128278848542919</c:v>
                </c:pt>
                <c:pt idx="5">
                  <c:v>84.206348438059635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94-1842-8F11-B32CAD4A72F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65372832"/>
        <c:axId val="545953648"/>
      </c:lineChart>
      <c:catAx>
        <c:axId val="56537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545953648"/>
        <c:crosses val="autoZero"/>
        <c:auto val="1"/>
        <c:lblAlgn val="ctr"/>
        <c:lblOffset val="100"/>
        <c:noMultiLvlLbl val="0"/>
      </c:catAx>
      <c:valAx>
        <c:axId val="545953648"/>
        <c:scaling>
          <c:orientation val="minMax"/>
          <c:min val="60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56537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Comparision of Platinum with precious benchmark metal</a:t>
            </a:r>
            <a:endParaRPr lang="en-CA" b="1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Data!$B$1:$B$2</c:f>
              <c:strCache>
                <c:ptCount val="2"/>
                <c:pt idx="0">
                  <c:v>Platinum</c:v>
                </c:pt>
                <c:pt idx="1">
                  <c:v>US$ / oz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Data!$B$3:$B$468</c:f>
              <c:numCache>
                <c:formatCode>_-* #,##0.00_-;\-* #,##0.00_-;_-* "-"??_-;_-@_-</c:formatCode>
                <c:ptCount val="466"/>
                <c:pt idx="0">
                  <c:v>1768.5</c:v>
                </c:pt>
                <c:pt idx="1">
                  <c:v>1757.5</c:v>
                </c:pt>
                <c:pt idx="2">
                  <c:v>1728.5</c:v>
                </c:pt>
                <c:pt idx="3">
                  <c:v>1731.5</c:v>
                </c:pt>
                <c:pt idx="4">
                  <c:v>1733.5</c:v>
                </c:pt>
                <c:pt idx="5">
                  <c:v>1742</c:v>
                </c:pt>
                <c:pt idx="6">
                  <c:v>1770.5</c:v>
                </c:pt>
                <c:pt idx="7">
                  <c:v>1801</c:v>
                </c:pt>
                <c:pt idx="8">
                  <c:v>1802</c:v>
                </c:pt>
                <c:pt idx="9">
                  <c:v>1813</c:v>
                </c:pt>
                <c:pt idx="10">
                  <c:v>1803.85</c:v>
                </c:pt>
                <c:pt idx="11">
                  <c:v>1826.5</c:v>
                </c:pt>
                <c:pt idx="12">
                  <c:v>1834.5</c:v>
                </c:pt>
                <c:pt idx="13">
                  <c:v>1811</c:v>
                </c:pt>
                <c:pt idx="14">
                  <c:v>1826.5</c:v>
                </c:pt>
                <c:pt idx="15">
                  <c:v>1814.5</c:v>
                </c:pt>
                <c:pt idx="16">
                  <c:v>1787</c:v>
                </c:pt>
                <c:pt idx="17">
                  <c:v>1813</c:v>
                </c:pt>
                <c:pt idx="18">
                  <c:v>1785.5</c:v>
                </c:pt>
                <c:pt idx="19">
                  <c:v>1796.5</c:v>
                </c:pt>
                <c:pt idx="20">
                  <c:v>1794</c:v>
                </c:pt>
                <c:pt idx="21">
                  <c:v>1828.5</c:v>
                </c:pt>
                <c:pt idx="22">
                  <c:v>1833.5</c:v>
                </c:pt>
                <c:pt idx="23">
                  <c:v>1838.5</c:v>
                </c:pt>
                <c:pt idx="24">
                  <c:v>1843.5</c:v>
                </c:pt>
                <c:pt idx="25">
                  <c:v>1841</c:v>
                </c:pt>
                <c:pt idx="26">
                  <c:v>1860</c:v>
                </c:pt>
                <c:pt idx="27">
                  <c:v>1858</c:v>
                </c:pt>
                <c:pt idx="28">
                  <c:v>1827.25</c:v>
                </c:pt>
                <c:pt idx="29">
                  <c:v>1804</c:v>
                </c:pt>
                <c:pt idx="30">
                  <c:v>1829.5</c:v>
                </c:pt>
                <c:pt idx="31">
                  <c:v>1830.5</c:v>
                </c:pt>
                <c:pt idx="32">
                  <c:v>1830</c:v>
                </c:pt>
                <c:pt idx="33">
                  <c:v>1846.5</c:v>
                </c:pt>
                <c:pt idx="34">
                  <c:v>1835.5</c:v>
                </c:pt>
                <c:pt idx="35">
                  <c:v>1851.45</c:v>
                </c:pt>
                <c:pt idx="36">
                  <c:v>1791</c:v>
                </c:pt>
                <c:pt idx="37">
                  <c:v>1784</c:v>
                </c:pt>
                <c:pt idx="38">
                  <c:v>1782.5</c:v>
                </c:pt>
                <c:pt idx="39">
                  <c:v>1806</c:v>
                </c:pt>
                <c:pt idx="40">
                  <c:v>1808</c:v>
                </c:pt>
                <c:pt idx="41">
                  <c:v>1842</c:v>
                </c:pt>
                <c:pt idx="42">
                  <c:v>1849.5</c:v>
                </c:pt>
                <c:pt idx="43">
                  <c:v>1827.5</c:v>
                </c:pt>
                <c:pt idx="44">
                  <c:v>1842.5</c:v>
                </c:pt>
                <c:pt idx="45">
                  <c:v>1820.5</c:v>
                </c:pt>
                <c:pt idx="46">
                  <c:v>1806</c:v>
                </c:pt>
                <c:pt idx="47">
                  <c:v>1802.5</c:v>
                </c:pt>
                <c:pt idx="48">
                  <c:v>1764.5</c:v>
                </c:pt>
                <c:pt idx="49">
                  <c:v>1781</c:v>
                </c:pt>
                <c:pt idx="50">
                  <c:v>1756</c:v>
                </c:pt>
                <c:pt idx="51">
                  <c:v>1701</c:v>
                </c:pt>
                <c:pt idx="52">
                  <c:v>1694.5</c:v>
                </c:pt>
                <c:pt idx="53">
                  <c:v>1700.5</c:v>
                </c:pt>
                <c:pt idx="54">
                  <c:v>1722</c:v>
                </c:pt>
                <c:pt idx="55">
                  <c:v>1745.75</c:v>
                </c:pt>
                <c:pt idx="56">
                  <c:v>1738.5</c:v>
                </c:pt>
                <c:pt idx="57">
                  <c:v>1757.5</c:v>
                </c:pt>
                <c:pt idx="58">
                  <c:v>1755.5</c:v>
                </c:pt>
                <c:pt idx="59">
                  <c:v>1750</c:v>
                </c:pt>
                <c:pt idx="60">
                  <c:v>1745.5</c:v>
                </c:pt>
                <c:pt idx="61">
                  <c:v>1741</c:v>
                </c:pt>
                <c:pt idx="62">
                  <c:v>1769</c:v>
                </c:pt>
                <c:pt idx="63">
                  <c:v>1768</c:v>
                </c:pt>
                <c:pt idx="64">
                  <c:v>1765</c:v>
                </c:pt>
                <c:pt idx="65">
                  <c:v>1787</c:v>
                </c:pt>
                <c:pt idx="66">
                  <c:v>1794.5</c:v>
                </c:pt>
                <c:pt idx="67">
                  <c:v>1793.5</c:v>
                </c:pt>
                <c:pt idx="68">
                  <c:v>1785</c:v>
                </c:pt>
                <c:pt idx="69">
                  <c:v>1813</c:v>
                </c:pt>
                <c:pt idx="70">
                  <c:v>1784</c:v>
                </c:pt>
                <c:pt idx="71">
                  <c:v>1770</c:v>
                </c:pt>
                <c:pt idx="72">
                  <c:v>1776</c:v>
                </c:pt>
                <c:pt idx="73">
                  <c:v>1794.5</c:v>
                </c:pt>
                <c:pt idx="74">
                  <c:v>1789</c:v>
                </c:pt>
                <c:pt idx="75">
                  <c:v>1781.5</c:v>
                </c:pt>
                <c:pt idx="76">
                  <c:v>1773</c:v>
                </c:pt>
                <c:pt idx="77">
                  <c:v>1803</c:v>
                </c:pt>
                <c:pt idx="78">
                  <c:v>1816</c:v>
                </c:pt>
                <c:pt idx="79">
                  <c:v>1822.5</c:v>
                </c:pt>
                <c:pt idx="80">
                  <c:v>1825.5</c:v>
                </c:pt>
                <c:pt idx="81">
                  <c:v>1805</c:v>
                </c:pt>
                <c:pt idx="82">
                  <c:v>1824.93</c:v>
                </c:pt>
                <c:pt idx="83">
                  <c:v>1839.65</c:v>
                </c:pt>
                <c:pt idx="84">
                  <c:v>1873</c:v>
                </c:pt>
                <c:pt idx="85">
                  <c:v>1859.28</c:v>
                </c:pt>
                <c:pt idx="86">
                  <c:v>1853.98</c:v>
                </c:pt>
                <c:pt idx="87">
                  <c:v>1823.65</c:v>
                </c:pt>
                <c:pt idx="88">
                  <c:v>1764</c:v>
                </c:pt>
                <c:pt idx="89">
                  <c:v>1784.73</c:v>
                </c:pt>
                <c:pt idx="90">
                  <c:v>1795.5</c:v>
                </c:pt>
                <c:pt idx="91">
                  <c:v>1795.9</c:v>
                </c:pt>
                <c:pt idx="92">
                  <c:v>1775.63</c:v>
                </c:pt>
                <c:pt idx="93">
                  <c:v>1770.75</c:v>
                </c:pt>
                <c:pt idx="94">
                  <c:v>1764.3</c:v>
                </c:pt>
                <c:pt idx="95">
                  <c:v>1757.75</c:v>
                </c:pt>
                <c:pt idx="96">
                  <c:v>1768.25</c:v>
                </c:pt>
                <c:pt idx="97">
                  <c:v>1768.75</c:v>
                </c:pt>
                <c:pt idx="98">
                  <c:v>1765.5</c:v>
                </c:pt>
                <c:pt idx="99">
                  <c:v>1771.78</c:v>
                </c:pt>
                <c:pt idx="100">
                  <c:v>1753</c:v>
                </c:pt>
                <c:pt idx="101">
                  <c:v>1766.25</c:v>
                </c:pt>
                <c:pt idx="102">
                  <c:v>1780</c:v>
                </c:pt>
                <c:pt idx="103">
                  <c:v>1769.5</c:v>
                </c:pt>
                <c:pt idx="104">
                  <c:v>1800</c:v>
                </c:pt>
                <c:pt idx="105">
                  <c:v>1801.35</c:v>
                </c:pt>
                <c:pt idx="106">
                  <c:v>1832.2</c:v>
                </c:pt>
                <c:pt idx="107">
                  <c:v>1818.45</c:v>
                </c:pt>
                <c:pt idx="108">
                  <c:v>1815.75</c:v>
                </c:pt>
                <c:pt idx="109">
                  <c:v>1817.95</c:v>
                </c:pt>
                <c:pt idx="110">
                  <c:v>1811.63</c:v>
                </c:pt>
                <c:pt idx="111">
                  <c:v>1833.65</c:v>
                </c:pt>
                <c:pt idx="112">
                  <c:v>1823.45</c:v>
                </c:pt>
                <c:pt idx="113">
                  <c:v>1840.05</c:v>
                </c:pt>
                <c:pt idx="114">
                  <c:v>1831.5</c:v>
                </c:pt>
                <c:pt idx="115">
                  <c:v>1798</c:v>
                </c:pt>
                <c:pt idx="116">
                  <c:v>1794.68</c:v>
                </c:pt>
                <c:pt idx="117">
                  <c:v>1776.5</c:v>
                </c:pt>
                <c:pt idx="118">
                  <c:v>1758.35</c:v>
                </c:pt>
                <c:pt idx="119">
                  <c:v>1757</c:v>
                </c:pt>
                <c:pt idx="120">
                  <c:v>1730.5</c:v>
                </c:pt>
                <c:pt idx="121">
                  <c:v>1748.83</c:v>
                </c:pt>
                <c:pt idx="122">
                  <c:v>1741.95</c:v>
                </c:pt>
                <c:pt idx="123">
                  <c:v>1700.8</c:v>
                </c:pt>
                <c:pt idx="124">
                  <c:v>1688</c:v>
                </c:pt>
                <c:pt idx="125">
                  <c:v>1673.8</c:v>
                </c:pt>
                <c:pt idx="126">
                  <c:v>1693.13</c:v>
                </c:pt>
                <c:pt idx="127">
                  <c:v>1724.6</c:v>
                </c:pt>
                <c:pt idx="128">
                  <c:v>1722.6</c:v>
                </c:pt>
                <c:pt idx="129">
                  <c:v>1719.5</c:v>
                </c:pt>
                <c:pt idx="130">
                  <c:v>1723.55</c:v>
                </c:pt>
                <c:pt idx="131">
                  <c:v>1741</c:v>
                </c:pt>
                <c:pt idx="132">
                  <c:v>1726.85</c:v>
                </c:pt>
                <c:pt idx="133">
                  <c:v>1743.4</c:v>
                </c:pt>
                <c:pt idx="134">
                  <c:v>1736.5</c:v>
                </c:pt>
                <c:pt idx="135">
                  <c:v>1723.9</c:v>
                </c:pt>
                <c:pt idx="136">
                  <c:v>1731.8</c:v>
                </c:pt>
                <c:pt idx="137">
                  <c:v>1755.7</c:v>
                </c:pt>
                <c:pt idx="138">
                  <c:v>1764.1</c:v>
                </c:pt>
                <c:pt idx="139">
                  <c:v>1762.05</c:v>
                </c:pt>
                <c:pt idx="140">
                  <c:v>1773.5</c:v>
                </c:pt>
                <c:pt idx="141">
                  <c:v>1768.35</c:v>
                </c:pt>
                <c:pt idx="142">
                  <c:v>1775</c:v>
                </c:pt>
                <c:pt idx="143">
                  <c:v>1784</c:v>
                </c:pt>
                <c:pt idx="144">
                  <c:v>1795</c:v>
                </c:pt>
                <c:pt idx="145">
                  <c:v>1789.6</c:v>
                </c:pt>
                <c:pt idx="146">
                  <c:v>1807</c:v>
                </c:pt>
                <c:pt idx="147">
                  <c:v>1794.45</c:v>
                </c:pt>
                <c:pt idx="148">
                  <c:v>1789.5</c:v>
                </c:pt>
                <c:pt idx="149">
                  <c:v>1780.5</c:v>
                </c:pt>
                <c:pt idx="150">
                  <c:v>1790.55</c:v>
                </c:pt>
                <c:pt idx="151">
                  <c:v>1797</c:v>
                </c:pt>
                <c:pt idx="152">
                  <c:v>1781.15</c:v>
                </c:pt>
                <c:pt idx="153">
                  <c:v>1722.22</c:v>
                </c:pt>
                <c:pt idx="154">
                  <c:v>1719</c:v>
                </c:pt>
                <c:pt idx="155">
                  <c:v>1717</c:v>
                </c:pt>
                <c:pt idx="156">
                  <c:v>1754.5</c:v>
                </c:pt>
                <c:pt idx="157">
                  <c:v>1769.5</c:v>
                </c:pt>
                <c:pt idx="158">
                  <c:v>1788.5</c:v>
                </c:pt>
                <c:pt idx="159">
                  <c:v>1797.25</c:v>
                </c:pt>
                <c:pt idx="160">
                  <c:v>1808.5</c:v>
                </c:pt>
                <c:pt idx="161">
                  <c:v>1818</c:v>
                </c:pt>
                <c:pt idx="162">
                  <c:v>1842.25</c:v>
                </c:pt>
                <c:pt idx="163">
                  <c:v>1843.5</c:v>
                </c:pt>
                <c:pt idx="164">
                  <c:v>1875.25</c:v>
                </c:pt>
                <c:pt idx="165">
                  <c:v>1903.5</c:v>
                </c:pt>
                <c:pt idx="166">
                  <c:v>1863.8</c:v>
                </c:pt>
                <c:pt idx="167">
                  <c:v>1812.5</c:v>
                </c:pt>
                <c:pt idx="168">
                  <c:v>1820</c:v>
                </c:pt>
                <c:pt idx="169">
                  <c:v>1832.75</c:v>
                </c:pt>
                <c:pt idx="170">
                  <c:v>1823.5</c:v>
                </c:pt>
                <c:pt idx="171">
                  <c:v>1854.3</c:v>
                </c:pt>
                <c:pt idx="172">
                  <c:v>1846.5</c:v>
                </c:pt>
                <c:pt idx="173">
                  <c:v>1849.1</c:v>
                </c:pt>
                <c:pt idx="174">
                  <c:v>1882.5</c:v>
                </c:pt>
                <c:pt idx="175">
                  <c:v>1888.5</c:v>
                </c:pt>
                <c:pt idx="176">
                  <c:v>1854.5</c:v>
                </c:pt>
                <c:pt idx="177">
                  <c:v>1821.5</c:v>
                </c:pt>
                <c:pt idx="178">
                  <c:v>1861.5</c:v>
                </c:pt>
                <c:pt idx="179">
                  <c:v>1833.5</c:v>
                </c:pt>
                <c:pt idx="180">
                  <c:v>1808</c:v>
                </c:pt>
                <c:pt idx="181">
                  <c:v>1816.25</c:v>
                </c:pt>
                <c:pt idx="182">
                  <c:v>1816</c:v>
                </c:pt>
                <c:pt idx="183">
                  <c:v>1787.25</c:v>
                </c:pt>
                <c:pt idx="184">
                  <c:v>1811</c:v>
                </c:pt>
                <c:pt idx="185">
                  <c:v>1774</c:v>
                </c:pt>
                <c:pt idx="186">
                  <c:v>1779.5</c:v>
                </c:pt>
                <c:pt idx="187">
                  <c:v>1761</c:v>
                </c:pt>
                <c:pt idx="188">
                  <c:v>1688.5</c:v>
                </c:pt>
                <c:pt idx="189">
                  <c:v>1608.75</c:v>
                </c:pt>
                <c:pt idx="190">
                  <c:v>1561.5</c:v>
                </c:pt>
                <c:pt idx="191">
                  <c:v>1561.5</c:v>
                </c:pt>
                <c:pt idx="192">
                  <c:v>1528</c:v>
                </c:pt>
                <c:pt idx="193">
                  <c:v>1524</c:v>
                </c:pt>
                <c:pt idx="194">
                  <c:v>1525</c:v>
                </c:pt>
                <c:pt idx="195">
                  <c:v>1508.75</c:v>
                </c:pt>
                <c:pt idx="196">
                  <c:v>1477.5</c:v>
                </c:pt>
                <c:pt idx="197">
                  <c:v>1493</c:v>
                </c:pt>
                <c:pt idx="198">
                  <c:v>1512.5</c:v>
                </c:pt>
                <c:pt idx="199">
                  <c:v>1495</c:v>
                </c:pt>
                <c:pt idx="200">
                  <c:v>1524</c:v>
                </c:pt>
                <c:pt idx="201">
                  <c:v>1520.5</c:v>
                </c:pt>
                <c:pt idx="202">
                  <c:v>1550</c:v>
                </c:pt>
                <c:pt idx="203">
                  <c:v>1533.5</c:v>
                </c:pt>
                <c:pt idx="204">
                  <c:v>1555.5</c:v>
                </c:pt>
                <c:pt idx="205">
                  <c:v>1554</c:v>
                </c:pt>
                <c:pt idx="206">
                  <c:v>1533.5</c:v>
                </c:pt>
                <c:pt idx="207">
                  <c:v>1516.5</c:v>
                </c:pt>
                <c:pt idx="208">
                  <c:v>1496.5</c:v>
                </c:pt>
                <c:pt idx="209">
                  <c:v>1511.5</c:v>
                </c:pt>
                <c:pt idx="210">
                  <c:v>1545</c:v>
                </c:pt>
                <c:pt idx="211">
                  <c:v>1565.5</c:v>
                </c:pt>
                <c:pt idx="212">
                  <c:v>1595.5</c:v>
                </c:pt>
                <c:pt idx="213">
                  <c:v>1637.5</c:v>
                </c:pt>
                <c:pt idx="214">
                  <c:v>1646.5</c:v>
                </c:pt>
                <c:pt idx="215">
                  <c:v>1599.5</c:v>
                </c:pt>
                <c:pt idx="216">
                  <c:v>1590</c:v>
                </c:pt>
                <c:pt idx="217">
                  <c:v>1602.5</c:v>
                </c:pt>
                <c:pt idx="218">
                  <c:v>1640.5</c:v>
                </c:pt>
                <c:pt idx="219">
                  <c:v>1633.5</c:v>
                </c:pt>
                <c:pt idx="220">
                  <c:v>1658</c:v>
                </c:pt>
                <c:pt idx="221">
                  <c:v>1661</c:v>
                </c:pt>
                <c:pt idx="222">
                  <c:v>1627.5</c:v>
                </c:pt>
                <c:pt idx="223">
                  <c:v>1621.75</c:v>
                </c:pt>
                <c:pt idx="224">
                  <c:v>1644.25</c:v>
                </c:pt>
                <c:pt idx="225">
                  <c:v>1641.5</c:v>
                </c:pt>
                <c:pt idx="226">
                  <c:v>1640</c:v>
                </c:pt>
                <c:pt idx="227">
                  <c:v>1619.75</c:v>
                </c:pt>
                <c:pt idx="228">
                  <c:v>1583.25</c:v>
                </c:pt>
                <c:pt idx="229">
                  <c:v>1595</c:v>
                </c:pt>
                <c:pt idx="230">
                  <c:v>1548.75</c:v>
                </c:pt>
                <c:pt idx="231">
                  <c:v>1567</c:v>
                </c:pt>
                <c:pt idx="232">
                  <c:v>1547.75</c:v>
                </c:pt>
                <c:pt idx="233">
                  <c:v>1542</c:v>
                </c:pt>
                <c:pt idx="234">
                  <c:v>1530.5</c:v>
                </c:pt>
                <c:pt idx="235">
                  <c:v>1543.63</c:v>
                </c:pt>
                <c:pt idx="236">
                  <c:v>1536.25</c:v>
                </c:pt>
                <c:pt idx="237">
                  <c:v>1559</c:v>
                </c:pt>
                <c:pt idx="238">
                  <c:v>1560.5</c:v>
                </c:pt>
                <c:pt idx="239">
                  <c:v>1548</c:v>
                </c:pt>
                <c:pt idx="240">
                  <c:v>1520.5</c:v>
                </c:pt>
                <c:pt idx="241">
                  <c:v>1524.5</c:v>
                </c:pt>
                <c:pt idx="242">
                  <c:v>1526.5</c:v>
                </c:pt>
                <c:pt idx="243">
                  <c:v>1494</c:v>
                </c:pt>
                <c:pt idx="244">
                  <c:v>1514.5</c:v>
                </c:pt>
                <c:pt idx="245">
                  <c:v>1487</c:v>
                </c:pt>
                <c:pt idx="246">
                  <c:v>1474.5</c:v>
                </c:pt>
                <c:pt idx="247">
                  <c:v>1422.25</c:v>
                </c:pt>
                <c:pt idx="248">
                  <c:v>1406</c:v>
                </c:pt>
                <c:pt idx="249">
                  <c:v>1420</c:v>
                </c:pt>
                <c:pt idx="250">
                  <c:v>1411</c:v>
                </c:pt>
                <c:pt idx="251">
                  <c:v>1432</c:v>
                </c:pt>
                <c:pt idx="252">
                  <c:v>1428.5</c:v>
                </c:pt>
                <c:pt idx="253">
                  <c:v>1422</c:v>
                </c:pt>
                <c:pt idx="254">
                  <c:v>1425.5</c:v>
                </c:pt>
                <c:pt idx="255">
                  <c:v>1425.5</c:v>
                </c:pt>
                <c:pt idx="256">
                  <c:v>1428.5</c:v>
                </c:pt>
                <c:pt idx="257">
                  <c:v>1384.75</c:v>
                </c:pt>
                <c:pt idx="258">
                  <c:v>1370.38</c:v>
                </c:pt>
                <c:pt idx="259">
                  <c:v>1394.5</c:v>
                </c:pt>
                <c:pt idx="260">
                  <c:v>1394.5</c:v>
                </c:pt>
                <c:pt idx="261">
                  <c:v>1426</c:v>
                </c:pt>
                <c:pt idx="262">
                  <c:v>1419.5</c:v>
                </c:pt>
                <c:pt idx="263">
                  <c:v>1411</c:v>
                </c:pt>
                <c:pt idx="264">
                  <c:v>1401.5</c:v>
                </c:pt>
                <c:pt idx="265">
                  <c:v>1426</c:v>
                </c:pt>
                <c:pt idx="266">
                  <c:v>1461.75</c:v>
                </c:pt>
                <c:pt idx="267">
                  <c:v>1496.5</c:v>
                </c:pt>
                <c:pt idx="268">
                  <c:v>1498.94</c:v>
                </c:pt>
                <c:pt idx="269">
                  <c:v>1489.5</c:v>
                </c:pt>
                <c:pt idx="270">
                  <c:v>1498.5</c:v>
                </c:pt>
                <c:pt idx="271">
                  <c:v>1522.06</c:v>
                </c:pt>
                <c:pt idx="272">
                  <c:v>1523.25</c:v>
                </c:pt>
                <c:pt idx="273">
                  <c:v>1521.63</c:v>
                </c:pt>
                <c:pt idx="274">
                  <c:v>1534.31</c:v>
                </c:pt>
                <c:pt idx="275">
                  <c:v>1561.75</c:v>
                </c:pt>
                <c:pt idx="276">
                  <c:v>1549.38</c:v>
                </c:pt>
                <c:pt idx="277">
                  <c:v>1581.75</c:v>
                </c:pt>
                <c:pt idx="278">
                  <c:v>1609.19</c:v>
                </c:pt>
                <c:pt idx="279">
                  <c:v>1621.5</c:v>
                </c:pt>
                <c:pt idx="280">
                  <c:v>1612.5</c:v>
                </c:pt>
                <c:pt idx="281">
                  <c:v>1587.13</c:v>
                </c:pt>
                <c:pt idx="282">
                  <c:v>1618</c:v>
                </c:pt>
                <c:pt idx="283">
                  <c:v>1630.5</c:v>
                </c:pt>
                <c:pt idx="284">
                  <c:v>1623.75</c:v>
                </c:pt>
                <c:pt idx="285">
                  <c:v>1626.13</c:v>
                </c:pt>
                <c:pt idx="286">
                  <c:v>1650.5</c:v>
                </c:pt>
                <c:pt idx="287">
                  <c:v>1664.5</c:v>
                </c:pt>
                <c:pt idx="288">
                  <c:v>1656</c:v>
                </c:pt>
                <c:pt idx="289">
                  <c:v>1658.25</c:v>
                </c:pt>
                <c:pt idx="290">
                  <c:v>1651.94</c:v>
                </c:pt>
                <c:pt idx="291">
                  <c:v>1631.13</c:v>
                </c:pt>
                <c:pt idx="292">
                  <c:v>1634.31</c:v>
                </c:pt>
                <c:pt idx="293">
                  <c:v>1624.5</c:v>
                </c:pt>
                <c:pt idx="294">
                  <c:v>1633.25</c:v>
                </c:pt>
                <c:pt idx="295">
                  <c:v>1647</c:v>
                </c:pt>
                <c:pt idx="296">
                  <c:v>1686.75</c:v>
                </c:pt>
                <c:pt idx="297">
                  <c:v>1724.13</c:v>
                </c:pt>
                <c:pt idx="298">
                  <c:v>1722.75</c:v>
                </c:pt>
                <c:pt idx="299">
                  <c:v>1713.13</c:v>
                </c:pt>
                <c:pt idx="300">
                  <c:v>1706.5</c:v>
                </c:pt>
                <c:pt idx="301">
                  <c:v>1718.75</c:v>
                </c:pt>
                <c:pt idx="302">
                  <c:v>1679.25</c:v>
                </c:pt>
                <c:pt idx="303">
                  <c:v>1700.25</c:v>
                </c:pt>
                <c:pt idx="304">
                  <c:v>1699.25</c:v>
                </c:pt>
                <c:pt idx="305">
                  <c:v>1662.63</c:v>
                </c:pt>
                <c:pt idx="306">
                  <c:v>1614.88</c:v>
                </c:pt>
                <c:pt idx="307">
                  <c:v>1630</c:v>
                </c:pt>
                <c:pt idx="308">
                  <c:v>1662.5</c:v>
                </c:pt>
                <c:pt idx="309">
                  <c:v>1684.25</c:v>
                </c:pt>
                <c:pt idx="310">
                  <c:v>1695</c:v>
                </c:pt>
                <c:pt idx="311">
                  <c:v>1688</c:v>
                </c:pt>
                <c:pt idx="312">
                  <c:v>1673</c:v>
                </c:pt>
                <c:pt idx="313">
                  <c:v>1686</c:v>
                </c:pt>
                <c:pt idx="314">
                  <c:v>1671.75</c:v>
                </c:pt>
                <c:pt idx="315">
                  <c:v>1683.75</c:v>
                </c:pt>
                <c:pt idx="316">
                  <c:v>1655.63</c:v>
                </c:pt>
                <c:pt idx="317">
                  <c:v>1639.75</c:v>
                </c:pt>
                <c:pt idx="318">
                  <c:v>1620.38</c:v>
                </c:pt>
                <c:pt idx="319">
                  <c:v>1626.5</c:v>
                </c:pt>
                <c:pt idx="320">
                  <c:v>1648.13</c:v>
                </c:pt>
                <c:pt idx="321">
                  <c:v>1654.06</c:v>
                </c:pt>
                <c:pt idx="322">
                  <c:v>1635.75</c:v>
                </c:pt>
                <c:pt idx="323">
                  <c:v>1627.75</c:v>
                </c:pt>
                <c:pt idx="324">
                  <c:v>1638.75</c:v>
                </c:pt>
                <c:pt idx="325">
                  <c:v>1650.88</c:v>
                </c:pt>
                <c:pt idx="326">
                  <c:v>1642.63</c:v>
                </c:pt>
                <c:pt idx="327">
                  <c:v>1600.13</c:v>
                </c:pt>
                <c:pt idx="328">
                  <c:v>1604.63</c:v>
                </c:pt>
                <c:pt idx="329">
                  <c:v>1601.15</c:v>
                </c:pt>
                <c:pt idx="330">
                  <c:v>1612.5</c:v>
                </c:pt>
                <c:pt idx="331">
                  <c:v>1598.13</c:v>
                </c:pt>
                <c:pt idx="332">
                  <c:v>1584.88</c:v>
                </c:pt>
                <c:pt idx="333">
                  <c:v>1604.63</c:v>
                </c:pt>
                <c:pt idx="334">
                  <c:v>1584.38</c:v>
                </c:pt>
                <c:pt idx="335">
                  <c:v>1576</c:v>
                </c:pt>
                <c:pt idx="336">
                  <c:v>1584.75</c:v>
                </c:pt>
                <c:pt idx="337">
                  <c:v>1578.5</c:v>
                </c:pt>
                <c:pt idx="338">
                  <c:v>1580.5</c:v>
                </c:pt>
                <c:pt idx="339">
                  <c:v>1581.5</c:v>
                </c:pt>
                <c:pt idx="340">
                  <c:v>1560.5</c:v>
                </c:pt>
                <c:pt idx="341">
                  <c:v>1546.5</c:v>
                </c:pt>
                <c:pt idx="342">
                  <c:v>1554.06</c:v>
                </c:pt>
                <c:pt idx="343">
                  <c:v>1569.13</c:v>
                </c:pt>
                <c:pt idx="344">
                  <c:v>1572.13</c:v>
                </c:pt>
                <c:pt idx="345">
                  <c:v>1567</c:v>
                </c:pt>
                <c:pt idx="346">
                  <c:v>1571.88</c:v>
                </c:pt>
                <c:pt idx="347">
                  <c:v>1562.25</c:v>
                </c:pt>
                <c:pt idx="348">
                  <c:v>1536.88</c:v>
                </c:pt>
                <c:pt idx="349">
                  <c:v>1527.13</c:v>
                </c:pt>
                <c:pt idx="350">
                  <c:v>1528.88</c:v>
                </c:pt>
                <c:pt idx="351">
                  <c:v>1511.25</c:v>
                </c:pt>
                <c:pt idx="352">
                  <c:v>1500</c:v>
                </c:pt>
                <c:pt idx="353">
                  <c:v>1487.88</c:v>
                </c:pt>
                <c:pt idx="354">
                  <c:v>1464.5</c:v>
                </c:pt>
                <c:pt idx="355">
                  <c:v>1438.5</c:v>
                </c:pt>
                <c:pt idx="356">
                  <c:v>1433.38</c:v>
                </c:pt>
                <c:pt idx="357">
                  <c:v>1431.38</c:v>
                </c:pt>
                <c:pt idx="358">
                  <c:v>1452.75</c:v>
                </c:pt>
                <c:pt idx="359">
                  <c:v>1455.5</c:v>
                </c:pt>
                <c:pt idx="360">
                  <c:v>1467.13</c:v>
                </c:pt>
                <c:pt idx="361">
                  <c:v>1444.75</c:v>
                </c:pt>
                <c:pt idx="362">
                  <c:v>1425</c:v>
                </c:pt>
                <c:pt idx="363">
                  <c:v>1420</c:v>
                </c:pt>
                <c:pt idx="364">
                  <c:v>1431</c:v>
                </c:pt>
                <c:pt idx="365">
                  <c:v>1439.5</c:v>
                </c:pt>
                <c:pt idx="366">
                  <c:v>1430</c:v>
                </c:pt>
                <c:pt idx="367">
                  <c:v>1400.5</c:v>
                </c:pt>
                <c:pt idx="368">
                  <c:v>1415.5</c:v>
                </c:pt>
                <c:pt idx="369">
                  <c:v>1445</c:v>
                </c:pt>
                <c:pt idx="370">
                  <c:v>1429.88</c:v>
                </c:pt>
                <c:pt idx="371">
                  <c:v>1436.88</c:v>
                </c:pt>
                <c:pt idx="372">
                  <c:v>1463.25</c:v>
                </c:pt>
                <c:pt idx="373">
                  <c:v>1441.13</c:v>
                </c:pt>
                <c:pt idx="374">
                  <c:v>1433</c:v>
                </c:pt>
                <c:pt idx="375">
                  <c:v>1444.13</c:v>
                </c:pt>
                <c:pt idx="376">
                  <c:v>1454.25</c:v>
                </c:pt>
                <c:pt idx="377">
                  <c:v>1464.63</c:v>
                </c:pt>
                <c:pt idx="378">
                  <c:v>1494.88</c:v>
                </c:pt>
                <c:pt idx="379">
                  <c:v>1484.06</c:v>
                </c:pt>
                <c:pt idx="380">
                  <c:v>1483.75</c:v>
                </c:pt>
                <c:pt idx="381">
                  <c:v>1481.75</c:v>
                </c:pt>
                <c:pt idx="382">
                  <c:v>1458.1</c:v>
                </c:pt>
                <c:pt idx="383">
                  <c:v>1438.7</c:v>
                </c:pt>
                <c:pt idx="384">
                  <c:v>1436.68</c:v>
                </c:pt>
                <c:pt idx="385">
                  <c:v>1443.6</c:v>
                </c:pt>
                <c:pt idx="386">
                  <c:v>1427.2</c:v>
                </c:pt>
                <c:pt idx="387">
                  <c:v>1410.15</c:v>
                </c:pt>
                <c:pt idx="388">
                  <c:v>1389</c:v>
                </c:pt>
                <c:pt idx="389">
                  <c:v>1447.8</c:v>
                </c:pt>
                <c:pt idx="390">
                  <c:v>1455.78</c:v>
                </c:pt>
                <c:pt idx="391">
                  <c:v>1489.9</c:v>
                </c:pt>
                <c:pt idx="392">
                  <c:v>1480</c:v>
                </c:pt>
                <c:pt idx="393">
                  <c:v>1474.45</c:v>
                </c:pt>
                <c:pt idx="394">
                  <c:v>1444.5</c:v>
                </c:pt>
                <c:pt idx="395">
                  <c:v>1444.25</c:v>
                </c:pt>
                <c:pt idx="396">
                  <c:v>1423.98</c:v>
                </c:pt>
                <c:pt idx="397">
                  <c:v>1427.6</c:v>
                </c:pt>
                <c:pt idx="398">
                  <c:v>1416.85</c:v>
                </c:pt>
                <c:pt idx="399">
                  <c:v>1430.5</c:v>
                </c:pt>
                <c:pt idx="400">
                  <c:v>1417.7</c:v>
                </c:pt>
                <c:pt idx="401">
                  <c:v>1417</c:v>
                </c:pt>
                <c:pt idx="402">
                  <c:v>1405.6</c:v>
                </c:pt>
                <c:pt idx="403">
                  <c:v>1419</c:v>
                </c:pt>
                <c:pt idx="404">
                  <c:v>1414</c:v>
                </c:pt>
                <c:pt idx="405">
                  <c:v>1399.7</c:v>
                </c:pt>
                <c:pt idx="406">
                  <c:v>1384.58</c:v>
                </c:pt>
                <c:pt idx="407">
                  <c:v>1399.25</c:v>
                </c:pt>
                <c:pt idx="408">
                  <c:v>1405.15</c:v>
                </c:pt>
                <c:pt idx="409">
                  <c:v>1410.7</c:v>
                </c:pt>
                <c:pt idx="410">
                  <c:v>1416.8</c:v>
                </c:pt>
                <c:pt idx="411">
                  <c:v>1415.3</c:v>
                </c:pt>
                <c:pt idx="412">
                  <c:v>1398.4</c:v>
                </c:pt>
                <c:pt idx="413">
                  <c:v>1388</c:v>
                </c:pt>
                <c:pt idx="414">
                  <c:v>1406</c:v>
                </c:pt>
                <c:pt idx="415">
                  <c:v>1398.78</c:v>
                </c:pt>
                <c:pt idx="416">
                  <c:v>1408.57</c:v>
                </c:pt>
                <c:pt idx="417">
                  <c:v>1408.43</c:v>
                </c:pt>
                <c:pt idx="418">
                  <c:v>1412</c:v>
                </c:pt>
                <c:pt idx="419">
                  <c:v>1400.3</c:v>
                </c:pt>
                <c:pt idx="420">
                  <c:v>1386.68</c:v>
                </c:pt>
                <c:pt idx="421">
                  <c:v>1396.05</c:v>
                </c:pt>
                <c:pt idx="422">
                  <c:v>1394.45</c:v>
                </c:pt>
                <c:pt idx="423">
                  <c:v>1441.78</c:v>
                </c:pt>
                <c:pt idx="424">
                  <c:v>1474.25</c:v>
                </c:pt>
                <c:pt idx="425">
                  <c:v>1492.15</c:v>
                </c:pt>
                <c:pt idx="426">
                  <c:v>1508.97</c:v>
                </c:pt>
                <c:pt idx="427">
                  <c:v>1536</c:v>
                </c:pt>
                <c:pt idx="428">
                  <c:v>1541.95</c:v>
                </c:pt>
                <c:pt idx="429">
                  <c:v>1549.45</c:v>
                </c:pt>
                <c:pt idx="430">
                  <c:v>1543.98</c:v>
                </c:pt>
                <c:pt idx="431">
                  <c:v>1518</c:v>
                </c:pt>
                <c:pt idx="432">
                  <c:v>1516.55</c:v>
                </c:pt>
                <c:pt idx="433">
                  <c:v>1507.65</c:v>
                </c:pt>
                <c:pt idx="434">
                  <c:v>1540</c:v>
                </c:pt>
                <c:pt idx="435">
                  <c:v>1551.55</c:v>
                </c:pt>
                <c:pt idx="436">
                  <c:v>1569.45</c:v>
                </c:pt>
                <c:pt idx="437">
                  <c:v>1571.35</c:v>
                </c:pt>
                <c:pt idx="438">
                  <c:v>1583.1</c:v>
                </c:pt>
                <c:pt idx="439">
                  <c:v>1591.35</c:v>
                </c:pt>
                <c:pt idx="440">
                  <c:v>1592.95</c:v>
                </c:pt>
                <c:pt idx="441">
                  <c:v>1605.25</c:v>
                </c:pt>
                <c:pt idx="442">
                  <c:v>1646.05</c:v>
                </c:pt>
                <c:pt idx="443">
                  <c:v>1684.95</c:v>
                </c:pt>
                <c:pt idx="444">
                  <c:v>1709</c:v>
                </c:pt>
                <c:pt idx="445">
                  <c:v>1666.35</c:v>
                </c:pt>
                <c:pt idx="446">
                  <c:v>1631.18</c:v>
                </c:pt>
                <c:pt idx="447">
                  <c:v>1639.3</c:v>
                </c:pt>
                <c:pt idx="448">
                  <c:v>1626.5</c:v>
                </c:pt>
                <c:pt idx="449">
                  <c:v>1635.1</c:v>
                </c:pt>
                <c:pt idx="450">
                  <c:v>1621.5</c:v>
                </c:pt>
                <c:pt idx="451">
                  <c:v>1627.9</c:v>
                </c:pt>
                <c:pt idx="452">
                  <c:v>1634.75</c:v>
                </c:pt>
                <c:pt idx="453">
                  <c:v>1649.3</c:v>
                </c:pt>
                <c:pt idx="454">
                  <c:v>1662</c:v>
                </c:pt>
                <c:pt idx="455">
                  <c:v>1679.2</c:v>
                </c:pt>
                <c:pt idx="456">
                  <c:v>1677.3</c:v>
                </c:pt>
                <c:pt idx="457">
                  <c:v>1687</c:v>
                </c:pt>
                <c:pt idx="458">
                  <c:v>1717.97</c:v>
                </c:pt>
                <c:pt idx="459">
                  <c:v>1706.28</c:v>
                </c:pt>
                <c:pt idx="460">
                  <c:v>1694.45</c:v>
                </c:pt>
                <c:pt idx="461">
                  <c:v>1688.35</c:v>
                </c:pt>
                <c:pt idx="462">
                  <c:v>1673.95</c:v>
                </c:pt>
                <c:pt idx="463">
                  <c:v>1677.4</c:v>
                </c:pt>
                <c:pt idx="464">
                  <c:v>1651.53</c:v>
                </c:pt>
                <c:pt idx="465">
                  <c:v>1640.25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9D-4142-BC84-80C7A5846AD0}"/>
            </c:ext>
          </c:extLst>
        </c:ser>
        <c:ser>
          <c:idx val="1"/>
          <c:order val="1"/>
          <c:tx>
            <c:strRef>
              <c:f>Data!$D$1:$D$2</c:f>
              <c:strCache>
                <c:ptCount val="2"/>
                <c:pt idx="0">
                  <c:v>Gold</c:v>
                </c:pt>
                <c:pt idx="1">
                  <c:v>US$ / oz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Data!$D$3:$D$468</c:f>
              <c:numCache>
                <c:formatCode>_-* #,##0.00_-;\-* #,##0.00_-;_-* "-"??_-;_-@_-</c:formatCode>
                <c:ptCount val="466"/>
                <c:pt idx="0">
                  <c:v>1414.8</c:v>
                </c:pt>
                <c:pt idx="1">
                  <c:v>1380.72</c:v>
                </c:pt>
                <c:pt idx="2">
                  <c:v>1378.32</c:v>
                </c:pt>
                <c:pt idx="3">
                  <c:v>1371.6</c:v>
                </c:pt>
                <c:pt idx="4">
                  <c:v>1369.57</c:v>
                </c:pt>
                <c:pt idx="5">
                  <c:v>1375.68</c:v>
                </c:pt>
                <c:pt idx="6">
                  <c:v>1381.53</c:v>
                </c:pt>
                <c:pt idx="7">
                  <c:v>1387.85</c:v>
                </c:pt>
                <c:pt idx="8">
                  <c:v>1373.78</c:v>
                </c:pt>
                <c:pt idx="9">
                  <c:v>1361.72</c:v>
                </c:pt>
                <c:pt idx="10">
                  <c:v>1362.65</c:v>
                </c:pt>
                <c:pt idx="11">
                  <c:v>1368.25</c:v>
                </c:pt>
                <c:pt idx="12">
                  <c:v>1369.93</c:v>
                </c:pt>
                <c:pt idx="13">
                  <c:v>1346.28</c:v>
                </c:pt>
                <c:pt idx="14">
                  <c:v>1342.68</c:v>
                </c:pt>
                <c:pt idx="15">
                  <c:v>1334.35</c:v>
                </c:pt>
                <c:pt idx="16">
                  <c:v>1332.32</c:v>
                </c:pt>
                <c:pt idx="17">
                  <c:v>1345.85</c:v>
                </c:pt>
                <c:pt idx="18">
                  <c:v>1313.93</c:v>
                </c:pt>
                <c:pt idx="19">
                  <c:v>1336.75</c:v>
                </c:pt>
                <c:pt idx="20">
                  <c:v>1332.8</c:v>
                </c:pt>
                <c:pt idx="21">
                  <c:v>1338.1</c:v>
                </c:pt>
                <c:pt idx="22">
                  <c:v>1335.32</c:v>
                </c:pt>
                <c:pt idx="23">
                  <c:v>1354.35</c:v>
                </c:pt>
                <c:pt idx="24">
                  <c:v>1348.85</c:v>
                </c:pt>
                <c:pt idx="25">
                  <c:v>1351.3</c:v>
                </c:pt>
                <c:pt idx="26">
                  <c:v>1364.03</c:v>
                </c:pt>
                <c:pt idx="27">
                  <c:v>1363.65</c:v>
                </c:pt>
                <c:pt idx="28">
                  <c:v>1363.8</c:v>
                </c:pt>
                <c:pt idx="29">
                  <c:v>1357.05</c:v>
                </c:pt>
                <c:pt idx="30">
                  <c:v>1361.85</c:v>
                </c:pt>
                <c:pt idx="31">
                  <c:v>1373.8</c:v>
                </c:pt>
                <c:pt idx="32">
                  <c:v>1374.43</c:v>
                </c:pt>
                <c:pt idx="33">
                  <c:v>1384.1</c:v>
                </c:pt>
                <c:pt idx="34">
                  <c:v>1389.53</c:v>
                </c:pt>
                <c:pt idx="35">
                  <c:v>1406.45</c:v>
                </c:pt>
                <c:pt idx="36">
                  <c:v>1399.13</c:v>
                </c:pt>
                <c:pt idx="37">
                  <c:v>1411.7</c:v>
                </c:pt>
                <c:pt idx="38">
                  <c:v>1402.88</c:v>
                </c:pt>
                <c:pt idx="39">
                  <c:v>1410.6</c:v>
                </c:pt>
                <c:pt idx="40">
                  <c:v>1411.48</c:v>
                </c:pt>
                <c:pt idx="41">
                  <c:v>1433.28</c:v>
                </c:pt>
                <c:pt idx="42">
                  <c:v>1434.5</c:v>
                </c:pt>
                <c:pt idx="43">
                  <c:v>1416</c:v>
                </c:pt>
                <c:pt idx="44">
                  <c:v>1430.9</c:v>
                </c:pt>
                <c:pt idx="45">
                  <c:v>1432.05</c:v>
                </c:pt>
                <c:pt idx="46">
                  <c:v>1428.95</c:v>
                </c:pt>
                <c:pt idx="47">
                  <c:v>1430.97</c:v>
                </c:pt>
                <c:pt idx="48">
                  <c:v>1411.8</c:v>
                </c:pt>
                <c:pt idx="49">
                  <c:v>1417.45</c:v>
                </c:pt>
                <c:pt idx="50">
                  <c:v>1426.4</c:v>
                </c:pt>
                <c:pt idx="51">
                  <c:v>1395.7</c:v>
                </c:pt>
                <c:pt idx="52">
                  <c:v>1398.88</c:v>
                </c:pt>
                <c:pt idx="53">
                  <c:v>1403.72</c:v>
                </c:pt>
                <c:pt idx="54">
                  <c:v>1418.9</c:v>
                </c:pt>
                <c:pt idx="55">
                  <c:v>1427.68</c:v>
                </c:pt>
                <c:pt idx="56">
                  <c:v>1427.65</c:v>
                </c:pt>
                <c:pt idx="57">
                  <c:v>1437.4</c:v>
                </c:pt>
                <c:pt idx="58">
                  <c:v>1430.65</c:v>
                </c:pt>
                <c:pt idx="59">
                  <c:v>1429.74</c:v>
                </c:pt>
                <c:pt idx="60">
                  <c:v>1420.4</c:v>
                </c:pt>
                <c:pt idx="61">
                  <c:v>1418.5</c:v>
                </c:pt>
                <c:pt idx="62">
                  <c:v>1423.02</c:v>
                </c:pt>
                <c:pt idx="63">
                  <c:v>1432.3</c:v>
                </c:pt>
                <c:pt idx="64">
                  <c:v>1428.8</c:v>
                </c:pt>
                <c:pt idx="65">
                  <c:v>1433.95</c:v>
                </c:pt>
                <c:pt idx="66">
                  <c:v>1455.73</c:v>
                </c:pt>
                <c:pt idx="67">
                  <c:v>1459.7</c:v>
                </c:pt>
                <c:pt idx="68">
                  <c:v>1458.07</c:v>
                </c:pt>
                <c:pt idx="69">
                  <c:v>1474.93</c:v>
                </c:pt>
                <c:pt idx="70">
                  <c:v>1463.15</c:v>
                </c:pt>
                <c:pt idx="71">
                  <c:v>1453.1</c:v>
                </c:pt>
                <c:pt idx="72">
                  <c:v>1457.3</c:v>
                </c:pt>
                <c:pt idx="73">
                  <c:v>1474.18</c:v>
                </c:pt>
                <c:pt idx="74">
                  <c:v>1486.7</c:v>
                </c:pt>
                <c:pt idx="75">
                  <c:v>1495.3</c:v>
                </c:pt>
                <c:pt idx="76">
                  <c:v>1496.32</c:v>
                </c:pt>
                <c:pt idx="77">
                  <c:v>1502.55</c:v>
                </c:pt>
                <c:pt idx="78">
                  <c:v>1506.25</c:v>
                </c:pt>
                <c:pt idx="79">
                  <c:v>1506.85</c:v>
                </c:pt>
                <c:pt idx="80">
                  <c:v>1507.23</c:v>
                </c:pt>
                <c:pt idx="81">
                  <c:v>1506.3</c:v>
                </c:pt>
                <c:pt idx="82">
                  <c:v>1527.35</c:v>
                </c:pt>
                <c:pt idx="83">
                  <c:v>1536.2</c:v>
                </c:pt>
                <c:pt idx="84">
                  <c:v>1563.7</c:v>
                </c:pt>
                <c:pt idx="85">
                  <c:v>1545.35</c:v>
                </c:pt>
                <c:pt idx="86">
                  <c:v>1535.97</c:v>
                </c:pt>
                <c:pt idx="87">
                  <c:v>1516.32</c:v>
                </c:pt>
                <c:pt idx="88">
                  <c:v>1474.3</c:v>
                </c:pt>
                <c:pt idx="89">
                  <c:v>1495.6</c:v>
                </c:pt>
                <c:pt idx="90">
                  <c:v>1513.75</c:v>
                </c:pt>
                <c:pt idx="91">
                  <c:v>1516.28</c:v>
                </c:pt>
                <c:pt idx="92">
                  <c:v>1501.2</c:v>
                </c:pt>
                <c:pt idx="93">
                  <c:v>1505.9</c:v>
                </c:pt>
                <c:pt idx="94">
                  <c:v>1495.02</c:v>
                </c:pt>
                <c:pt idx="95">
                  <c:v>1489.3</c:v>
                </c:pt>
                <c:pt idx="96">
                  <c:v>1486.8</c:v>
                </c:pt>
                <c:pt idx="97">
                  <c:v>1497.15</c:v>
                </c:pt>
                <c:pt idx="98">
                  <c:v>1493.35</c:v>
                </c:pt>
                <c:pt idx="99">
                  <c:v>1512.3</c:v>
                </c:pt>
                <c:pt idx="100">
                  <c:v>1517.03</c:v>
                </c:pt>
                <c:pt idx="101">
                  <c:v>1526.63</c:v>
                </c:pt>
                <c:pt idx="102">
                  <c:v>1525.32</c:v>
                </c:pt>
                <c:pt idx="103">
                  <c:v>1519.15</c:v>
                </c:pt>
                <c:pt idx="104">
                  <c:v>1536.4</c:v>
                </c:pt>
                <c:pt idx="105">
                  <c:v>1537.15</c:v>
                </c:pt>
                <c:pt idx="106">
                  <c:v>1535.8</c:v>
                </c:pt>
                <c:pt idx="107">
                  <c:v>1539.8</c:v>
                </c:pt>
                <c:pt idx="108">
                  <c:v>1533.57</c:v>
                </c:pt>
                <c:pt idx="109">
                  <c:v>1541.95</c:v>
                </c:pt>
                <c:pt idx="110">
                  <c:v>1544.65</c:v>
                </c:pt>
                <c:pt idx="111">
                  <c:v>1544.15</c:v>
                </c:pt>
                <c:pt idx="112">
                  <c:v>1537.65</c:v>
                </c:pt>
                <c:pt idx="113">
                  <c:v>1544.1</c:v>
                </c:pt>
                <c:pt idx="114">
                  <c:v>1531.65</c:v>
                </c:pt>
                <c:pt idx="115">
                  <c:v>1516.1</c:v>
                </c:pt>
                <c:pt idx="116">
                  <c:v>1523.78</c:v>
                </c:pt>
                <c:pt idx="117">
                  <c:v>1530.88</c:v>
                </c:pt>
                <c:pt idx="118">
                  <c:v>1529.8</c:v>
                </c:pt>
                <c:pt idx="119">
                  <c:v>1539.45</c:v>
                </c:pt>
                <c:pt idx="120">
                  <c:v>1540.7</c:v>
                </c:pt>
                <c:pt idx="121">
                  <c:v>1546.3</c:v>
                </c:pt>
                <c:pt idx="122">
                  <c:v>1548.95</c:v>
                </c:pt>
                <c:pt idx="123">
                  <c:v>1521.4</c:v>
                </c:pt>
                <c:pt idx="124">
                  <c:v>1502.65</c:v>
                </c:pt>
                <c:pt idx="125">
                  <c:v>1498.05</c:v>
                </c:pt>
                <c:pt idx="126">
                  <c:v>1501.4</c:v>
                </c:pt>
                <c:pt idx="127">
                  <c:v>1512.3</c:v>
                </c:pt>
                <c:pt idx="128">
                  <c:v>1500.35</c:v>
                </c:pt>
                <c:pt idx="129">
                  <c:v>1487.78</c:v>
                </c:pt>
                <c:pt idx="130">
                  <c:v>1497.07</c:v>
                </c:pt>
                <c:pt idx="131">
                  <c:v>1515.65</c:v>
                </c:pt>
                <c:pt idx="132">
                  <c:v>1528.9</c:v>
                </c:pt>
                <c:pt idx="133">
                  <c:v>1532.38</c:v>
                </c:pt>
                <c:pt idx="134">
                  <c:v>1544.15</c:v>
                </c:pt>
                <c:pt idx="135">
                  <c:v>1553.47</c:v>
                </c:pt>
                <c:pt idx="136">
                  <c:v>1567.7</c:v>
                </c:pt>
                <c:pt idx="137">
                  <c:v>1582.38</c:v>
                </c:pt>
                <c:pt idx="138">
                  <c:v>1587.3</c:v>
                </c:pt>
                <c:pt idx="139">
                  <c:v>1593.55</c:v>
                </c:pt>
                <c:pt idx="140">
                  <c:v>1604.85</c:v>
                </c:pt>
                <c:pt idx="141">
                  <c:v>1588.45</c:v>
                </c:pt>
                <c:pt idx="142">
                  <c:v>1600.5</c:v>
                </c:pt>
                <c:pt idx="143">
                  <c:v>1590.7</c:v>
                </c:pt>
                <c:pt idx="144">
                  <c:v>1601.27</c:v>
                </c:pt>
                <c:pt idx="145">
                  <c:v>1614.15</c:v>
                </c:pt>
                <c:pt idx="146">
                  <c:v>1619.3</c:v>
                </c:pt>
                <c:pt idx="147">
                  <c:v>1613.65</c:v>
                </c:pt>
                <c:pt idx="148">
                  <c:v>1615.95</c:v>
                </c:pt>
                <c:pt idx="149">
                  <c:v>1627.88</c:v>
                </c:pt>
                <c:pt idx="150">
                  <c:v>1619</c:v>
                </c:pt>
                <c:pt idx="151">
                  <c:v>1661.18</c:v>
                </c:pt>
                <c:pt idx="152">
                  <c:v>1661.75</c:v>
                </c:pt>
                <c:pt idx="153">
                  <c:v>1646.53</c:v>
                </c:pt>
                <c:pt idx="154">
                  <c:v>1663.8</c:v>
                </c:pt>
                <c:pt idx="155">
                  <c:v>1719.53</c:v>
                </c:pt>
                <c:pt idx="156">
                  <c:v>1740.4</c:v>
                </c:pt>
                <c:pt idx="157">
                  <c:v>1793.05</c:v>
                </c:pt>
                <c:pt idx="158">
                  <c:v>1764.1</c:v>
                </c:pt>
                <c:pt idx="159">
                  <c:v>1746.9</c:v>
                </c:pt>
                <c:pt idx="160">
                  <c:v>1765.85</c:v>
                </c:pt>
                <c:pt idx="161">
                  <c:v>1785.7</c:v>
                </c:pt>
                <c:pt idx="162">
                  <c:v>1791.25</c:v>
                </c:pt>
                <c:pt idx="163">
                  <c:v>1823.8</c:v>
                </c:pt>
                <c:pt idx="164">
                  <c:v>1852.1</c:v>
                </c:pt>
                <c:pt idx="165">
                  <c:v>1897.6</c:v>
                </c:pt>
                <c:pt idx="166">
                  <c:v>1828.35</c:v>
                </c:pt>
                <c:pt idx="167">
                  <c:v>1759.32</c:v>
                </c:pt>
                <c:pt idx="168">
                  <c:v>1774.15</c:v>
                </c:pt>
                <c:pt idx="169">
                  <c:v>1827.95</c:v>
                </c:pt>
                <c:pt idx="170">
                  <c:v>1788.43</c:v>
                </c:pt>
                <c:pt idx="171">
                  <c:v>1835.43</c:v>
                </c:pt>
                <c:pt idx="172">
                  <c:v>1825.72</c:v>
                </c:pt>
                <c:pt idx="173">
                  <c:v>1826.15</c:v>
                </c:pt>
                <c:pt idx="174">
                  <c:v>1882.88</c:v>
                </c:pt>
                <c:pt idx="175">
                  <c:v>1900.23</c:v>
                </c:pt>
                <c:pt idx="176">
                  <c:v>1875.4</c:v>
                </c:pt>
                <c:pt idx="177">
                  <c:v>1817.47</c:v>
                </c:pt>
                <c:pt idx="178">
                  <c:v>1870.18</c:v>
                </c:pt>
                <c:pt idx="179">
                  <c:v>1855.7</c:v>
                </c:pt>
                <c:pt idx="180">
                  <c:v>1815.3</c:v>
                </c:pt>
                <c:pt idx="181">
                  <c:v>1833.6</c:v>
                </c:pt>
                <c:pt idx="182">
                  <c:v>1819.63</c:v>
                </c:pt>
                <c:pt idx="183">
                  <c:v>1788.57</c:v>
                </c:pt>
                <c:pt idx="184">
                  <c:v>1811.88</c:v>
                </c:pt>
                <c:pt idx="185">
                  <c:v>1778.68</c:v>
                </c:pt>
                <c:pt idx="186">
                  <c:v>1803.63</c:v>
                </c:pt>
                <c:pt idx="187">
                  <c:v>1782.35</c:v>
                </c:pt>
                <c:pt idx="188">
                  <c:v>1740.13</c:v>
                </c:pt>
                <c:pt idx="189">
                  <c:v>1656.8</c:v>
                </c:pt>
                <c:pt idx="190">
                  <c:v>1626.35</c:v>
                </c:pt>
                <c:pt idx="191">
                  <c:v>1650.13</c:v>
                </c:pt>
                <c:pt idx="192">
                  <c:v>1608.8</c:v>
                </c:pt>
                <c:pt idx="193">
                  <c:v>1614.4</c:v>
                </c:pt>
                <c:pt idx="194">
                  <c:v>1623.97</c:v>
                </c:pt>
                <c:pt idx="195">
                  <c:v>1658.32</c:v>
                </c:pt>
                <c:pt idx="196">
                  <c:v>1623.95</c:v>
                </c:pt>
                <c:pt idx="197">
                  <c:v>1641.05</c:v>
                </c:pt>
                <c:pt idx="198">
                  <c:v>1651.43</c:v>
                </c:pt>
                <c:pt idx="199">
                  <c:v>1637.85</c:v>
                </c:pt>
                <c:pt idx="200">
                  <c:v>1676.55</c:v>
                </c:pt>
                <c:pt idx="201">
                  <c:v>1662.4</c:v>
                </c:pt>
                <c:pt idx="202">
                  <c:v>1676.03</c:v>
                </c:pt>
                <c:pt idx="203">
                  <c:v>1668.14</c:v>
                </c:pt>
                <c:pt idx="204">
                  <c:v>1680.73</c:v>
                </c:pt>
                <c:pt idx="205">
                  <c:v>1670.85</c:v>
                </c:pt>
                <c:pt idx="206">
                  <c:v>1657.85</c:v>
                </c:pt>
                <c:pt idx="207">
                  <c:v>1640.75</c:v>
                </c:pt>
                <c:pt idx="208">
                  <c:v>1620.8</c:v>
                </c:pt>
                <c:pt idx="209">
                  <c:v>1642.38</c:v>
                </c:pt>
                <c:pt idx="210">
                  <c:v>1653.48</c:v>
                </c:pt>
                <c:pt idx="211">
                  <c:v>1705.53</c:v>
                </c:pt>
                <c:pt idx="212">
                  <c:v>1724.82</c:v>
                </c:pt>
                <c:pt idx="213">
                  <c:v>1744.85</c:v>
                </c:pt>
                <c:pt idx="214">
                  <c:v>1743.75</c:v>
                </c:pt>
                <c:pt idx="215">
                  <c:v>1714.85</c:v>
                </c:pt>
                <c:pt idx="216">
                  <c:v>1719.9</c:v>
                </c:pt>
                <c:pt idx="217">
                  <c:v>1738.6</c:v>
                </c:pt>
                <c:pt idx="218">
                  <c:v>1763.82</c:v>
                </c:pt>
                <c:pt idx="219">
                  <c:v>1754.65</c:v>
                </c:pt>
                <c:pt idx="220">
                  <c:v>1795.1</c:v>
                </c:pt>
                <c:pt idx="221">
                  <c:v>1786.3</c:v>
                </c:pt>
                <c:pt idx="222">
                  <c:v>1769.95</c:v>
                </c:pt>
                <c:pt idx="223">
                  <c:v>1758.4</c:v>
                </c:pt>
                <c:pt idx="224">
                  <c:v>1788.68</c:v>
                </c:pt>
                <c:pt idx="225">
                  <c:v>1780.43</c:v>
                </c:pt>
                <c:pt idx="226">
                  <c:v>1780.82</c:v>
                </c:pt>
                <c:pt idx="227">
                  <c:v>1763.38</c:v>
                </c:pt>
                <c:pt idx="228">
                  <c:v>1721.78</c:v>
                </c:pt>
                <c:pt idx="229">
                  <c:v>1723.95</c:v>
                </c:pt>
                <c:pt idx="230">
                  <c:v>1677.32</c:v>
                </c:pt>
                <c:pt idx="231">
                  <c:v>1699.82</c:v>
                </c:pt>
                <c:pt idx="232">
                  <c:v>1692.27</c:v>
                </c:pt>
                <c:pt idx="233">
                  <c:v>1694.32</c:v>
                </c:pt>
                <c:pt idx="234">
                  <c:v>1683.53</c:v>
                </c:pt>
                <c:pt idx="235">
                  <c:v>1712.35</c:v>
                </c:pt>
                <c:pt idx="236">
                  <c:v>1715.72</c:v>
                </c:pt>
                <c:pt idx="237">
                  <c:v>1746.38</c:v>
                </c:pt>
                <c:pt idx="238">
                  <c:v>1744.82</c:v>
                </c:pt>
                <c:pt idx="239">
                  <c:v>1746.75</c:v>
                </c:pt>
                <c:pt idx="240">
                  <c:v>1723</c:v>
                </c:pt>
                <c:pt idx="241">
                  <c:v>1728.2</c:v>
                </c:pt>
                <c:pt idx="242">
                  <c:v>1741.8</c:v>
                </c:pt>
                <c:pt idx="243">
                  <c:v>1708.38</c:v>
                </c:pt>
                <c:pt idx="244">
                  <c:v>1711.6</c:v>
                </c:pt>
                <c:pt idx="245">
                  <c:v>1666.57</c:v>
                </c:pt>
                <c:pt idx="246">
                  <c:v>1631.57</c:v>
                </c:pt>
                <c:pt idx="247">
                  <c:v>1574.05</c:v>
                </c:pt>
                <c:pt idx="248">
                  <c:v>1570.52</c:v>
                </c:pt>
                <c:pt idx="249">
                  <c:v>1598.95</c:v>
                </c:pt>
                <c:pt idx="250">
                  <c:v>1594.27</c:v>
                </c:pt>
                <c:pt idx="251">
                  <c:v>1615.9</c:v>
                </c:pt>
                <c:pt idx="252">
                  <c:v>1615.23</c:v>
                </c:pt>
                <c:pt idx="253">
                  <c:v>1605.55</c:v>
                </c:pt>
                <c:pt idx="254">
                  <c:v>1606.35</c:v>
                </c:pt>
                <c:pt idx="255">
                  <c:v>1606.95</c:v>
                </c:pt>
                <c:pt idx="256">
                  <c:v>1593.22</c:v>
                </c:pt>
                <c:pt idx="257">
                  <c:v>1555.43</c:v>
                </c:pt>
                <c:pt idx="258">
                  <c:v>1545.97</c:v>
                </c:pt>
                <c:pt idx="259">
                  <c:v>1563.7</c:v>
                </c:pt>
                <c:pt idx="260">
                  <c:v>1566.27</c:v>
                </c:pt>
                <c:pt idx="261">
                  <c:v>1603.5</c:v>
                </c:pt>
                <c:pt idx="262">
                  <c:v>1611.6</c:v>
                </c:pt>
                <c:pt idx="263">
                  <c:v>1622.72</c:v>
                </c:pt>
                <c:pt idx="264">
                  <c:v>1617.95</c:v>
                </c:pt>
                <c:pt idx="265">
                  <c:v>1611.57</c:v>
                </c:pt>
                <c:pt idx="266">
                  <c:v>1632.35</c:v>
                </c:pt>
                <c:pt idx="267">
                  <c:v>1641.97</c:v>
                </c:pt>
                <c:pt idx="268">
                  <c:v>1650.25</c:v>
                </c:pt>
                <c:pt idx="269">
                  <c:v>1639</c:v>
                </c:pt>
                <c:pt idx="270">
                  <c:v>1643.8</c:v>
                </c:pt>
                <c:pt idx="271">
                  <c:v>1652.05</c:v>
                </c:pt>
                <c:pt idx="272">
                  <c:v>1659.95</c:v>
                </c:pt>
                <c:pt idx="273">
                  <c:v>1658.35</c:v>
                </c:pt>
                <c:pt idx="274">
                  <c:v>1666.65</c:v>
                </c:pt>
                <c:pt idx="275">
                  <c:v>1677.18</c:v>
                </c:pt>
                <c:pt idx="276">
                  <c:v>1665.68</c:v>
                </c:pt>
                <c:pt idx="277">
                  <c:v>1710.57</c:v>
                </c:pt>
                <c:pt idx="278">
                  <c:v>1720.65</c:v>
                </c:pt>
                <c:pt idx="279">
                  <c:v>1739.07</c:v>
                </c:pt>
                <c:pt idx="280">
                  <c:v>1730.07</c:v>
                </c:pt>
                <c:pt idx="281">
                  <c:v>1737.6</c:v>
                </c:pt>
                <c:pt idx="282">
                  <c:v>1743.4</c:v>
                </c:pt>
                <c:pt idx="283">
                  <c:v>1759.48</c:v>
                </c:pt>
                <c:pt idx="284">
                  <c:v>1726.25</c:v>
                </c:pt>
                <c:pt idx="285">
                  <c:v>1720.35</c:v>
                </c:pt>
                <c:pt idx="286">
                  <c:v>1745.48</c:v>
                </c:pt>
                <c:pt idx="287">
                  <c:v>1733.2</c:v>
                </c:pt>
                <c:pt idx="288">
                  <c:v>1729.4</c:v>
                </c:pt>
                <c:pt idx="289">
                  <c:v>1722</c:v>
                </c:pt>
                <c:pt idx="290">
                  <c:v>1722.27</c:v>
                </c:pt>
                <c:pt idx="291">
                  <c:v>1720.18</c:v>
                </c:pt>
                <c:pt idx="292">
                  <c:v>1728.15</c:v>
                </c:pt>
                <c:pt idx="293">
                  <c:v>1728.07</c:v>
                </c:pt>
                <c:pt idx="294">
                  <c:v>1723.38</c:v>
                </c:pt>
                <c:pt idx="295">
                  <c:v>1734.95</c:v>
                </c:pt>
                <c:pt idx="296">
                  <c:v>1759.13</c:v>
                </c:pt>
                <c:pt idx="297">
                  <c:v>1776.22</c:v>
                </c:pt>
                <c:pt idx="298">
                  <c:v>1780.68</c:v>
                </c:pt>
                <c:pt idx="299">
                  <c:v>1772.45</c:v>
                </c:pt>
                <c:pt idx="300">
                  <c:v>1767.68</c:v>
                </c:pt>
                <c:pt idx="301">
                  <c:v>1784.23</c:v>
                </c:pt>
                <c:pt idx="302">
                  <c:v>1696.85</c:v>
                </c:pt>
                <c:pt idx="303">
                  <c:v>1718.28</c:v>
                </c:pt>
                <c:pt idx="304">
                  <c:v>1712.6</c:v>
                </c:pt>
                <c:pt idx="305">
                  <c:v>1706.5</c:v>
                </c:pt>
                <c:pt idx="306">
                  <c:v>1674.32</c:v>
                </c:pt>
                <c:pt idx="307">
                  <c:v>1684.98</c:v>
                </c:pt>
                <c:pt idx="308">
                  <c:v>1699.77</c:v>
                </c:pt>
                <c:pt idx="309">
                  <c:v>1713.65</c:v>
                </c:pt>
                <c:pt idx="310">
                  <c:v>1701.32</c:v>
                </c:pt>
                <c:pt idx="311">
                  <c:v>1674.1</c:v>
                </c:pt>
                <c:pt idx="312">
                  <c:v>1644.88</c:v>
                </c:pt>
                <c:pt idx="313">
                  <c:v>1658.43</c:v>
                </c:pt>
                <c:pt idx="314">
                  <c:v>1660</c:v>
                </c:pt>
                <c:pt idx="315">
                  <c:v>1664.52</c:v>
                </c:pt>
                <c:pt idx="316">
                  <c:v>1650.77</c:v>
                </c:pt>
                <c:pt idx="317">
                  <c:v>1650.43</c:v>
                </c:pt>
                <c:pt idx="318">
                  <c:v>1645.9</c:v>
                </c:pt>
                <c:pt idx="319">
                  <c:v>1661.9</c:v>
                </c:pt>
                <c:pt idx="320">
                  <c:v>1690.07</c:v>
                </c:pt>
                <c:pt idx="321">
                  <c:v>1680.77</c:v>
                </c:pt>
                <c:pt idx="322">
                  <c:v>1663.68</c:v>
                </c:pt>
                <c:pt idx="323">
                  <c:v>1661.57</c:v>
                </c:pt>
                <c:pt idx="324">
                  <c:v>1668.35</c:v>
                </c:pt>
                <c:pt idx="325">
                  <c:v>1677.68</c:v>
                </c:pt>
                <c:pt idx="326">
                  <c:v>1646.13</c:v>
                </c:pt>
                <c:pt idx="327">
                  <c:v>1620.77</c:v>
                </c:pt>
                <c:pt idx="328">
                  <c:v>1631.23</c:v>
                </c:pt>
                <c:pt idx="329">
                  <c:v>1636.43</c:v>
                </c:pt>
                <c:pt idx="330">
                  <c:v>1640.2</c:v>
                </c:pt>
                <c:pt idx="331">
                  <c:v>1659.93</c:v>
                </c:pt>
                <c:pt idx="332">
                  <c:v>1659.13</c:v>
                </c:pt>
                <c:pt idx="333">
                  <c:v>1675.77</c:v>
                </c:pt>
                <c:pt idx="334">
                  <c:v>1658.15</c:v>
                </c:pt>
                <c:pt idx="335">
                  <c:v>1651.88</c:v>
                </c:pt>
                <c:pt idx="336">
                  <c:v>1649.57</c:v>
                </c:pt>
                <c:pt idx="337">
                  <c:v>1642.1</c:v>
                </c:pt>
                <c:pt idx="338">
                  <c:v>1642.93</c:v>
                </c:pt>
                <c:pt idx="339">
                  <c:v>1642.93</c:v>
                </c:pt>
                <c:pt idx="340">
                  <c:v>1638.82</c:v>
                </c:pt>
                <c:pt idx="341">
                  <c:v>1642.27</c:v>
                </c:pt>
                <c:pt idx="342">
                  <c:v>1643.63</c:v>
                </c:pt>
                <c:pt idx="343">
                  <c:v>1657.43</c:v>
                </c:pt>
                <c:pt idx="344">
                  <c:v>1662.75</c:v>
                </c:pt>
                <c:pt idx="345">
                  <c:v>1664.75</c:v>
                </c:pt>
                <c:pt idx="346">
                  <c:v>1662.43</c:v>
                </c:pt>
                <c:pt idx="347">
                  <c:v>1653.5</c:v>
                </c:pt>
                <c:pt idx="348">
                  <c:v>1635.98</c:v>
                </c:pt>
                <c:pt idx="349">
                  <c:v>1642.22</c:v>
                </c:pt>
                <c:pt idx="350">
                  <c:v>1638.55</c:v>
                </c:pt>
                <c:pt idx="351">
                  <c:v>1605.47</c:v>
                </c:pt>
                <c:pt idx="352">
                  <c:v>1589.57</c:v>
                </c:pt>
                <c:pt idx="353">
                  <c:v>1594.02</c:v>
                </c:pt>
                <c:pt idx="354">
                  <c:v>1579.4</c:v>
                </c:pt>
                <c:pt idx="355">
                  <c:v>1556.72</c:v>
                </c:pt>
                <c:pt idx="356">
                  <c:v>1544.21</c:v>
                </c:pt>
                <c:pt idx="357">
                  <c:v>1539.57</c:v>
                </c:pt>
                <c:pt idx="358">
                  <c:v>1574.27</c:v>
                </c:pt>
                <c:pt idx="359">
                  <c:v>1592.99</c:v>
                </c:pt>
                <c:pt idx="360">
                  <c:v>1593.07</c:v>
                </c:pt>
                <c:pt idx="361">
                  <c:v>1568.5</c:v>
                </c:pt>
                <c:pt idx="362">
                  <c:v>1561.45</c:v>
                </c:pt>
                <c:pt idx="363">
                  <c:v>1559.25</c:v>
                </c:pt>
                <c:pt idx="364">
                  <c:v>1573.03</c:v>
                </c:pt>
                <c:pt idx="365">
                  <c:v>1573.4</c:v>
                </c:pt>
                <c:pt idx="366">
                  <c:v>1555.15</c:v>
                </c:pt>
                <c:pt idx="367">
                  <c:v>1563.38</c:v>
                </c:pt>
                <c:pt idx="368">
                  <c:v>1560.43</c:v>
                </c:pt>
                <c:pt idx="369">
                  <c:v>1624.1</c:v>
                </c:pt>
                <c:pt idx="370">
                  <c:v>1618.85</c:v>
                </c:pt>
                <c:pt idx="371">
                  <c:v>1617.05</c:v>
                </c:pt>
                <c:pt idx="372">
                  <c:v>1619.3</c:v>
                </c:pt>
                <c:pt idx="373">
                  <c:v>1589.4</c:v>
                </c:pt>
                <c:pt idx="374">
                  <c:v>1593.45</c:v>
                </c:pt>
                <c:pt idx="375">
                  <c:v>1596.77</c:v>
                </c:pt>
                <c:pt idx="376">
                  <c:v>1609.8</c:v>
                </c:pt>
                <c:pt idx="377">
                  <c:v>1617.05</c:v>
                </c:pt>
                <c:pt idx="378">
                  <c:v>1623.73</c:v>
                </c:pt>
                <c:pt idx="379">
                  <c:v>1627.1</c:v>
                </c:pt>
                <c:pt idx="380">
                  <c:v>1628.07</c:v>
                </c:pt>
                <c:pt idx="381">
                  <c:v>1618.52</c:v>
                </c:pt>
                <c:pt idx="382">
                  <c:v>1607.48</c:v>
                </c:pt>
                <c:pt idx="383">
                  <c:v>1566.28</c:v>
                </c:pt>
                <c:pt idx="384">
                  <c:v>1572.45</c:v>
                </c:pt>
                <c:pt idx="385">
                  <c:v>1584.48</c:v>
                </c:pt>
                <c:pt idx="386">
                  <c:v>1572.93</c:v>
                </c:pt>
                <c:pt idx="387">
                  <c:v>1574.2</c:v>
                </c:pt>
                <c:pt idx="388">
                  <c:v>1552.63</c:v>
                </c:pt>
                <c:pt idx="389">
                  <c:v>1597.4</c:v>
                </c:pt>
                <c:pt idx="390">
                  <c:v>1597.1</c:v>
                </c:pt>
                <c:pt idx="391">
                  <c:v>1617.35</c:v>
                </c:pt>
                <c:pt idx="392">
                  <c:v>1615.63</c:v>
                </c:pt>
                <c:pt idx="393">
                  <c:v>1604.68</c:v>
                </c:pt>
                <c:pt idx="394">
                  <c:v>1583.75</c:v>
                </c:pt>
                <c:pt idx="395">
                  <c:v>1587.68</c:v>
                </c:pt>
                <c:pt idx="396">
                  <c:v>1567.28</c:v>
                </c:pt>
                <c:pt idx="397">
                  <c:v>1576.4</c:v>
                </c:pt>
                <c:pt idx="398">
                  <c:v>1571.95</c:v>
                </c:pt>
                <c:pt idx="399">
                  <c:v>1589.68</c:v>
                </c:pt>
                <c:pt idx="400">
                  <c:v>1589.38</c:v>
                </c:pt>
                <c:pt idx="401">
                  <c:v>1583.4</c:v>
                </c:pt>
                <c:pt idx="402">
                  <c:v>1573.52</c:v>
                </c:pt>
                <c:pt idx="403">
                  <c:v>1581.43</c:v>
                </c:pt>
                <c:pt idx="404">
                  <c:v>1584.5</c:v>
                </c:pt>
                <c:pt idx="405">
                  <c:v>1576.95</c:v>
                </c:pt>
                <c:pt idx="406">
                  <c:v>1580.95</c:v>
                </c:pt>
                <c:pt idx="407">
                  <c:v>1604.45</c:v>
                </c:pt>
                <c:pt idx="408">
                  <c:v>1615.77</c:v>
                </c:pt>
                <c:pt idx="409">
                  <c:v>1622.9</c:v>
                </c:pt>
                <c:pt idx="410">
                  <c:v>1621.97</c:v>
                </c:pt>
                <c:pt idx="411">
                  <c:v>1614.3</c:v>
                </c:pt>
                <c:pt idx="412">
                  <c:v>1599.48</c:v>
                </c:pt>
                <c:pt idx="413">
                  <c:v>1588.63</c:v>
                </c:pt>
                <c:pt idx="414">
                  <c:v>1603.48</c:v>
                </c:pt>
                <c:pt idx="415">
                  <c:v>1610.5</c:v>
                </c:pt>
                <c:pt idx="416">
                  <c:v>1612.2</c:v>
                </c:pt>
                <c:pt idx="417">
                  <c:v>1612.13</c:v>
                </c:pt>
                <c:pt idx="418">
                  <c:v>1617.25</c:v>
                </c:pt>
                <c:pt idx="419">
                  <c:v>1620.2</c:v>
                </c:pt>
                <c:pt idx="420">
                  <c:v>1609.75</c:v>
                </c:pt>
                <c:pt idx="421">
                  <c:v>1599.05</c:v>
                </c:pt>
                <c:pt idx="422">
                  <c:v>1603.1</c:v>
                </c:pt>
                <c:pt idx="423">
                  <c:v>1615.1</c:v>
                </c:pt>
                <c:pt idx="424">
                  <c:v>1616.05</c:v>
                </c:pt>
                <c:pt idx="425">
                  <c:v>1620.5</c:v>
                </c:pt>
                <c:pt idx="426">
                  <c:v>1637.8</c:v>
                </c:pt>
                <c:pt idx="427">
                  <c:v>1654.65</c:v>
                </c:pt>
                <c:pt idx="428">
                  <c:v>1670.6</c:v>
                </c:pt>
                <c:pt idx="429">
                  <c:v>1670.55</c:v>
                </c:pt>
                <c:pt idx="430">
                  <c:v>1664.1</c:v>
                </c:pt>
                <c:pt idx="431">
                  <c:v>1666.9</c:v>
                </c:pt>
                <c:pt idx="432">
                  <c:v>1656.5</c:v>
                </c:pt>
                <c:pt idx="433">
                  <c:v>1655.6</c:v>
                </c:pt>
                <c:pt idx="434">
                  <c:v>1692.01</c:v>
                </c:pt>
                <c:pt idx="435">
                  <c:v>1692.5</c:v>
                </c:pt>
                <c:pt idx="436">
                  <c:v>1695.75</c:v>
                </c:pt>
                <c:pt idx="437">
                  <c:v>1693</c:v>
                </c:pt>
                <c:pt idx="438">
                  <c:v>1700.28</c:v>
                </c:pt>
                <c:pt idx="439">
                  <c:v>1735.65</c:v>
                </c:pt>
                <c:pt idx="440">
                  <c:v>1726.25</c:v>
                </c:pt>
                <c:pt idx="441">
                  <c:v>1732.2</c:v>
                </c:pt>
                <c:pt idx="442">
                  <c:v>1730.8</c:v>
                </c:pt>
                <c:pt idx="443">
                  <c:v>1767.04</c:v>
                </c:pt>
                <c:pt idx="444">
                  <c:v>1770.4</c:v>
                </c:pt>
                <c:pt idx="445">
                  <c:v>1761.45</c:v>
                </c:pt>
                <c:pt idx="446">
                  <c:v>1772</c:v>
                </c:pt>
                <c:pt idx="447">
                  <c:v>1770.4</c:v>
                </c:pt>
                <c:pt idx="448">
                  <c:v>1768.6</c:v>
                </c:pt>
                <c:pt idx="449">
                  <c:v>1773.1</c:v>
                </c:pt>
                <c:pt idx="450">
                  <c:v>1764.45</c:v>
                </c:pt>
                <c:pt idx="451">
                  <c:v>1760.65</c:v>
                </c:pt>
                <c:pt idx="452">
                  <c:v>1752.75</c:v>
                </c:pt>
                <c:pt idx="453">
                  <c:v>1777.25</c:v>
                </c:pt>
                <c:pt idx="454">
                  <c:v>1772.1</c:v>
                </c:pt>
                <c:pt idx="455">
                  <c:v>1775.3</c:v>
                </c:pt>
                <c:pt idx="456">
                  <c:v>1774.7</c:v>
                </c:pt>
                <c:pt idx="457">
                  <c:v>1778</c:v>
                </c:pt>
                <c:pt idx="458">
                  <c:v>1790.4</c:v>
                </c:pt>
                <c:pt idx="459">
                  <c:v>1780.6</c:v>
                </c:pt>
                <c:pt idx="460">
                  <c:v>1774.95</c:v>
                </c:pt>
                <c:pt idx="461">
                  <c:v>1764.3</c:v>
                </c:pt>
                <c:pt idx="462">
                  <c:v>1762.35</c:v>
                </c:pt>
                <c:pt idx="463">
                  <c:v>1767.35</c:v>
                </c:pt>
                <c:pt idx="464">
                  <c:v>1754.48</c:v>
                </c:pt>
                <c:pt idx="465">
                  <c:v>1737.55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9D-4142-BC84-80C7A5846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5691008"/>
        <c:axId val="2126204208"/>
      </c:lineChart>
      <c:dateAx>
        <c:axId val="211569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Time 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204208"/>
        <c:crosses val="autoZero"/>
        <c:auto val="1"/>
        <c:lblOffset val="100"/>
        <c:baseTimeUnit val="days"/>
      </c:dateAx>
      <c:valAx>
        <c:axId val="2126204208"/>
        <c:scaling>
          <c:orientation val="minMax"/>
          <c:min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69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r>
              <a:rPr lang="en-US" altLang="zh-CN" sz="2000">
                <a:latin typeface="Helvetica" pitchFamily="2" charset="0"/>
              </a:rPr>
              <a:t>Index</a:t>
            </a:r>
            <a:r>
              <a:rPr lang="zh-CN" altLang="en-US" sz="2000" baseline="0">
                <a:latin typeface="Helvetica" pitchFamily="2" charset="0"/>
              </a:rPr>
              <a:t> </a:t>
            </a:r>
            <a:r>
              <a:rPr lang="en-US" altLang="zh-CN" sz="2000" baseline="0">
                <a:latin typeface="Helvetica" pitchFamily="2" charset="0"/>
              </a:rPr>
              <a:t>After</a:t>
            </a:r>
            <a:r>
              <a:rPr lang="zh-CN" altLang="en-US" sz="2000" baseline="0">
                <a:latin typeface="Helvetica" pitchFamily="2" charset="0"/>
              </a:rPr>
              <a:t> </a:t>
            </a:r>
            <a:r>
              <a:rPr lang="en-US" altLang="zh-CN" sz="2000" baseline="0">
                <a:latin typeface="Helvetica" pitchFamily="2" charset="0"/>
              </a:rPr>
              <a:t>Debt</a:t>
            </a:r>
            <a:r>
              <a:rPr lang="zh-CN" altLang="en-US" sz="2000" baseline="0">
                <a:latin typeface="Helvetica" pitchFamily="2" charset="0"/>
              </a:rPr>
              <a:t> </a:t>
            </a:r>
            <a:r>
              <a:rPr lang="en-US" altLang="zh-CN" sz="2000" baseline="0">
                <a:latin typeface="Helvetica" pitchFamily="2" charset="0"/>
              </a:rPr>
              <a:t>Downgrade</a:t>
            </a:r>
            <a:endParaRPr lang="en-US" sz="2000">
              <a:latin typeface="Helvetica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Pt</c:v>
          </c:tx>
          <c:spPr>
            <a:ln w="28575" cap="rnd">
              <a:solidFill>
                <a:srgbClr val="959496"/>
              </a:solidFill>
              <a:round/>
            </a:ln>
            <a:effectLst/>
          </c:spPr>
          <c:marker>
            <c:symbol val="none"/>
          </c:marker>
          <c:cat>
            <c:numRef>
              <c:f>AfterAug2011!$A$3:$A$318</c:f>
              <c:numCache>
                <c:formatCode>m/d/yy</c:formatCode>
                <c:ptCount val="316"/>
                <c:pt idx="0">
                  <c:v>40756</c:v>
                </c:pt>
                <c:pt idx="1">
                  <c:v>40757</c:v>
                </c:pt>
                <c:pt idx="2">
                  <c:v>40758</c:v>
                </c:pt>
                <c:pt idx="3">
                  <c:v>40759</c:v>
                </c:pt>
                <c:pt idx="4">
                  <c:v>40760</c:v>
                </c:pt>
                <c:pt idx="5">
                  <c:v>40763</c:v>
                </c:pt>
                <c:pt idx="6">
                  <c:v>40764</c:v>
                </c:pt>
                <c:pt idx="7">
                  <c:v>40765</c:v>
                </c:pt>
                <c:pt idx="8">
                  <c:v>40766</c:v>
                </c:pt>
                <c:pt idx="9">
                  <c:v>40767</c:v>
                </c:pt>
                <c:pt idx="10">
                  <c:v>40770</c:v>
                </c:pt>
                <c:pt idx="11">
                  <c:v>40771</c:v>
                </c:pt>
                <c:pt idx="12">
                  <c:v>40772</c:v>
                </c:pt>
                <c:pt idx="13">
                  <c:v>40773</c:v>
                </c:pt>
                <c:pt idx="14">
                  <c:v>40774</c:v>
                </c:pt>
                <c:pt idx="15">
                  <c:v>40777</c:v>
                </c:pt>
                <c:pt idx="16">
                  <c:v>40778</c:v>
                </c:pt>
                <c:pt idx="17">
                  <c:v>40779</c:v>
                </c:pt>
                <c:pt idx="18">
                  <c:v>40780</c:v>
                </c:pt>
                <c:pt idx="19">
                  <c:v>40781</c:v>
                </c:pt>
                <c:pt idx="20">
                  <c:v>40784</c:v>
                </c:pt>
                <c:pt idx="21">
                  <c:v>40785</c:v>
                </c:pt>
                <c:pt idx="22">
                  <c:v>40786</c:v>
                </c:pt>
                <c:pt idx="23">
                  <c:v>40787</c:v>
                </c:pt>
                <c:pt idx="24">
                  <c:v>40788</c:v>
                </c:pt>
                <c:pt idx="25">
                  <c:v>40791</c:v>
                </c:pt>
                <c:pt idx="26">
                  <c:v>40792</c:v>
                </c:pt>
                <c:pt idx="27">
                  <c:v>40793</c:v>
                </c:pt>
                <c:pt idx="28">
                  <c:v>40794</c:v>
                </c:pt>
                <c:pt idx="29">
                  <c:v>40795</c:v>
                </c:pt>
                <c:pt idx="30">
                  <c:v>40798</c:v>
                </c:pt>
                <c:pt idx="31">
                  <c:v>40799</c:v>
                </c:pt>
                <c:pt idx="32">
                  <c:v>40800</c:v>
                </c:pt>
                <c:pt idx="33">
                  <c:v>40801</c:v>
                </c:pt>
                <c:pt idx="34">
                  <c:v>40802</c:v>
                </c:pt>
                <c:pt idx="35">
                  <c:v>40805</c:v>
                </c:pt>
                <c:pt idx="36">
                  <c:v>40806</c:v>
                </c:pt>
                <c:pt idx="37">
                  <c:v>40807</c:v>
                </c:pt>
                <c:pt idx="38">
                  <c:v>40808</c:v>
                </c:pt>
                <c:pt idx="39">
                  <c:v>40809</c:v>
                </c:pt>
                <c:pt idx="40">
                  <c:v>40812</c:v>
                </c:pt>
                <c:pt idx="41">
                  <c:v>40813</c:v>
                </c:pt>
                <c:pt idx="42">
                  <c:v>40814</c:v>
                </c:pt>
                <c:pt idx="43">
                  <c:v>40815</c:v>
                </c:pt>
                <c:pt idx="44">
                  <c:v>40816</c:v>
                </c:pt>
                <c:pt idx="45">
                  <c:v>40819</c:v>
                </c:pt>
                <c:pt idx="46">
                  <c:v>40820</c:v>
                </c:pt>
                <c:pt idx="47">
                  <c:v>40821</c:v>
                </c:pt>
                <c:pt idx="48">
                  <c:v>40822</c:v>
                </c:pt>
                <c:pt idx="49">
                  <c:v>40823</c:v>
                </c:pt>
                <c:pt idx="50">
                  <c:v>40826</c:v>
                </c:pt>
                <c:pt idx="51">
                  <c:v>40827</c:v>
                </c:pt>
                <c:pt idx="52">
                  <c:v>40828</c:v>
                </c:pt>
                <c:pt idx="53">
                  <c:v>40829</c:v>
                </c:pt>
                <c:pt idx="54">
                  <c:v>40830</c:v>
                </c:pt>
                <c:pt idx="55">
                  <c:v>40833</c:v>
                </c:pt>
                <c:pt idx="56">
                  <c:v>40834</c:v>
                </c:pt>
                <c:pt idx="57">
                  <c:v>40835</c:v>
                </c:pt>
                <c:pt idx="58">
                  <c:v>40836</c:v>
                </c:pt>
                <c:pt idx="59">
                  <c:v>40837</c:v>
                </c:pt>
                <c:pt idx="60">
                  <c:v>40840</c:v>
                </c:pt>
                <c:pt idx="61">
                  <c:v>40841</c:v>
                </c:pt>
                <c:pt idx="62">
                  <c:v>40842</c:v>
                </c:pt>
                <c:pt idx="63">
                  <c:v>40843</c:v>
                </c:pt>
                <c:pt idx="64">
                  <c:v>40844</c:v>
                </c:pt>
                <c:pt idx="65">
                  <c:v>40847</c:v>
                </c:pt>
                <c:pt idx="66">
                  <c:v>40848</c:v>
                </c:pt>
                <c:pt idx="67">
                  <c:v>40849</c:v>
                </c:pt>
                <c:pt idx="68">
                  <c:v>40850</c:v>
                </c:pt>
                <c:pt idx="69">
                  <c:v>40851</c:v>
                </c:pt>
                <c:pt idx="70">
                  <c:v>40854</c:v>
                </c:pt>
                <c:pt idx="71">
                  <c:v>40855</c:v>
                </c:pt>
                <c:pt idx="72">
                  <c:v>40856</c:v>
                </c:pt>
                <c:pt idx="73">
                  <c:v>40857</c:v>
                </c:pt>
                <c:pt idx="74">
                  <c:v>40858</c:v>
                </c:pt>
                <c:pt idx="75">
                  <c:v>40861</c:v>
                </c:pt>
                <c:pt idx="76">
                  <c:v>40862</c:v>
                </c:pt>
                <c:pt idx="77">
                  <c:v>40863</c:v>
                </c:pt>
                <c:pt idx="78">
                  <c:v>40864</c:v>
                </c:pt>
                <c:pt idx="79">
                  <c:v>40865</c:v>
                </c:pt>
                <c:pt idx="80">
                  <c:v>40868</c:v>
                </c:pt>
                <c:pt idx="81">
                  <c:v>40869</c:v>
                </c:pt>
                <c:pt idx="82">
                  <c:v>40870</c:v>
                </c:pt>
                <c:pt idx="83">
                  <c:v>40871</c:v>
                </c:pt>
                <c:pt idx="84">
                  <c:v>40872</c:v>
                </c:pt>
                <c:pt idx="85">
                  <c:v>40875</c:v>
                </c:pt>
                <c:pt idx="86">
                  <c:v>40876</c:v>
                </c:pt>
                <c:pt idx="87">
                  <c:v>40877</c:v>
                </c:pt>
                <c:pt idx="88">
                  <c:v>40878</c:v>
                </c:pt>
                <c:pt idx="89">
                  <c:v>40879</c:v>
                </c:pt>
                <c:pt idx="90">
                  <c:v>40882</c:v>
                </c:pt>
                <c:pt idx="91">
                  <c:v>40883</c:v>
                </c:pt>
                <c:pt idx="92">
                  <c:v>40884</c:v>
                </c:pt>
                <c:pt idx="93">
                  <c:v>40885</c:v>
                </c:pt>
                <c:pt idx="94">
                  <c:v>40886</c:v>
                </c:pt>
                <c:pt idx="95">
                  <c:v>40889</c:v>
                </c:pt>
                <c:pt idx="96">
                  <c:v>40890</c:v>
                </c:pt>
                <c:pt idx="97">
                  <c:v>40891</c:v>
                </c:pt>
                <c:pt idx="98">
                  <c:v>40892</c:v>
                </c:pt>
                <c:pt idx="99">
                  <c:v>40893</c:v>
                </c:pt>
                <c:pt idx="100">
                  <c:v>40896</c:v>
                </c:pt>
                <c:pt idx="101">
                  <c:v>40897</c:v>
                </c:pt>
                <c:pt idx="102">
                  <c:v>40898</c:v>
                </c:pt>
                <c:pt idx="103">
                  <c:v>40899</c:v>
                </c:pt>
                <c:pt idx="104">
                  <c:v>40900</c:v>
                </c:pt>
                <c:pt idx="105">
                  <c:v>40903</c:v>
                </c:pt>
                <c:pt idx="106">
                  <c:v>40904</c:v>
                </c:pt>
                <c:pt idx="107">
                  <c:v>40905</c:v>
                </c:pt>
                <c:pt idx="108">
                  <c:v>40906</c:v>
                </c:pt>
                <c:pt idx="109">
                  <c:v>40907</c:v>
                </c:pt>
                <c:pt idx="110">
                  <c:v>40910</c:v>
                </c:pt>
                <c:pt idx="111">
                  <c:v>40911</c:v>
                </c:pt>
                <c:pt idx="112">
                  <c:v>40912</c:v>
                </c:pt>
                <c:pt idx="113">
                  <c:v>40913</c:v>
                </c:pt>
                <c:pt idx="114">
                  <c:v>40914</c:v>
                </c:pt>
                <c:pt idx="115">
                  <c:v>40917</c:v>
                </c:pt>
                <c:pt idx="116">
                  <c:v>40918</c:v>
                </c:pt>
                <c:pt idx="117">
                  <c:v>40919</c:v>
                </c:pt>
                <c:pt idx="118">
                  <c:v>40920</c:v>
                </c:pt>
                <c:pt idx="119">
                  <c:v>40921</c:v>
                </c:pt>
                <c:pt idx="120">
                  <c:v>40924</c:v>
                </c:pt>
                <c:pt idx="121">
                  <c:v>40925</c:v>
                </c:pt>
                <c:pt idx="122">
                  <c:v>40926</c:v>
                </c:pt>
                <c:pt idx="123">
                  <c:v>40927</c:v>
                </c:pt>
                <c:pt idx="124">
                  <c:v>40928</c:v>
                </c:pt>
                <c:pt idx="125">
                  <c:v>40931</c:v>
                </c:pt>
                <c:pt idx="126">
                  <c:v>40932</c:v>
                </c:pt>
                <c:pt idx="127">
                  <c:v>40933</c:v>
                </c:pt>
                <c:pt idx="128">
                  <c:v>40934</c:v>
                </c:pt>
                <c:pt idx="129">
                  <c:v>40935</c:v>
                </c:pt>
                <c:pt idx="130">
                  <c:v>40938</c:v>
                </c:pt>
                <c:pt idx="131">
                  <c:v>40939</c:v>
                </c:pt>
                <c:pt idx="132">
                  <c:v>40940</c:v>
                </c:pt>
                <c:pt idx="133">
                  <c:v>40941</c:v>
                </c:pt>
                <c:pt idx="134">
                  <c:v>40942</c:v>
                </c:pt>
                <c:pt idx="135">
                  <c:v>40945</c:v>
                </c:pt>
                <c:pt idx="136">
                  <c:v>40946</c:v>
                </c:pt>
                <c:pt idx="137">
                  <c:v>40947</c:v>
                </c:pt>
                <c:pt idx="138">
                  <c:v>40948</c:v>
                </c:pt>
                <c:pt idx="139">
                  <c:v>40949</c:v>
                </c:pt>
                <c:pt idx="140">
                  <c:v>40952</c:v>
                </c:pt>
                <c:pt idx="141">
                  <c:v>40953</c:v>
                </c:pt>
                <c:pt idx="142">
                  <c:v>40954</c:v>
                </c:pt>
                <c:pt idx="143">
                  <c:v>40955</c:v>
                </c:pt>
                <c:pt idx="144">
                  <c:v>40956</c:v>
                </c:pt>
                <c:pt idx="145">
                  <c:v>40959</c:v>
                </c:pt>
                <c:pt idx="146">
                  <c:v>40960</c:v>
                </c:pt>
                <c:pt idx="147">
                  <c:v>40961</c:v>
                </c:pt>
                <c:pt idx="148">
                  <c:v>40962</c:v>
                </c:pt>
                <c:pt idx="149">
                  <c:v>40963</c:v>
                </c:pt>
                <c:pt idx="150">
                  <c:v>40966</c:v>
                </c:pt>
                <c:pt idx="151">
                  <c:v>40967</c:v>
                </c:pt>
                <c:pt idx="152">
                  <c:v>40968</c:v>
                </c:pt>
                <c:pt idx="153">
                  <c:v>40969</c:v>
                </c:pt>
                <c:pt idx="154">
                  <c:v>40970</c:v>
                </c:pt>
                <c:pt idx="155">
                  <c:v>40973</c:v>
                </c:pt>
                <c:pt idx="156">
                  <c:v>40974</c:v>
                </c:pt>
                <c:pt idx="157">
                  <c:v>40975</c:v>
                </c:pt>
                <c:pt idx="158">
                  <c:v>40976</c:v>
                </c:pt>
                <c:pt idx="159">
                  <c:v>40977</c:v>
                </c:pt>
                <c:pt idx="160">
                  <c:v>40980</c:v>
                </c:pt>
                <c:pt idx="161">
                  <c:v>40981</c:v>
                </c:pt>
                <c:pt idx="162">
                  <c:v>40982</c:v>
                </c:pt>
                <c:pt idx="163">
                  <c:v>40983</c:v>
                </c:pt>
                <c:pt idx="164">
                  <c:v>40984</c:v>
                </c:pt>
                <c:pt idx="165">
                  <c:v>40987</c:v>
                </c:pt>
                <c:pt idx="166">
                  <c:v>40988</c:v>
                </c:pt>
                <c:pt idx="167">
                  <c:v>40989</c:v>
                </c:pt>
                <c:pt idx="168">
                  <c:v>40990</c:v>
                </c:pt>
                <c:pt idx="169">
                  <c:v>40991</c:v>
                </c:pt>
                <c:pt idx="170">
                  <c:v>40994</c:v>
                </c:pt>
                <c:pt idx="171">
                  <c:v>40995</c:v>
                </c:pt>
                <c:pt idx="172">
                  <c:v>40996</c:v>
                </c:pt>
                <c:pt idx="173">
                  <c:v>40997</c:v>
                </c:pt>
                <c:pt idx="174">
                  <c:v>40998</c:v>
                </c:pt>
                <c:pt idx="175">
                  <c:v>41001</c:v>
                </c:pt>
                <c:pt idx="176">
                  <c:v>41002</c:v>
                </c:pt>
                <c:pt idx="177">
                  <c:v>41003</c:v>
                </c:pt>
                <c:pt idx="178">
                  <c:v>41004</c:v>
                </c:pt>
                <c:pt idx="179">
                  <c:v>41005</c:v>
                </c:pt>
                <c:pt idx="180">
                  <c:v>41008</c:v>
                </c:pt>
                <c:pt idx="181">
                  <c:v>41009</c:v>
                </c:pt>
                <c:pt idx="182">
                  <c:v>41010</c:v>
                </c:pt>
                <c:pt idx="183">
                  <c:v>41011</c:v>
                </c:pt>
                <c:pt idx="184">
                  <c:v>41012</c:v>
                </c:pt>
                <c:pt idx="185">
                  <c:v>41015</c:v>
                </c:pt>
                <c:pt idx="186">
                  <c:v>41016</c:v>
                </c:pt>
                <c:pt idx="187">
                  <c:v>41017</c:v>
                </c:pt>
                <c:pt idx="188">
                  <c:v>41018</c:v>
                </c:pt>
                <c:pt idx="189">
                  <c:v>41019</c:v>
                </c:pt>
                <c:pt idx="190">
                  <c:v>41022</c:v>
                </c:pt>
                <c:pt idx="191">
                  <c:v>41023</c:v>
                </c:pt>
                <c:pt idx="192">
                  <c:v>41024</c:v>
                </c:pt>
                <c:pt idx="193">
                  <c:v>41025</c:v>
                </c:pt>
                <c:pt idx="194">
                  <c:v>41026</c:v>
                </c:pt>
                <c:pt idx="195">
                  <c:v>41029</c:v>
                </c:pt>
                <c:pt idx="196">
                  <c:v>41030</c:v>
                </c:pt>
                <c:pt idx="197">
                  <c:v>41031</c:v>
                </c:pt>
                <c:pt idx="198">
                  <c:v>41032</c:v>
                </c:pt>
                <c:pt idx="199">
                  <c:v>41033</c:v>
                </c:pt>
                <c:pt idx="200">
                  <c:v>41036</c:v>
                </c:pt>
                <c:pt idx="201">
                  <c:v>41037</c:v>
                </c:pt>
                <c:pt idx="202">
                  <c:v>41038</c:v>
                </c:pt>
                <c:pt idx="203">
                  <c:v>41039</c:v>
                </c:pt>
                <c:pt idx="204">
                  <c:v>41040</c:v>
                </c:pt>
                <c:pt idx="205">
                  <c:v>41043</c:v>
                </c:pt>
                <c:pt idx="206">
                  <c:v>41044</c:v>
                </c:pt>
                <c:pt idx="207">
                  <c:v>41045</c:v>
                </c:pt>
                <c:pt idx="208">
                  <c:v>41046</c:v>
                </c:pt>
                <c:pt idx="209">
                  <c:v>41047</c:v>
                </c:pt>
                <c:pt idx="210">
                  <c:v>41050</c:v>
                </c:pt>
                <c:pt idx="211">
                  <c:v>41051</c:v>
                </c:pt>
                <c:pt idx="212">
                  <c:v>41052</c:v>
                </c:pt>
                <c:pt idx="213">
                  <c:v>41053</c:v>
                </c:pt>
                <c:pt idx="214">
                  <c:v>41054</c:v>
                </c:pt>
                <c:pt idx="215">
                  <c:v>41057</c:v>
                </c:pt>
                <c:pt idx="216">
                  <c:v>41058</c:v>
                </c:pt>
                <c:pt idx="217">
                  <c:v>41059</c:v>
                </c:pt>
                <c:pt idx="218">
                  <c:v>41060</c:v>
                </c:pt>
                <c:pt idx="219">
                  <c:v>41061</c:v>
                </c:pt>
                <c:pt idx="220">
                  <c:v>41064</c:v>
                </c:pt>
                <c:pt idx="221">
                  <c:v>41065</c:v>
                </c:pt>
                <c:pt idx="222">
                  <c:v>41066</c:v>
                </c:pt>
                <c:pt idx="223">
                  <c:v>41067</c:v>
                </c:pt>
                <c:pt idx="224">
                  <c:v>41068</c:v>
                </c:pt>
                <c:pt idx="225">
                  <c:v>41071</c:v>
                </c:pt>
                <c:pt idx="226">
                  <c:v>41072</c:v>
                </c:pt>
                <c:pt idx="227">
                  <c:v>41073</c:v>
                </c:pt>
                <c:pt idx="228">
                  <c:v>41074</c:v>
                </c:pt>
                <c:pt idx="229">
                  <c:v>41075</c:v>
                </c:pt>
                <c:pt idx="230">
                  <c:v>41078</c:v>
                </c:pt>
                <c:pt idx="231">
                  <c:v>41079</c:v>
                </c:pt>
                <c:pt idx="232">
                  <c:v>41080</c:v>
                </c:pt>
                <c:pt idx="233">
                  <c:v>41081</c:v>
                </c:pt>
                <c:pt idx="234">
                  <c:v>41082</c:v>
                </c:pt>
                <c:pt idx="235">
                  <c:v>41085</c:v>
                </c:pt>
                <c:pt idx="236">
                  <c:v>41086</c:v>
                </c:pt>
                <c:pt idx="237">
                  <c:v>41087</c:v>
                </c:pt>
                <c:pt idx="238">
                  <c:v>41088</c:v>
                </c:pt>
                <c:pt idx="239">
                  <c:v>41089</c:v>
                </c:pt>
                <c:pt idx="240">
                  <c:v>41092</c:v>
                </c:pt>
                <c:pt idx="241">
                  <c:v>41093</c:v>
                </c:pt>
                <c:pt idx="242">
                  <c:v>41094</c:v>
                </c:pt>
                <c:pt idx="243">
                  <c:v>41095</c:v>
                </c:pt>
                <c:pt idx="244">
                  <c:v>41096</c:v>
                </c:pt>
                <c:pt idx="245">
                  <c:v>41099</c:v>
                </c:pt>
                <c:pt idx="246">
                  <c:v>41100</c:v>
                </c:pt>
                <c:pt idx="247">
                  <c:v>41101</c:v>
                </c:pt>
                <c:pt idx="248">
                  <c:v>41102</c:v>
                </c:pt>
                <c:pt idx="249">
                  <c:v>41103</c:v>
                </c:pt>
                <c:pt idx="250">
                  <c:v>41106</c:v>
                </c:pt>
                <c:pt idx="251">
                  <c:v>41107</c:v>
                </c:pt>
                <c:pt idx="252">
                  <c:v>41108</c:v>
                </c:pt>
                <c:pt idx="253">
                  <c:v>41109</c:v>
                </c:pt>
                <c:pt idx="254">
                  <c:v>41110</c:v>
                </c:pt>
                <c:pt idx="255">
                  <c:v>41113</c:v>
                </c:pt>
                <c:pt idx="256">
                  <c:v>41114</c:v>
                </c:pt>
                <c:pt idx="257">
                  <c:v>41115</c:v>
                </c:pt>
                <c:pt idx="258">
                  <c:v>41116</c:v>
                </c:pt>
                <c:pt idx="259">
                  <c:v>41117</c:v>
                </c:pt>
                <c:pt idx="260">
                  <c:v>41120</c:v>
                </c:pt>
                <c:pt idx="261">
                  <c:v>41121</c:v>
                </c:pt>
                <c:pt idx="262">
                  <c:v>41122</c:v>
                </c:pt>
                <c:pt idx="263">
                  <c:v>41123</c:v>
                </c:pt>
                <c:pt idx="264">
                  <c:v>41124</c:v>
                </c:pt>
                <c:pt idx="265">
                  <c:v>41127</c:v>
                </c:pt>
                <c:pt idx="266">
                  <c:v>41128</c:v>
                </c:pt>
                <c:pt idx="267">
                  <c:v>41129</c:v>
                </c:pt>
                <c:pt idx="268">
                  <c:v>41130</c:v>
                </c:pt>
                <c:pt idx="269">
                  <c:v>41131</c:v>
                </c:pt>
                <c:pt idx="270">
                  <c:v>41134</c:v>
                </c:pt>
                <c:pt idx="271">
                  <c:v>41135</c:v>
                </c:pt>
                <c:pt idx="272">
                  <c:v>41136</c:v>
                </c:pt>
                <c:pt idx="273">
                  <c:v>41137</c:v>
                </c:pt>
                <c:pt idx="274">
                  <c:v>41138</c:v>
                </c:pt>
                <c:pt idx="275">
                  <c:v>41141</c:v>
                </c:pt>
                <c:pt idx="276">
                  <c:v>41142</c:v>
                </c:pt>
                <c:pt idx="277">
                  <c:v>41143</c:v>
                </c:pt>
                <c:pt idx="278">
                  <c:v>41144</c:v>
                </c:pt>
                <c:pt idx="279">
                  <c:v>41145</c:v>
                </c:pt>
                <c:pt idx="280">
                  <c:v>41148</c:v>
                </c:pt>
                <c:pt idx="281">
                  <c:v>41149</c:v>
                </c:pt>
                <c:pt idx="282">
                  <c:v>41150</c:v>
                </c:pt>
                <c:pt idx="283">
                  <c:v>41151</c:v>
                </c:pt>
                <c:pt idx="284">
                  <c:v>41152</c:v>
                </c:pt>
                <c:pt idx="285">
                  <c:v>41155</c:v>
                </c:pt>
                <c:pt idx="286">
                  <c:v>41156</c:v>
                </c:pt>
                <c:pt idx="287">
                  <c:v>41157</c:v>
                </c:pt>
                <c:pt idx="288">
                  <c:v>41158</c:v>
                </c:pt>
                <c:pt idx="289">
                  <c:v>41159</c:v>
                </c:pt>
                <c:pt idx="290">
                  <c:v>41162</c:v>
                </c:pt>
                <c:pt idx="291">
                  <c:v>41163</c:v>
                </c:pt>
                <c:pt idx="292">
                  <c:v>41164</c:v>
                </c:pt>
                <c:pt idx="293">
                  <c:v>41165</c:v>
                </c:pt>
                <c:pt idx="294">
                  <c:v>41166</c:v>
                </c:pt>
                <c:pt idx="295">
                  <c:v>41169</c:v>
                </c:pt>
                <c:pt idx="296">
                  <c:v>41170</c:v>
                </c:pt>
                <c:pt idx="297">
                  <c:v>41171</c:v>
                </c:pt>
                <c:pt idx="298">
                  <c:v>41172</c:v>
                </c:pt>
                <c:pt idx="299">
                  <c:v>41173</c:v>
                </c:pt>
                <c:pt idx="300">
                  <c:v>41176</c:v>
                </c:pt>
                <c:pt idx="301">
                  <c:v>41177</c:v>
                </c:pt>
                <c:pt idx="302">
                  <c:v>41178</c:v>
                </c:pt>
                <c:pt idx="303">
                  <c:v>41179</c:v>
                </c:pt>
                <c:pt idx="304">
                  <c:v>41180</c:v>
                </c:pt>
                <c:pt idx="305">
                  <c:v>41183</c:v>
                </c:pt>
                <c:pt idx="306">
                  <c:v>41184</c:v>
                </c:pt>
                <c:pt idx="307">
                  <c:v>41185</c:v>
                </c:pt>
                <c:pt idx="308">
                  <c:v>41186</c:v>
                </c:pt>
                <c:pt idx="309">
                  <c:v>41187</c:v>
                </c:pt>
                <c:pt idx="310">
                  <c:v>41190</c:v>
                </c:pt>
                <c:pt idx="311">
                  <c:v>41191</c:v>
                </c:pt>
                <c:pt idx="312">
                  <c:v>41192</c:v>
                </c:pt>
                <c:pt idx="313">
                  <c:v>41193</c:v>
                </c:pt>
                <c:pt idx="314">
                  <c:v>41194</c:v>
                </c:pt>
                <c:pt idx="315">
                  <c:v>41197</c:v>
                </c:pt>
              </c:numCache>
            </c:numRef>
          </c:cat>
          <c:val>
            <c:numRef>
              <c:f>AfterAug2011!$C$3:$C$318</c:f>
              <c:numCache>
                <c:formatCode>_-* #,##0.00_-;\-* #,##0.00_-;_-* "-"??_-;_-@_-</c:formatCode>
                <c:ptCount val="316"/>
                <c:pt idx="0">
                  <c:v>100</c:v>
                </c:pt>
                <c:pt idx="1">
                  <c:v>100.36022451202145</c:v>
                </c:pt>
                <c:pt idx="2">
                  <c:v>99.475021641395116</c:v>
                </c:pt>
                <c:pt idx="3">
                  <c:v>96.183854123034834</c:v>
                </c:pt>
                <c:pt idx="4">
                  <c:v>96.004021110831872</c:v>
                </c:pt>
                <c:pt idx="5">
                  <c:v>95.892323587724448</c:v>
                </c:pt>
                <c:pt idx="6">
                  <c:v>97.986652145988657</c:v>
                </c:pt>
                <c:pt idx="7">
                  <c:v>98.824383569294355</c:v>
                </c:pt>
                <c:pt idx="8">
                  <c:v>99.8855100388149</c:v>
                </c:pt>
                <c:pt idx="9">
                  <c:v>100.37418670240987</c:v>
                </c:pt>
                <c:pt idx="10">
                  <c:v>101.00248526988915</c:v>
                </c:pt>
                <c:pt idx="11">
                  <c:v>101.53304850464941</c:v>
                </c:pt>
                <c:pt idx="12">
                  <c:v>102.88738097232695</c:v>
                </c:pt>
                <c:pt idx="13">
                  <c:v>102.95719192426908</c:v>
                </c:pt>
                <c:pt idx="14">
                  <c:v>104.73039010359946</c:v>
                </c:pt>
                <c:pt idx="15">
                  <c:v>106.30811761749183</c:v>
                </c:pt>
                <c:pt idx="16">
                  <c:v>104.09092178380945</c:v>
                </c:pt>
                <c:pt idx="17">
                  <c:v>101.225880316104</c:v>
                </c:pt>
                <c:pt idx="18">
                  <c:v>101.64474602775684</c:v>
                </c:pt>
                <c:pt idx="19">
                  <c:v>102.35681773756666</c:v>
                </c:pt>
                <c:pt idx="20">
                  <c:v>101.84021669319483</c:v>
                </c:pt>
                <c:pt idx="21">
                  <c:v>103.56035854904917</c:v>
                </c:pt>
                <c:pt idx="22">
                  <c:v>103.12473820893022</c:v>
                </c:pt>
                <c:pt idx="23">
                  <c:v>103.26994498896987</c:v>
                </c:pt>
                <c:pt idx="24">
                  <c:v>105.13529362486386</c:v>
                </c:pt>
                <c:pt idx="25">
                  <c:v>105.47038619418613</c:v>
                </c:pt>
                <c:pt idx="26">
                  <c:v>103.57152830135992</c:v>
                </c:pt>
                <c:pt idx="27">
                  <c:v>101.72851917008741</c:v>
                </c:pt>
                <c:pt idx="28">
                  <c:v>103.96246963223589</c:v>
                </c:pt>
                <c:pt idx="29">
                  <c:v>102.39870430873195</c:v>
                </c:pt>
                <c:pt idx="30">
                  <c:v>100.9745608891123</c:v>
                </c:pt>
                <c:pt idx="31">
                  <c:v>101.43531317193042</c:v>
                </c:pt>
                <c:pt idx="32">
                  <c:v>101.42135098154199</c:v>
                </c:pt>
                <c:pt idx="33">
                  <c:v>99.815699086872755</c:v>
                </c:pt>
                <c:pt idx="34">
                  <c:v>101.14210717377344</c:v>
                </c:pt>
                <c:pt idx="35">
                  <c:v>99.075702996286068</c:v>
                </c:pt>
                <c:pt idx="36">
                  <c:v>99.382871184831473</c:v>
                </c:pt>
                <c:pt idx="37">
                  <c:v>98.349669096087794</c:v>
                </c:pt>
                <c:pt idx="38">
                  <c:v>94.300633883443638</c:v>
                </c:pt>
                <c:pt idx="39">
                  <c:v>89.846695149535066</c:v>
                </c:pt>
                <c:pt idx="40">
                  <c:v>87.207841166122151</c:v>
                </c:pt>
                <c:pt idx="41">
                  <c:v>87.207841166122151</c:v>
                </c:pt>
                <c:pt idx="42">
                  <c:v>85.336907654072775</c:v>
                </c:pt>
                <c:pt idx="43">
                  <c:v>85.113512607857928</c:v>
                </c:pt>
                <c:pt idx="44">
                  <c:v>85.169361369411632</c:v>
                </c:pt>
                <c:pt idx="45">
                  <c:v>84.261818994163804</c:v>
                </c:pt>
                <c:pt idx="46">
                  <c:v>82.516545195610291</c:v>
                </c:pt>
                <c:pt idx="47">
                  <c:v>83.382200999692841</c:v>
                </c:pt>
                <c:pt idx="48">
                  <c:v>84.471251849990225</c:v>
                </c:pt>
                <c:pt idx="49">
                  <c:v>83.493898522800265</c:v>
                </c:pt>
                <c:pt idx="50">
                  <c:v>85.113512607857928</c:v>
                </c:pt>
                <c:pt idx="51">
                  <c:v>84.918041942419933</c:v>
                </c:pt>
                <c:pt idx="52">
                  <c:v>86.565580408254448</c:v>
                </c:pt>
                <c:pt idx="53">
                  <c:v>85.644075842618193</c:v>
                </c:pt>
                <c:pt idx="54">
                  <c:v>86.872748596799866</c:v>
                </c:pt>
                <c:pt idx="55">
                  <c:v>86.788975454469295</c:v>
                </c:pt>
                <c:pt idx="56">
                  <c:v>85.644075842618193</c:v>
                </c:pt>
                <c:pt idx="57">
                  <c:v>84.694646896205086</c:v>
                </c:pt>
                <c:pt idx="58">
                  <c:v>83.577671665130822</c:v>
                </c:pt>
                <c:pt idx="59">
                  <c:v>84.41540308843652</c:v>
                </c:pt>
                <c:pt idx="60">
                  <c:v>86.286336600485896</c:v>
                </c:pt>
                <c:pt idx="61">
                  <c:v>87.431236212336998</c:v>
                </c:pt>
                <c:pt idx="62">
                  <c:v>89.106699058948365</c:v>
                </c:pt>
                <c:pt idx="63">
                  <c:v>91.452347044204302</c:v>
                </c:pt>
                <c:pt idx="64">
                  <c:v>91.954985898187715</c:v>
                </c:pt>
                <c:pt idx="65">
                  <c:v>89.330094105163212</c:v>
                </c:pt>
                <c:pt idx="66">
                  <c:v>88.799530870402947</c:v>
                </c:pt>
                <c:pt idx="67">
                  <c:v>89.497640389824369</c:v>
                </c:pt>
                <c:pt idx="68">
                  <c:v>91.61989332886543</c:v>
                </c:pt>
                <c:pt idx="69">
                  <c:v>91.228951997989455</c:v>
                </c:pt>
                <c:pt idx="70">
                  <c:v>92.597246656055404</c:v>
                </c:pt>
                <c:pt idx="71">
                  <c:v>92.764792940716546</c:v>
                </c:pt>
                <c:pt idx="72">
                  <c:v>90.89385942866717</c:v>
                </c:pt>
                <c:pt idx="73">
                  <c:v>90.572729049733326</c:v>
                </c:pt>
                <c:pt idx="74">
                  <c:v>91.829326184691865</c:v>
                </c:pt>
                <c:pt idx="75">
                  <c:v>91.675742090419149</c:v>
                </c:pt>
                <c:pt idx="76">
                  <c:v>91.591968948088578</c:v>
                </c:pt>
                <c:pt idx="77">
                  <c:v>90.461031526625902</c:v>
                </c:pt>
                <c:pt idx="78">
                  <c:v>88.422551729915384</c:v>
                </c:pt>
                <c:pt idx="79">
                  <c:v>89.078774678171513</c:v>
                </c:pt>
                <c:pt idx="80">
                  <c:v>86.495769456312317</c:v>
                </c:pt>
                <c:pt idx="81">
                  <c:v>87.515009354667555</c:v>
                </c:pt>
                <c:pt idx="82">
                  <c:v>86.439920694758598</c:v>
                </c:pt>
                <c:pt idx="83">
                  <c:v>86.118790315824739</c:v>
                </c:pt>
                <c:pt idx="84">
                  <c:v>85.476529557957065</c:v>
                </c:pt>
                <c:pt idx="85">
                  <c:v>86.209823797157298</c:v>
                </c:pt>
                <c:pt idx="86">
                  <c:v>85.797659936890909</c:v>
                </c:pt>
                <c:pt idx="87">
                  <c:v>87.068219262237861</c:v>
                </c:pt>
                <c:pt idx="88">
                  <c:v>87.151992404568432</c:v>
                </c:pt>
                <c:pt idx="89">
                  <c:v>86.453882885147024</c:v>
                </c:pt>
                <c:pt idx="90">
                  <c:v>84.918041942419933</c:v>
                </c:pt>
                <c:pt idx="91">
                  <c:v>85.14143698863478</c:v>
                </c:pt>
                <c:pt idx="92">
                  <c:v>85.253134511742203</c:v>
                </c:pt>
                <c:pt idx="93">
                  <c:v>83.438049761246546</c:v>
                </c:pt>
                <c:pt idx="94">
                  <c:v>84.582949373097648</c:v>
                </c:pt>
                <c:pt idx="95">
                  <c:v>83.047108430370557</c:v>
                </c:pt>
                <c:pt idx="96">
                  <c:v>82.348998910949149</c:v>
                </c:pt>
                <c:pt idx="97">
                  <c:v>79.430901119767668</c:v>
                </c:pt>
                <c:pt idx="98">
                  <c:v>78.52335874451984</c:v>
                </c:pt>
                <c:pt idx="99">
                  <c:v>79.305241406271819</c:v>
                </c:pt>
                <c:pt idx="100">
                  <c:v>78.802602552288405</c:v>
                </c:pt>
                <c:pt idx="101">
                  <c:v>79.975426544916374</c:v>
                </c:pt>
                <c:pt idx="102">
                  <c:v>79.779955879478365</c:v>
                </c:pt>
                <c:pt idx="103">
                  <c:v>79.416938929379242</c:v>
                </c:pt>
                <c:pt idx="104">
                  <c:v>79.612409594817237</c:v>
                </c:pt>
                <c:pt idx="105">
                  <c:v>79.612409594817237</c:v>
                </c:pt>
                <c:pt idx="106">
                  <c:v>79.779955879478365</c:v>
                </c:pt>
                <c:pt idx="107">
                  <c:v>77.336572561503445</c:v>
                </c:pt>
                <c:pt idx="108">
                  <c:v>76.534025857976602</c:v>
                </c:pt>
                <c:pt idx="109">
                  <c:v>77.881097986652151</c:v>
                </c:pt>
                <c:pt idx="110">
                  <c:v>77.881097986652151</c:v>
                </c:pt>
                <c:pt idx="111">
                  <c:v>79.640333975594089</c:v>
                </c:pt>
                <c:pt idx="112">
                  <c:v>79.277317025494966</c:v>
                </c:pt>
                <c:pt idx="113">
                  <c:v>78.802602552288405</c:v>
                </c:pt>
                <c:pt idx="114">
                  <c:v>78.272039317528126</c:v>
                </c:pt>
                <c:pt idx="115">
                  <c:v>79.640333975594089</c:v>
                </c:pt>
                <c:pt idx="116">
                  <c:v>81.636927201139315</c:v>
                </c:pt>
                <c:pt idx="117">
                  <c:v>83.577671665130822</c:v>
                </c:pt>
                <c:pt idx="118">
                  <c:v>83.713942643321886</c:v>
                </c:pt>
                <c:pt idx="119">
                  <c:v>83.186730334254847</c:v>
                </c:pt>
                <c:pt idx="120">
                  <c:v>83.689369188238246</c:v>
                </c:pt>
                <c:pt idx="121">
                  <c:v>85.005166010443716</c:v>
                </c:pt>
                <c:pt idx="122">
                  <c:v>85.071626036692635</c:v>
                </c:pt>
                <c:pt idx="123">
                  <c:v>84.98115104297564</c:v>
                </c:pt>
                <c:pt idx="124">
                  <c:v>85.689313339476698</c:v>
                </c:pt>
                <c:pt idx="125">
                  <c:v>87.221803356510577</c:v>
                </c:pt>
                <c:pt idx="126">
                  <c:v>86.530954176091157</c:v>
                </c:pt>
                <c:pt idx="127">
                  <c:v>88.338778587584827</c:v>
                </c:pt>
                <c:pt idx="128">
                  <c:v>89.871268604618692</c:v>
                </c:pt>
                <c:pt idx="129">
                  <c:v>90.5587668593449</c:v>
                </c:pt>
                <c:pt idx="130">
                  <c:v>90.056128005361487</c:v>
                </c:pt>
                <c:pt idx="131">
                  <c:v>88.639244924743792</c:v>
                </c:pt>
                <c:pt idx="132">
                  <c:v>90.363296193906905</c:v>
                </c:pt>
                <c:pt idx="133">
                  <c:v>91.061405713328313</c:v>
                </c:pt>
                <c:pt idx="134">
                  <c:v>90.684426572840749</c:v>
                </c:pt>
                <c:pt idx="135">
                  <c:v>90.817346625338587</c:v>
                </c:pt>
                <c:pt idx="136">
                  <c:v>92.178380944402562</c:v>
                </c:pt>
                <c:pt idx="137">
                  <c:v>92.960263606154541</c:v>
                </c:pt>
                <c:pt idx="138">
                  <c:v>92.48554913294798</c:v>
                </c:pt>
                <c:pt idx="139">
                  <c:v>92.611208846443844</c:v>
                </c:pt>
                <c:pt idx="140">
                  <c:v>92.258803161039907</c:v>
                </c:pt>
                <c:pt idx="141">
                  <c:v>91.096590433107153</c:v>
                </c:pt>
                <c:pt idx="142">
                  <c:v>91.274189494847946</c:v>
                </c:pt>
                <c:pt idx="143">
                  <c:v>90.726313144006028</c:v>
                </c:pt>
                <c:pt idx="144">
                  <c:v>91.214989807601015</c:v>
                </c:pt>
                <c:pt idx="145">
                  <c:v>91.982910278964567</c:v>
                </c:pt>
                <c:pt idx="146">
                  <c:v>94.20289855072464</c:v>
                </c:pt>
                <c:pt idx="147">
                  <c:v>96.290525257602425</c:v>
                </c:pt>
                <c:pt idx="148">
                  <c:v>96.213453966658292</c:v>
                </c:pt>
                <c:pt idx="149">
                  <c:v>95.676188880511575</c:v>
                </c:pt>
                <c:pt idx="150">
                  <c:v>95.305911591410464</c:v>
                </c:pt>
                <c:pt idx="151">
                  <c:v>95.990058920443445</c:v>
                </c:pt>
                <c:pt idx="152">
                  <c:v>93.784032839071799</c:v>
                </c:pt>
                <c:pt idx="153">
                  <c:v>94.956856831699753</c:v>
                </c:pt>
                <c:pt idx="154">
                  <c:v>94.901008070146048</c:v>
                </c:pt>
                <c:pt idx="155">
                  <c:v>92.855826422049105</c:v>
                </c:pt>
                <c:pt idx="156">
                  <c:v>90.189048057859324</c:v>
                </c:pt>
                <c:pt idx="157">
                  <c:v>91.03348133255146</c:v>
                </c:pt>
                <c:pt idx="158">
                  <c:v>92.848566083047118</c:v>
                </c:pt>
                <c:pt idx="159">
                  <c:v>94.06327664684035</c:v>
                </c:pt>
                <c:pt idx="160">
                  <c:v>94.663650833542761</c:v>
                </c:pt>
                <c:pt idx="161">
                  <c:v>94.272709502666785</c:v>
                </c:pt>
                <c:pt idx="162">
                  <c:v>93.434978079361102</c:v>
                </c:pt>
                <c:pt idx="163">
                  <c:v>94.161011979559348</c:v>
                </c:pt>
                <c:pt idx="164">
                  <c:v>93.365167127418943</c:v>
                </c:pt>
                <c:pt idx="165">
                  <c:v>94.035352266063498</c:v>
                </c:pt>
                <c:pt idx="166">
                  <c:v>92.464885091173116</c:v>
                </c:pt>
                <c:pt idx="167">
                  <c:v>91.578006757700152</c:v>
                </c:pt>
                <c:pt idx="168">
                  <c:v>90.496216246404742</c:v>
                </c:pt>
                <c:pt idx="169">
                  <c:v>90.838010667113451</c:v>
                </c:pt>
                <c:pt idx="170">
                  <c:v>92.046019379520274</c:v>
                </c:pt>
                <c:pt idx="171">
                  <c:v>92.377202535533769</c:v>
                </c:pt>
                <c:pt idx="172">
                  <c:v>91.354611711485305</c:v>
                </c:pt>
                <c:pt idx="173">
                  <c:v>90.907821619055596</c:v>
                </c:pt>
                <c:pt idx="174">
                  <c:v>91.522157996146433</c:v>
                </c:pt>
                <c:pt idx="175">
                  <c:v>92.199603473792976</c:v>
                </c:pt>
                <c:pt idx="176">
                  <c:v>91.738851190974842</c:v>
                </c:pt>
                <c:pt idx="177">
                  <c:v>89.365278824942067</c:v>
                </c:pt>
                <c:pt idx="178">
                  <c:v>89.61659825193378</c:v>
                </c:pt>
                <c:pt idx="179">
                  <c:v>89.422244561726842</c:v>
                </c:pt>
                <c:pt idx="180">
                  <c:v>90.056128005361487</c:v>
                </c:pt>
                <c:pt idx="181">
                  <c:v>89.253581301834643</c:v>
                </c:pt>
                <c:pt idx="182">
                  <c:v>88.513585211247943</c:v>
                </c:pt>
                <c:pt idx="183">
                  <c:v>89.61659825193378</c:v>
                </c:pt>
                <c:pt idx="184">
                  <c:v>88.48566083047109</c:v>
                </c:pt>
                <c:pt idx="185">
                  <c:v>88.017648208650982</c:v>
                </c:pt>
                <c:pt idx="186">
                  <c:v>88.506324872245955</c:v>
                </c:pt>
                <c:pt idx="187">
                  <c:v>88.157270112535258</c:v>
                </c:pt>
                <c:pt idx="188">
                  <c:v>88.268967635642682</c:v>
                </c:pt>
                <c:pt idx="189">
                  <c:v>88.324816397196386</c:v>
                </c:pt>
                <c:pt idx="190">
                  <c:v>87.151992404568432</c:v>
                </c:pt>
                <c:pt idx="191">
                  <c:v>86.370109742816453</c:v>
                </c:pt>
                <c:pt idx="192">
                  <c:v>86.792326380162521</c:v>
                </c:pt>
                <c:pt idx="193">
                  <c:v>87.633967216776981</c:v>
                </c:pt>
                <c:pt idx="194">
                  <c:v>87.801513501438109</c:v>
                </c:pt>
                <c:pt idx="195">
                  <c:v>87.515009354667555</c:v>
                </c:pt>
                <c:pt idx="196">
                  <c:v>87.787551311049683</c:v>
                </c:pt>
                <c:pt idx="197">
                  <c:v>87.249727737287429</c:v>
                </c:pt>
                <c:pt idx="198">
                  <c:v>85.832844656669749</c:v>
                </c:pt>
                <c:pt idx="199">
                  <c:v>85.288319231521044</c:v>
                </c:pt>
                <c:pt idx="200">
                  <c:v>85.386054564240041</c:v>
                </c:pt>
                <c:pt idx="201">
                  <c:v>84.401440898048079</c:v>
                </c:pt>
                <c:pt idx="202">
                  <c:v>83.773142330568817</c:v>
                </c:pt>
                <c:pt idx="203">
                  <c:v>83.096255340537823</c:v>
                </c:pt>
                <c:pt idx="204">
                  <c:v>81.790511295412031</c:v>
                </c:pt>
                <c:pt idx="205">
                  <c:v>80.338443495015497</c:v>
                </c:pt>
                <c:pt idx="206">
                  <c:v>80.052497835860507</c:v>
                </c:pt>
                <c:pt idx="207">
                  <c:v>79.940800312753069</c:v>
                </c:pt>
                <c:pt idx="208">
                  <c:v>81.134288347155902</c:v>
                </c:pt>
                <c:pt idx="209">
                  <c:v>81.287872441428604</c:v>
                </c:pt>
                <c:pt idx="210">
                  <c:v>81.937393538298295</c:v>
                </c:pt>
                <c:pt idx="211">
                  <c:v>80.687498254726208</c:v>
                </c:pt>
                <c:pt idx="212">
                  <c:v>79.584485214040384</c:v>
                </c:pt>
                <c:pt idx="213">
                  <c:v>79.305241406271819</c:v>
                </c:pt>
                <c:pt idx="214">
                  <c:v>79.919577783362655</c:v>
                </c:pt>
                <c:pt idx="215">
                  <c:v>80.394292256569216</c:v>
                </c:pt>
                <c:pt idx="216">
                  <c:v>79.863729021808936</c:v>
                </c:pt>
                <c:pt idx="217">
                  <c:v>78.216190555974421</c:v>
                </c:pt>
                <c:pt idx="218">
                  <c:v>79.053921979280105</c:v>
                </c:pt>
                <c:pt idx="219">
                  <c:v>80.701460445114634</c:v>
                </c:pt>
                <c:pt idx="220">
                  <c:v>79.857027170422498</c:v>
                </c:pt>
                <c:pt idx="221">
                  <c:v>80.247968501298487</c:v>
                </c:pt>
                <c:pt idx="222">
                  <c:v>81.720700343469886</c:v>
                </c:pt>
                <c:pt idx="223">
                  <c:v>80.485325737901775</c:v>
                </c:pt>
                <c:pt idx="224">
                  <c:v>80.031275306470079</c:v>
                </c:pt>
                <c:pt idx="225">
                  <c:v>80.652872022562903</c:v>
                </c:pt>
                <c:pt idx="226">
                  <c:v>81.218061489486473</c:v>
                </c:pt>
                <c:pt idx="227">
                  <c:v>81.797771634414019</c:v>
                </c:pt>
                <c:pt idx="228">
                  <c:v>83.487196671413827</c:v>
                </c:pt>
                <c:pt idx="229">
                  <c:v>82.882913071402641</c:v>
                </c:pt>
                <c:pt idx="230">
                  <c:v>82.865599955320988</c:v>
                </c:pt>
                <c:pt idx="231">
                  <c:v>82.753902432213565</c:v>
                </c:pt>
                <c:pt idx="232">
                  <c:v>81.433079221468262</c:v>
                </c:pt>
                <c:pt idx="233">
                  <c:v>80.349613247326246</c:v>
                </c:pt>
                <c:pt idx="234">
                  <c:v>80.236798748987752</c:v>
                </c:pt>
                <c:pt idx="235">
                  <c:v>80.62327217893943</c:v>
                </c:pt>
                <c:pt idx="236">
                  <c:v>79.707352489458543</c:v>
                </c:pt>
                <c:pt idx="237">
                  <c:v>78.755131104967759</c:v>
                </c:pt>
                <c:pt idx="238">
                  <c:v>77.573929798106732</c:v>
                </c:pt>
                <c:pt idx="239">
                  <c:v>80.857836977465027</c:v>
                </c:pt>
                <c:pt idx="240">
                  <c:v>81.30351009466365</c:v>
                </c:pt>
                <c:pt idx="241">
                  <c:v>83.209069838876331</c:v>
                </c:pt>
                <c:pt idx="242">
                  <c:v>82.656167099494567</c:v>
                </c:pt>
                <c:pt idx="243">
                  <c:v>82.346206472871458</c:v>
                </c:pt>
                <c:pt idx="244">
                  <c:v>80.673536064337782</c:v>
                </c:pt>
                <c:pt idx="245">
                  <c:v>80.659573873949341</c:v>
                </c:pt>
                <c:pt idx="246">
                  <c:v>79.527519477255595</c:v>
                </c:pt>
                <c:pt idx="247">
                  <c:v>79.729691994080028</c:v>
                </c:pt>
                <c:pt idx="248">
                  <c:v>79.129317807377618</c:v>
                </c:pt>
                <c:pt idx="249">
                  <c:v>79.891653402585803</c:v>
                </c:pt>
                <c:pt idx="250">
                  <c:v>79.176789254698278</c:v>
                </c:pt>
                <c:pt idx="251">
                  <c:v>79.13769512161069</c:v>
                </c:pt>
                <c:pt idx="252">
                  <c:v>78.501019239898355</c:v>
                </c:pt>
                <c:pt idx="253">
                  <c:v>79.249392644718114</c:v>
                </c:pt>
                <c:pt idx="254">
                  <c:v>78.970148836949534</c:v>
                </c:pt>
                <c:pt idx="255">
                  <c:v>78.171511546731452</c:v>
                </c:pt>
                <c:pt idx="256">
                  <c:v>77.327078272039316</c:v>
                </c:pt>
                <c:pt idx="257">
                  <c:v>78.146379604032276</c:v>
                </c:pt>
                <c:pt idx="258">
                  <c:v>78.475887297199193</c:v>
                </c:pt>
                <c:pt idx="259">
                  <c:v>78.785847923822288</c:v>
                </c:pt>
                <c:pt idx="260">
                  <c:v>79.126525369299941</c:v>
                </c:pt>
                <c:pt idx="261">
                  <c:v>79.04275222696937</c:v>
                </c:pt>
                <c:pt idx="262">
                  <c:v>78.09890815671163</c:v>
                </c:pt>
                <c:pt idx="263">
                  <c:v>77.518081036553028</c:v>
                </c:pt>
                <c:pt idx="264">
                  <c:v>78.52335874451984</c:v>
                </c:pt>
                <c:pt idx="265">
                  <c:v>78.120130686102044</c:v>
                </c:pt>
                <c:pt idx="266">
                  <c:v>78.666890061712877</c:v>
                </c:pt>
                <c:pt idx="267">
                  <c:v>78.659071235095368</c:v>
                </c:pt>
                <c:pt idx="268">
                  <c:v>78.85845131384211</c:v>
                </c:pt>
                <c:pt idx="269">
                  <c:v>78.205020803663686</c:v>
                </c:pt>
                <c:pt idx="270">
                  <c:v>77.444360671302121</c:v>
                </c:pt>
                <c:pt idx="271">
                  <c:v>77.967663567060399</c:v>
                </c:pt>
                <c:pt idx="272">
                  <c:v>77.878305548574474</c:v>
                </c:pt>
                <c:pt idx="273">
                  <c:v>80.521627432911686</c:v>
                </c:pt>
                <c:pt idx="274">
                  <c:v>82.335036720560723</c:v>
                </c:pt>
                <c:pt idx="275">
                  <c:v>83.334729552372195</c:v>
                </c:pt>
                <c:pt idx="276">
                  <c:v>84.274105721705624</c:v>
                </c:pt>
                <c:pt idx="277">
                  <c:v>85.783697746502469</c:v>
                </c:pt>
                <c:pt idx="278">
                  <c:v>86.115997877747063</c:v>
                </c:pt>
                <c:pt idx="279">
                  <c:v>86.534863589399919</c:v>
                </c:pt>
                <c:pt idx="280">
                  <c:v>86.229370863701106</c:v>
                </c:pt>
                <c:pt idx="281">
                  <c:v>84.778420038535657</c:v>
                </c:pt>
                <c:pt idx="282">
                  <c:v>84.697439334282763</c:v>
                </c:pt>
                <c:pt idx="283">
                  <c:v>84.200385356454731</c:v>
                </c:pt>
                <c:pt idx="284">
                  <c:v>86.007092792717316</c:v>
                </c:pt>
                <c:pt idx="285">
                  <c:v>86.652145988662696</c:v>
                </c:pt>
                <c:pt idx="286">
                  <c:v>87.651838820474154</c:v>
                </c:pt>
                <c:pt idx="287">
                  <c:v>87.75795146742621</c:v>
                </c:pt>
                <c:pt idx="288">
                  <c:v>88.414174415682339</c:v>
                </c:pt>
                <c:pt idx="289">
                  <c:v>88.87492669850046</c:v>
                </c:pt>
                <c:pt idx="290">
                  <c:v>88.964284716986413</c:v>
                </c:pt>
                <c:pt idx="291">
                  <c:v>89.651224484097071</c:v>
                </c:pt>
                <c:pt idx="292">
                  <c:v>91.929853955488539</c:v>
                </c:pt>
                <c:pt idx="293">
                  <c:v>94.102370779927952</c:v>
                </c:pt>
                <c:pt idx="294">
                  <c:v>95.44553349529474</c:v>
                </c:pt>
                <c:pt idx="295">
                  <c:v>93.063583815028892</c:v>
                </c:pt>
                <c:pt idx="296">
                  <c:v>91.099382871184844</c:v>
                </c:pt>
                <c:pt idx="297">
                  <c:v>91.552874815000976</c:v>
                </c:pt>
                <c:pt idx="298">
                  <c:v>90.838010667113451</c:v>
                </c:pt>
                <c:pt idx="299">
                  <c:v>91.31831001647538</c:v>
                </c:pt>
                <c:pt idx="300">
                  <c:v>90.5587668593449</c:v>
                </c:pt>
                <c:pt idx="301">
                  <c:v>90.916198933288655</c:v>
                </c:pt>
                <c:pt idx="302">
                  <c:v>91.298762949931586</c:v>
                </c:pt>
                <c:pt idx="303">
                  <c:v>92.111362430538108</c:v>
                </c:pt>
                <c:pt idx="304">
                  <c:v>92.820641702270251</c:v>
                </c:pt>
                <c:pt idx="305">
                  <c:v>93.781240400994108</c:v>
                </c:pt>
                <c:pt idx="306">
                  <c:v>93.675127754042052</c:v>
                </c:pt>
                <c:pt idx="307">
                  <c:v>94.216860741113067</c:v>
                </c:pt>
                <c:pt idx="308">
                  <c:v>95.946496886431547</c:v>
                </c:pt>
                <c:pt idx="309">
                  <c:v>95.293624863868644</c:v>
                </c:pt>
                <c:pt idx="310">
                  <c:v>94.632934014688232</c:v>
                </c:pt>
                <c:pt idx="311">
                  <c:v>94.292256569210579</c:v>
                </c:pt>
                <c:pt idx="312">
                  <c:v>93.488034402837116</c:v>
                </c:pt>
                <c:pt idx="313">
                  <c:v>93.680712630197434</c:v>
                </c:pt>
                <c:pt idx="314">
                  <c:v>92.235905168802873</c:v>
                </c:pt>
                <c:pt idx="315">
                  <c:v>91.605931138477004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12-5844-B509-39E66790BC70}"/>
            </c:ext>
          </c:extLst>
        </c:ser>
        <c:ser>
          <c:idx val="1"/>
          <c:order val="1"/>
          <c:tx>
            <c:v>Pd</c:v>
          </c:tx>
          <c:spPr>
            <a:ln w="28575" cap="rnd">
              <a:solidFill>
                <a:srgbClr val="BFBCBE"/>
              </a:solidFill>
              <a:round/>
            </a:ln>
            <a:effectLst/>
          </c:spPr>
          <c:marker>
            <c:symbol val="none"/>
          </c:marker>
          <c:cat>
            <c:numRef>
              <c:f>AfterAug2011!$A$3:$A$318</c:f>
              <c:numCache>
                <c:formatCode>m/d/yy</c:formatCode>
                <c:ptCount val="316"/>
                <c:pt idx="0">
                  <c:v>40756</c:v>
                </c:pt>
                <c:pt idx="1">
                  <c:v>40757</c:v>
                </c:pt>
                <c:pt idx="2">
                  <c:v>40758</c:v>
                </c:pt>
                <c:pt idx="3">
                  <c:v>40759</c:v>
                </c:pt>
                <c:pt idx="4">
                  <c:v>40760</c:v>
                </c:pt>
                <c:pt idx="5">
                  <c:v>40763</c:v>
                </c:pt>
                <c:pt idx="6">
                  <c:v>40764</c:v>
                </c:pt>
                <c:pt idx="7">
                  <c:v>40765</c:v>
                </c:pt>
                <c:pt idx="8">
                  <c:v>40766</c:v>
                </c:pt>
                <c:pt idx="9">
                  <c:v>40767</c:v>
                </c:pt>
                <c:pt idx="10">
                  <c:v>40770</c:v>
                </c:pt>
                <c:pt idx="11">
                  <c:v>40771</c:v>
                </c:pt>
                <c:pt idx="12">
                  <c:v>40772</c:v>
                </c:pt>
                <c:pt idx="13">
                  <c:v>40773</c:v>
                </c:pt>
                <c:pt idx="14">
                  <c:v>40774</c:v>
                </c:pt>
                <c:pt idx="15">
                  <c:v>40777</c:v>
                </c:pt>
                <c:pt idx="16">
                  <c:v>40778</c:v>
                </c:pt>
                <c:pt idx="17">
                  <c:v>40779</c:v>
                </c:pt>
                <c:pt idx="18">
                  <c:v>40780</c:v>
                </c:pt>
                <c:pt idx="19">
                  <c:v>40781</c:v>
                </c:pt>
                <c:pt idx="20">
                  <c:v>40784</c:v>
                </c:pt>
                <c:pt idx="21">
                  <c:v>40785</c:v>
                </c:pt>
                <c:pt idx="22">
                  <c:v>40786</c:v>
                </c:pt>
                <c:pt idx="23">
                  <c:v>40787</c:v>
                </c:pt>
                <c:pt idx="24">
                  <c:v>40788</c:v>
                </c:pt>
                <c:pt idx="25">
                  <c:v>40791</c:v>
                </c:pt>
                <c:pt idx="26">
                  <c:v>40792</c:v>
                </c:pt>
                <c:pt idx="27">
                  <c:v>40793</c:v>
                </c:pt>
                <c:pt idx="28">
                  <c:v>40794</c:v>
                </c:pt>
                <c:pt idx="29">
                  <c:v>40795</c:v>
                </c:pt>
                <c:pt idx="30">
                  <c:v>40798</c:v>
                </c:pt>
                <c:pt idx="31">
                  <c:v>40799</c:v>
                </c:pt>
                <c:pt idx="32">
                  <c:v>40800</c:v>
                </c:pt>
                <c:pt idx="33">
                  <c:v>40801</c:v>
                </c:pt>
                <c:pt idx="34">
                  <c:v>40802</c:v>
                </c:pt>
                <c:pt idx="35">
                  <c:v>40805</c:v>
                </c:pt>
                <c:pt idx="36">
                  <c:v>40806</c:v>
                </c:pt>
                <c:pt idx="37">
                  <c:v>40807</c:v>
                </c:pt>
                <c:pt idx="38">
                  <c:v>40808</c:v>
                </c:pt>
                <c:pt idx="39">
                  <c:v>40809</c:v>
                </c:pt>
                <c:pt idx="40">
                  <c:v>40812</c:v>
                </c:pt>
                <c:pt idx="41">
                  <c:v>40813</c:v>
                </c:pt>
                <c:pt idx="42">
                  <c:v>40814</c:v>
                </c:pt>
                <c:pt idx="43">
                  <c:v>40815</c:v>
                </c:pt>
                <c:pt idx="44">
                  <c:v>40816</c:v>
                </c:pt>
                <c:pt idx="45">
                  <c:v>40819</c:v>
                </c:pt>
                <c:pt idx="46">
                  <c:v>40820</c:v>
                </c:pt>
                <c:pt idx="47">
                  <c:v>40821</c:v>
                </c:pt>
                <c:pt idx="48">
                  <c:v>40822</c:v>
                </c:pt>
                <c:pt idx="49">
                  <c:v>40823</c:v>
                </c:pt>
                <c:pt idx="50">
                  <c:v>40826</c:v>
                </c:pt>
                <c:pt idx="51">
                  <c:v>40827</c:v>
                </c:pt>
                <c:pt idx="52">
                  <c:v>40828</c:v>
                </c:pt>
                <c:pt idx="53">
                  <c:v>40829</c:v>
                </c:pt>
                <c:pt idx="54">
                  <c:v>40830</c:v>
                </c:pt>
                <c:pt idx="55">
                  <c:v>40833</c:v>
                </c:pt>
                <c:pt idx="56">
                  <c:v>40834</c:v>
                </c:pt>
                <c:pt idx="57">
                  <c:v>40835</c:v>
                </c:pt>
                <c:pt idx="58">
                  <c:v>40836</c:v>
                </c:pt>
                <c:pt idx="59">
                  <c:v>40837</c:v>
                </c:pt>
                <c:pt idx="60">
                  <c:v>40840</c:v>
                </c:pt>
                <c:pt idx="61">
                  <c:v>40841</c:v>
                </c:pt>
                <c:pt idx="62">
                  <c:v>40842</c:v>
                </c:pt>
                <c:pt idx="63">
                  <c:v>40843</c:v>
                </c:pt>
                <c:pt idx="64">
                  <c:v>40844</c:v>
                </c:pt>
                <c:pt idx="65">
                  <c:v>40847</c:v>
                </c:pt>
                <c:pt idx="66">
                  <c:v>40848</c:v>
                </c:pt>
                <c:pt idx="67">
                  <c:v>40849</c:v>
                </c:pt>
                <c:pt idx="68">
                  <c:v>40850</c:v>
                </c:pt>
                <c:pt idx="69">
                  <c:v>40851</c:v>
                </c:pt>
                <c:pt idx="70">
                  <c:v>40854</c:v>
                </c:pt>
                <c:pt idx="71">
                  <c:v>40855</c:v>
                </c:pt>
                <c:pt idx="72">
                  <c:v>40856</c:v>
                </c:pt>
                <c:pt idx="73">
                  <c:v>40857</c:v>
                </c:pt>
                <c:pt idx="74">
                  <c:v>40858</c:v>
                </c:pt>
                <c:pt idx="75">
                  <c:v>40861</c:v>
                </c:pt>
                <c:pt idx="76">
                  <c:v>40862</c:v>
                </c:pt>
                <c:pt idx="77">
                  <c:v>40863</c:v>
                </c:pt>
                <c:pt idx="78">
                  <c:v>40864</c:v>
                </c:pt>
                <c:pt idx="79">
                  <c:v>40865</c:v>
                </c:pt>
                <c:pt idx="80">
                  <c:v>40868</c:v>
                </c:pt>
                <c:pt idx="81">
                  <c:v>40869</c:v>
                </c:pt>
                <c:pt idx="82">
                  <c:v>40870</c:v>
                </c:pt>
                <c:pt idx="83">
                  <c:v>40871</c:v>
                </c:pt>
                <c:pt idx="84">
                  <c:v>40872</c:v>
                </c:pt>
                <c:pt idx="85">
                  <c:v>40875</c:v>
                </c:pt>
                <c:pt idx="86">
                  <c:v>40876</c:v>
                </c:pt>
                <c:pt idx="87">
                  <c:v>40877</c:v>
                </c:pt>
                <c:pt idx="88">
                  <c:v>40878</c:v>
                </c:pt>
                <c:pt idx="89">
                  <c:v>40879</c:v>
                </c:pt>
                <c:pt idx="90">
                  <c:v>40882</c:v>
                </c:pt>
                <c:pt idx="91">
                  <c:v>40883</c:v>
                </c:pt>
                <c:pt idx="92">
                  <c:v>40884</c:v>
                </c:pt>
                <c:pt idx="93">
                  <c:v>40885</c:v>
                </c:pt>
                <c:pt idx="94">
                  <c:v>40886</c:v>
                </c:pt>
                <c:pt idx="95">
                  <c:v>40889</c:v>
                </c:pt>
                <c:pt idx="96">
                  <c:v>40890</c:v>
                </c:pt>
                <c:pt idx="97">
                  <c:v>40891</c:v>
                </c:pt>
                <c:pt idx="98">
                  <c:v>40892</c:v>
                </c:pt>
                <c:pt idx="99">
                  <c:v>40893</c:v>
                </c:pt>
                <c:pt idx="100">
                  <c:v>40896</c:v>
                </c:pt>
                <c:pt idx="101">
                  <c:v>40897</c:v>
                </c:pt>
                <c:pt idx="102">
                  <c:v>40898</c:v>
                </c:pt>
                <c:pt idx="103">
                  <c:v>40899</c:v>
                </c:pt>
                <c:pt idx="104">
                  <c:v>40900</c:v>
                </c:pt>
                <c:pt idx="105">
                  <c:v>40903</c:v>
                </c:pt>
                <c:pt idx="106">
                  <c:v>40904</c:v>
                </c:pt>
                <c:pt idx="107">
                  <c:v>40905</c:v>
                </c:pt>
                <c:pt idx="108">
                  <c:v>40906</c:v>
                </c:pt>
                <c:pt idx="109">
                  <c:v>40907</c:v>
                </c:pt>
                <c:pt idx="110">
                  <c:v>40910</c:v>
                </c:pt>
                <c:pt idx="111">
                  <c:v>40911</c:v>
                </c:pt>
                <c:pt idx="112">
                  <c:v>40912</c:v>
                </c:pt>
                <c:pt idx="113">
                  <c:v>40913</c:v>
                </c:pt>
                <c:pt idx="114">
                  <c:v>40914</c:v>
                </c:pt>
                <c:pt idx="115">
                  <c:v>40917</c:v>
                </c:pt>
                <c:pt idx="116">
                  <c:v>40918</c:v>
                </c:pt>
                <c:pt idx="117">
                  <c:v>40919</c:v>
                </c:pt>
                <c:pt idx="118">
                  <c:v>40920</c:v>
                </c:pt>
                <c:pt idx="119">
                  <c:v>40921</c:v>
                </c:pt>
                <c:pt idx="120">
                  <c:v>40924</c:v>
                </c:pt>
                <c:pt idx="121">
                  <c:v>40925</c:v>
                </c:pt>
                <c:pt idx="122">
                  <c:v>40926</c:v>
                </c:pt>
                <c:pt idx="123">
                  <c:v>40927</c:v>
                </c:pt>
                <c:pt idx="124">
                  <c:v>40928</c:v>
                </c:pt>
                <c:pt idx="125">
                  <c:v>40931</c:v>
                </c:pt>
                <c:pt idx="126">
                  <c:v>40932</c:v>
                </c:pt>
                <c:pt idx="127">
                  <c:v>40933</c:v>
                </c:pt>
                <c:pt idx="128">
                  <c:v>40934</c:v>
                </c:pt>
                <c:pt idx="129">
                  <c:v>40935</c:v>
                </c:pt>
                <c:pt idx="130">
                  <c:v>40938</c:v>
                </c:pt>
                <c:pt idx="131">
                  <c:v>40939</c:v>
                </c:pt>
                <c:pt idx="132">
                  <c:v>40940</c:v>
                </c:pt>
                <c:pt idx="133">
                  <c:v>40941</c:v>
                </c:pt>
                <c:pt idx="134">
                  <c:v>40942</c:v>
                </c:pt>
                <c:pt idx="135">
                  <c:v>40945</c:v>
                </c:pt>
                <c:pt idx="136">
                  <c:v>40946</c:v>
                </c:pt>
                <c:pt idx="137">
                  <c:v>40947</c:v>
                </c:pt>
                <c:pt idx="138">
                  <c:v>40948</c:v>
                </c:pt>
                <c:pt idx="139">
                  <c:v>40949</c:v>
                </c:pt>
                <c:pt idx="140">
                  <c:v>40952</c:v>
                </c:pt>
                <c:pt idx="141">
                  <c:v>40953</c:v>
                </c:pt>
                <c:pt idx="142">
                  <c:v>40954</c:v>
                </c:pt>
                <c:pt idx="143">
                  <c:v>40955</c:v>
                </c:pt>
                <c:pt idx="144">
                  <c:v>40956</c:v>
                </c:pt>
                <c:pt idx="145">
                  <c:v>40959</c:v>
                </c:pt>
                <c:pt idx="146">
                  <c:v>40960</c:v>
                </c:pt>
                <c:pt idx="147">
                  <c:v>40961</c:v>
                </c:pt>
                <c:pt idx="148">
                  <c:v>40962</c:v>
                </c:pt>
                <c:pt idx="149">
                  <c:v>40963</c:v>
                </c:pt>
                <c:pt idx="150">
                  <c:v>40966</c:v>
                </c:pt>
                <c:pt idx="151">
                  <c:v>40967</c:v>
                </c:pt>
                <c:pt idx="152">
                  <c:v>40968</c:v>
                </c:pt>
                <c:pt idx="153">
                  <c:v>40969</c:v>
                </c:pt>
                <c:pt idx="154">
                  <c:v>40970</c:v>
                </c:pt>
                <c:pt idx="155">
                  <c:v>40973</c:v>
                </c:pt>
                <c:pt idx="156">
                  <c:v>40974</c:v>
                </c:pt>
                <c:pt idx="157">
                  <c:v>40975</c:v>
                </c:pt>
                <c:pt idx="158">
                  <c:v>40976</c:v>
                </c:pt>
                <c:pt idx="159">
                  <c:v>40977</c:v>
                </c:pt>
                <c:pt idx="160">
                  <c:v>40980</c:v>
                </c:pt>
                <c:pt idx="161">
                  <c:v>40981</c:v>
                </c:pt>
                <c:pt idx="162">
                  <c:v>40982</c:v>
                </c:pt>
                <c:pt idx="163">
                  <c:v>40983</c:v>
                </c:pt>
                <c:pt idx="164">
                  <c:v>40984</c:v>
                </c:pt>
                <c:pt idx="165">
                  <c:v>40987</c:v>
                </c:pt>
                <c:pt idx="166">
                  <c:v>40988</c:v>
                </c:pt>
                <c:pt idx="167">
                  <c:v>40989</c:v>
                </c:pt>
                <c:pt idx="168">
                  <c:v>40990</c:v>
                </c:pt>
                <c:pt idx="169">
                  <c:v>40991</c:v>
                </c:pt>
                <c:pt idx="170">
                  <c:v>40994</c:v>
                </c:pt>
                <c:pt idx="171">
                  <c:v>40995</c:v>
                </c:pt>
                <c:pt idx="172">
                  <c:v>40996</c:v>
                </c:pt>
                <c:pt idx="173">
                  <c:v>40997</c:v>
                </c:pt>
                <c:pt idx="174">
                  <c:v>40998</c:v>
                </c:pt>
                <c:pt idx="175">
                  <c:v>41001</c:v>
                </c:pt>
                <c:pt idx="176">
                  <c:v>41002</c:v>
                </c:pt>
                <c:pt idx="177">
                  <c:v>41003</c:v>
                </c:pt>
                <c:pt idx="178">
                  <c:v>41004</c:v>
                </c:pt>
                <c:pt idx="179">
                  <c:v>41005</c:v>
                </c:pt>
                <c:pt idx="180">
                  <c:v>41008</c:v>
                </c:pt>
                <c:pt idx="181">
                  <c:v>41009</c:v>
                </c:pt>
                <c:pt idx="182">
                  <c:v>41010</c:v>
                </c:pt>
                <c:pt idx="183">
                  <c:v>41011</c:v>
                </c:pt>
                <c:pt idx="184">
                  <c:v>41012</c:v>
                </c:pt>
                <c:pt idx="185">
                  <c:v>41015</c:v>
                </c:pt>
                <c:pt idx="186">
                  <c:v>41016</c:v>
                </c:pt>
                <c:pt idx="187">
                  <c:v>41017</c:v>
                </c:pt>
                <c:pt idx="188">
                  <c:v>41018</c:v>
                </c:pt>
                <c:pt idx="189">
                  <c:v>41019</c:v>
                </c:pt>
                <c:pt idx="190">
                  <c:v>41022</c:v>
                </c:pt>
                <c:pt idx="191">
                  <c:v>41023</c:v>
                </c:pt>
                <c:pt idx="192">
                  <c:v>41024</c:v>
                </c:pt>
                <c:pt idx="193">
                  <c:v>41025</c:v>
                </c:pt>
                <c:pt idx="194">
                  <c:v>41026</c:v>
                </c:pt>
                <c:pt idx="195">
                  <c:v>41029</c:v>
                </c:pt>
                <c:pt idx="196">
                  <c:v>41030</c:v>
                </c:pt>
                <c:pt idx="197">
                  <c:v>41031</c:v>
                </c:pt>
                <c:pt idx="198">
                  <c:v>41032</c:v>
                </c:pt>
                <c:pt idx="199">
                  <c:v>41033</c:v>
                </c:pt>
                <c:pt idx="200">
                  <c:v>41036</c:v>
                </c:pt>
                <c:pt idx="201">
                  <c:v>41037</c:v>
                </c:pt>
                <c:pt idx="202">
                  <c:v>41038</c:v>
                </c:pt>
                <c:pt idx="203">
                  <c:v>41039</c:v>
                </c:pt>
                <c:pt idx="204">
                  <c:v>41040</c:v>
                </c:pt>
                <c:pt idx="205">
                  <c:v>41043</c:v>
                </c:pt>
                <c:pt idx="206">
                  <c:v>41044</c:v>
                </c:pt>
                <c:pt idx="207">
                  <c:v>41045</c:v>
                </c:pt>
                <c:pt idx="208">
                  <c:v>41046</c:v>
                </c:pt>
                <c:pt idx="209">
                  <c:v>41047</c:v>
                </c:pt>
                <c:pt idx="210">
                  <c:v>41050</c:v>
                </c:pt>
                <c:pt idx="211">
                  <c:v>41051</c:v>
                </c:pt>
                <c:pt idx="212">
                  <c:v>41052</c:v>
                </c:pt>
                <c:pt idx="213">
                  <c:v>41053</c:v>
                </c:pt>
                <c:pt idx="214">
                  <c:v>41054</c:v>
                </c:pt>
                <c:pt idx="215">
                  <c:v>41057</c:v>
                </c:pt>
                <c:pt idx="216">
                  <c:v>41058</c:v>
                </c:pt>
                <c:pt idx="217">
                  <c:v>41059</c:v>
                </c:pt>
                <c:pt idx="218">
                  <c:v>41060</c:v>
                </c:pt>
                <c:pt idx="219">
                  <c:v>41061</c:v>
                </c:pt>
                <c:pt idx="220">
                  <c:v>41064</c:v>
                </c:pt>
                <c:pt idx="221">
                  <c:v>41065</c:v>
                </c:pt>
                <c:pt idx="222">
                  <c:v>41066</c:v>
                </c:pt>
                <c:pt idx="223">
                  <c:v>41067</c:v>
                </c:pt>
                <c:pt idx="224">
                  <c:v>41068</c:v>
                </c:pt>
                <c:pt idx="225">
                  <c:v>41071</c:v>
                </c:pt>
                <c:pt idx="226">
                  <c:v>41072</c:v>
                </c:pt>
                <c:pt idx="227">
                  <c:v>41073</c:v>
                </c:pt>
                <c:pt idx="228">
                  <c:v>41074</c:v>
                </c:pt>
                <c:pt idx="229">
                  <c:v>41075</c:v>
                </c:pt>
                <c:pt idx="230">
                  <c:v>41078</c:v>
                </c:pt>
                <c:pt idx="231">
                  <c:v>41079</c:v>
                </c:pt>
                <c:pt idx="232">
                  <c:v>41080</c:v>
                </c:pt>
                <c:pt idx="233">
                  <c:v>41081</c:v>
                </c:pt>
                <c:pt idx="234">
                  <c:v>41082</c:v>
                </c:pt>
                <c:pt idx="235">
                  <c:v>41085</c:v>
                </c:pt>
                <c:pt idx="236">
                  <c:v>41086</c:v>
                </c:pt>
                <c:pt idx="237">
                  <c:v>41087</c:v>
                </c:pt>
                <c:pt idx="238">
                  <c:v>41088</c:v>
                </c:pt>
                <c:pt idx="239">
                  <c:v>41089</c:v>
                </c:pt>
                <c:pt idx="240">
                  <c:v>41092</c:v>
                </c:pt>
                <c:pt idx="241">
                  <c:v>41093</c:v>
                </c:pt>
                <c:pt idx="242">
                  <c:v>41094</c:v>
                </c:pt>
                <c:pt idx="243">
                  <c:v>41095</c:v>
                </c:pt>
                <c:pt idx="244">
                  <c:v>41096</c:v>
                </c:pt>
                <c:pt idx="245">
                  <c:v>41099</c:v>
                </c:pt>
                <c:pt idx="246">
                  <c:v>41100</c:v>
                </c:pt>
                <c:pt idx="247">
                  <c:v>41101</c:v>
                </c:pt>
                <c:pt idx="248">
                  <c:v>41102</c:v>
                </c:pt>
                <c:pt idx="249">
                  <c:v>41103</c:v>
                </c:pt>
                <c:pt idx="250">
                  <c:v>41106</c:v>
                </c:pt>
                <c:pt idx="251">
                  <c:v>41107</c:v>
                </c:pt>
                <c:pt idx="252">
                  <c:v>41108</c:v>
                </c:pt>
                <c:pt idx="253">
                  <c:v>41109</c:v>
                </c:pt>
                <c:pt idx="254">
                  <c:v>41110</c:v>
                </c:pt>
                <c:pt idx="255">
                  <c:v>41113</c:v>
                </c:pt>
                <c:pt idx="256">
                  <c:v>41114</c:v>
                </c:pt>
                <c:pt idx="257">
                  <c:v>41115</c:v>
                </c:pt>
                <c:pt idx="258">
                  <c:v>41116</c:v>
                </c:pt>
                <c:pt idx="259">
                  <c:v>41117</c:v>
                </c:pt>
                <c:pt idx="260">
                  <c:v>41120</c:v>
                </c:pt>
                <c:pt idx="261">
                  <c:v>41121</c:v>
                </c:pt>
                <c:pt idx="262">
                  <c:v>41122</c:v>
                </c:pt>
                <c:pt idx="263">
                  <c:v>41123</c:v>
                </c:pt>
                <c:pt idx="264">
                  <c:v>41124</c:v>
                </c:pt>
                <c:pt idx="265">
                  <c:v>41127</c:v>
                </c:pt>
                <c:pt idx="266">
                  <c:v>41128</c:v>
                </c:pt>
                <c:pt idx="267">
                  <c:v>41129</c:v>
                </c:pt>
                <c:pt idx="268">
                  <c:v>41130</c:v>
                </c:pt>
                <c:pt idx="269">
                  <c:v>41131</c:v>
                </c:pt>
                <c:pt idx="270">
                  <c:v>41134</c:v>
                </c:pt>
                <c:pt idx="271">
                  <c:v>41135</c:v>
                </c:pt>
                <c:pt idx="272">
                  <c:v>41136</c:v>
                </c:pt>
                <c:pt idx="273">
                  <c:v>41137</c:v>
                </c:pt>
                <c:pt idx="274">
                  <c:v>41138</c:v>
                </c:pt>
                <c:pt idx="275">
                  <c:v>41141</c:v>
                </c:pt>
                <c:pt idx="276">
                  <c:v>41142</c:v>
                </c:pt>
                <c:pt idx="277">
                  <c:v>41143</c:v>
                </c:pt>
                <c:pt idx="278">
                  <c:v>41144</c:v>
                </c:pt>
                <c:pt idx="279">
                  <c:v>41145</c:v>
                </c:pt>
                <c:pt idx="280">
                  <c:v>41148</c:v>
                </c:pt>
                <c:pt idx="281">
                  <c:v>41149</c:v>
                </c:pt>
                <c:pt idx="282">
                  <c:v>41150</c:v>
                </c:pt>
                <c:pt idx="283">
                  <c:v>41151</c:v>
                </c:pt>
                <c:pt idx="284">
                  <c:v>41152</c:v>
                </c:pt>
                <c:pt idx="285">
                  <c:v>41155</c:v>
                </c:pt>
                <c:pt idx="286">
                  <c:v>41156</c:v>
                </c:pt>
                <c:pt idx="287">
                  <c:v>41157</c:v>
                </c:pt>
                <c:pt idx="288">
                  <c:v>41158</c:v>
                </c:pt>
                <c:pt idx="289">
                  <c:v>41159</c:v>
                </c:pt>
                <c:pt idx="290">
                  <c:v>41162</c:v>
                </c:pt>
                <c:pt idx="291">
                  <c:v>41163</c:v>
                </c:pt>
                <c:pt idx="292">
                  <c:v>41164</c:v>
                </c:pt>
                <c:pt idx="293">
                  <c:v>41165</c:v>
                </c:pt>
                <c:pt idx="294">
                  <c:v>41166</c:v>
                </c:pt>
                <c:pt idx="295">
                  <c:v>41169</c:v>
                </c:pt>
                <c:pt idx="296">
                  <c:v>41170</c:v>
                </c:pt>
                <c:pt idx="297">
                  <c:v>41171</c:v>
                </c:pt>
                <c:pt idx="298">
                  <c:v>41172</c:v>
                </c:pt>
                <c:pt idx="299">
                  <c:v>41173</c:v>
                </c:pt>
                <c:pt idx="300">
                  <c:v>41176</c:v>
                </c:pt>
                <c:pt idx="301">
                  <c:v>41177</c:v>
                </c:pt>
                <c:pt idx="302">
                  <c:v>41178</c:v>
                </c:pt>
                <c:pt idx="303">
                  <c:v>41179</c:v>
                </c:pt>
                <c:pt idx="304">
                  <c:v>41180</c:v>
                </c:pt>
                <c:pt idx="305">
                  <c:v>41183</c:v>
                </c:pt>
                <c:pt idx="306">
                  <c:v>41184</c:v>
                </c:pt>
                <c:pt idx="307">
                  <c:v>41185</c:v>
                </c:pt>
                <c:pt idx="308">
                  <c:v>41186</c:v>
                </c:pt>
                <c:pt idx="309">
                  <c:v>41187</c:v>
                </c:pt>
                <c:pt idx="310">
                  <c:v>41190</c:v>
                </c:pt>
                <c:pt idx="311">
                  <c:v>41191</c:v>
                </c:pt>
                <c:pt idx="312">
                  <c:v>41192</c:v>
                </c:pt>
                <c:pt idx="313">
                  <c:v>41193</c:v>
                </c:pt>
                <c:pt idx="314">
                  <c:v>41194</c:v>
                </c:pt>
                <c:pt idx="315">
                  <c:v>41197</c:v>
                </c:pt>
              </c:numCache>
            </c:numRef>
          </c:cat>
          <c:val>
            <c:numRef>
              <c:f>AfterAug2011!$E$3:$E$318</c:f>
              <c:numCache>
                <c:formatCode>_-* #,##0.00_-;\-* #,##0.00_-;_-* "-"??_-;_-@_-</c:formatCode>
                <c:ptCount val="316"/>
                <c:pt idx="0">
                  <c:v>100</c:v>
                </c:pt>
                <c:pt idx="1">
                  <c:v>99.578186200662856</c:v>
                </c:pt>
                <c:pt idx="2">
                  <c:v>95.8348900271166</c:v>
                </c:pt>
                <c:pt idx="3">
                  <c:v>90.083760168725519</c:v>
                </c:pt>
                <c:pt idx="4">
                  <c:v>89.466706839409454</c:v>
                </c:pt>
                <c:pt idx="5">
                  <c:v>86.457366676709853</c:v>
                </c:pt>
                <c:pt idx="6">
                  <c:v>89.238927387767404</c:v>
                </c:pt>
                <c:pt idx="7">
                  <c:v>87.625188309731854</c:v>
                </c:pt>
                <c:pt idx="8">
                  <c:v>89.20518228382042</c:v>
                </c:pt>
                <c:pt idx="9">
                  <c:v>89.88008436275986</c:v>
                </c:pt>
                <c:pt idx="10">
                  <c:v>90.171738475444414</c:v>
                </c:pt>
                <c:pt idx="11">
                  <c:v>91.085266646580294</c:v>
                </c:pt>
                <c:pt idx="12">
                  <c:v>93.257005122024708</c:v>
                </c:pt>
                <c:pt idx="13">
                  <c:v>90.98523651702321</c:v>
                </c:pt>
                <c:pt idx="14">
                  <c:v>90.435673395601086</c:v>
                </c:pt>
                <c:pt idx="15">
                  <c:v>92.075926483880693</c:v>
                </c:pt>
                <c:pt idx="16">
                  <c:v>91.771015366074124</c:v>
                </c:pt>
                <c:pt idx="17">
                  <c:v>90.213919855378123</c:v>
                </c:pt>
                <c:pt idx="18">
                  <c:v>90.659837300391686</c:v>
                </c:pt>
                <c:pt idx="19">
                  <c:v>91.491413076227772</c:v>
                </c:pt>
                <c:pt idx="20">
                  <c:v>90.832178366977999</c:v>
                </c:pt>
                <c:pt idx="21">
                  <c:v>93.281108767701113</c:v>
                </c:pt>
                <c:pt idx="22">
                  <c:v>94.127146730943053</c:v>
                </c:pt>
                <c:pt idx="23">
                  <c:v>94.433263031033434</c:v>
                </c:pt>
                <c:pt idx="24">
                  <c:v>93.642663452847245</c:v>
                </c:pt>
                <c:pt idx="25">
                  <c:v>92.03374510394697</c:v>
                </c:pt>
                <c:pt idx="26">
                  <c:v>90.629707743296166</c:v>
                </c:pt>
                <c:pt idx="27">
                  <c:v>90.600783368484485</c:v>
                </c:pt>
                <c:pt idx="28">
                  <c:v>91.063573365471527</c:v>
                </c:pt>
                <c:pt idx="29">
                  <c:v>88.783368484483276</c:v>
                </c:pt>
                <c:pt idx="30">
                  <c:v>84.850858692377216</c:v>
                </c:pt>
                <c:pt idx="31">
                  <c:v>87.496233805363062</c:v>
                </c:pt>
                <c:pt idx="32">
                  <c:v>86.712865320879786</c:v>
                </c:pt>
                <c:pt idx="33">
                  <c:v>87.315456462789996</c:v>
                </c:pt>
                <c:pt idx="34">
                  <c:v>88.048207291352824</c:v>
                </c:pt>
                <c:pt idx="35">
                  <c:v>86.110274178969576</c:v>
                </c:pt>
                <c:pt idx="36">
                  <c:v>86.321181078638148</c:v>
                </c:pt>
                <c:pt idx="37">
                  <c:v>83.639650497137694</c:v>
                </c:pt>
                <c:pt idx="38">
                  <c:v>78.312744802651395</c:v>
                </c:pt>
                <c:pt idx="39">
                  <c:v>76.565230491111777</c:v>
                </c:pt>
                <c:pt idx="40">
                  <c:v>76.060259114191027</c:v>
                </c:pt>
                <c:pt idx="41">
                  <c:v>78.035552877372709</c:v>
                </c:pt>
                <c:pt idx="42">
                  <c:v>74.811690268153058</c:v>
                </c:pt>
                <c:pt idx="43">
                  <c:v>74.771919252786972</c:v>
                </c:pt>
                <c:pt idx="44">
                  <c:v>73.680024103645678</c:v>
                </c:pt>
                <c:pt idx="45">
                  <c:v>70.442904489303999</c:v>
                </c:pt>
                <c:pt idx="46">
                  <c:v>68.122928592949677</c:v>
                </c:pt>
                <c:pt idx="47">
                  <c:v>68.903886712865329</c:v>
                </c:pt>
                <c:pt idx="48">
                  <c:v>72.891834890027113</c:v>
                </c:pt>
                <c:pt idx="49">
                  <c:v>71.10575474540525</c:v>
                </c:pt>
                <c:pt idx="50">
                  <c:v>74.209099126242833</c:v>
                </c:pt>
                <c:pt idx="51">
                  <c:v>72.913528171135894</c:v>
                </c:pt>
                <c:pt idx="52">
                  <c:v>73.308827960228982</c:v>
                </c:pt>
                <c:pt idx="53">
                  <c:v>71.491413076227786</c:v>
                </c:pt>
                <c:pt idx="54">
                  <c:v>75.263633624585722</c:v>
                </c:pt>
                <c:pt idx="55">
                  <c:v>74.446520036155476</c:v>
                </c:pt>
                <c:pt idx="56">
                  <c:v>75.014160891834877</c:v>
                </c:pt>
                <c:pt idx="57">
                  <c:v>72.823139499849361</c:v>
                </c:pt>
                <c:pt idx="58">
                  <c:v>70.623681831877079</c:v>
                </c:pt>
                <c:pt idx="59">
                  <c:v>74.023501054534506</c:v>
                </c:pt>
                <c:pt idx="60">
                  <c:v>76.993070201868036</c:v>
                </c:pt>
                <c:pt idx="61">
                  <c:v>77.553479963844524</c:v>
                </c:pt>
                <c:pt idx="62">
                  <c:v>78.156071105754748</c:v>
                </c:pt>
                <c:pt idx="63">
                  <c:v>80.473636637541432</c:v>
                </c:pt>
                <c:pt idx="64">
                  <c:v>80.065079843326302</c:v>
                </c:pt>
                <c:pt idx="65">
                  <c:v>77.811388972582094</c:v>
                </c:pt>
                <c:pt idx="66">
                  <c:v>76.478457366676707</c:v>
                </c:pt>
                <c:pt idx="67">
                  <c:v>78.439288942452549</c:v>
                </c:pt>
                <c:pt idx="68">
                  <c:v>79.070804459174454</c:v>
                </c:pt>
                <c:pt idx="69">
                  <c:v>79.004519433564326</c:v>
                </c:pt>
                <c:pt idx="70">
                  <c:v>79.7228080747213</c:v>
                </c:pt>
                <c:pt idx="71">
                  <c:v>80.988249472732747</c:v>
                </c:pt>
                <c:pt idx="72">
                  <c:v>77.909008737571554</c:v>
                </c:pt>
                <c:pt idx="73">
                  <c:v>78.035552877372709</c:v>
                </c:pt>
                <c:pt idx="74">
                  <c:v>79.397408858089776</c:v>
                </c:pt>
                <c:pt idx="75">
                  <c:v>80.024103645676405</c:v>
                </c:pt>
                <c:pt idx="76">
                  <c:v>80.204880988249471</c:v>
                </c:pt>
                <c:pt idx="77">
                  <c:v>78.276589334136787</c:v>
                </c:pt>
                <c:pt idx="78">
                  <c:v>73.263031033443809</c:v>
                </c:pt>
                <c:pt idx="79">
                  <c:v>72.732750828562814</c:v>
                </c:pt>
                <c:pt idx="80">
                  <c:v>71.181681229285928</c:v>
                </c:pt>
                <c:pt idx="81">
                  <c:v>72.793009942753841</c:v>
                </c:pt>
                <c:pt idx="82">
                  <c:v>70.623681831877079</c:v>
                </c:pt>
                <c:pt idx="83">
                  <c:v>69.677613739078041</c:v>
                </c:pt>
                <c:pt idx="84">
                  <c:v>68.183187707140704</c:v>
                </c:pt>
                <c:pt idx="85">
                  <c:v>69.446218740584527</c:v>
                </c:pt>
                <c:pt idx="86">
                  <c:v>70.574269358240443</c:v>
                </c:pt>
                <c:pt idx="87">
                  <c:v>73.757155769810183</c:v>
                </c:pt>
                <c:pt idx="88">
                  <c:v>76.047002109068998</c:v>
                </c:pt>
                <c:pt idx="89">
                  <c:v>77.264236215727635</c:v>
                </c:pt>
                <c:pt idx="90">
                  <c:v>76.348297680024103</c:v>
                </c:pt>
                <c:pt idx="91">
                  <c:v>80.807472130159681</c:v>
                </c:pt>
                <c:pt idx="92">
                  <c:v>81.669177463091287</c:v>
                </c:pt>
                <c:pt idx="93">
                  <c:v>81.108767701114786</c:v>
                </c:pt>
                <c:pt idx="94">
                  <c:v>82.547755347996386</c:v>
                </c:pt>
                <c:pt idx="95">
                  <c:v>79.542030732148234</c:v>
                </c:pt>
                <c:pt idx="96">
                  <c:v>77.673998192226577</c:v>
                </c:pt>
                <c:pt idx="97">
                  <c:v>74.383850557396812</c:v>
                </c:pt>
                <c:pt idx="98">
                  <c:v>74.630912925579992</c:v>
                </c:pt>
                <c:pt idx="99">
                  <c:v>75.190117505272667</c:v>
                </c:pt>
                <c:pt idx="100">
                  <c:v>73.395601084664051</c:v>
                </c:pt>
                <c:pt idx="101">
                  <c:v>75.49382344079541</c:v>
                </c:pt>
                <c:pt idx="102">
                  <c:v>76.383247966254899</c:v>
                </c:pt>
                <c:pt idx="103">
                  <c:v>78.623681831877064</c:v>
                </c:pt>
                <c:pt idx="104">
                  <c:v>79.602289846339261</c:v>
                </c:pt>
                <c:pt idx="105">
                  <c:v>79.721602892437488</c:v>
                </c:pt>
                <c:pt idx="106">
                  <c:v>79.781862006628501</c:v>
                </c:pt>
                <c:pt idx="107">
                  <c:v>76.800241036456768</c:v>
                </c:pt>
                <c:pt idx="108">
                  <c:v>76.047002109068998</c:v>
                </c:pt>
                <c:pt idx="109">
                  <c:v>78.758662247664958</c:v>
                </c:pt>
                <c:pt idx="110">
                  <c:v>78.757457065381146</c:v>
                </c:pt>
                <c:pt idx="111">
                  <c:v>79.752937631816806</c:v>
                </c:pt>
                <c:pt idx="112">
                  <c:v>78.286230792407352</c:v>
                </c:pt>
                <c:pt idx="113">
                  <c:v>76.919554082554981</c:v>
                </c:pt>
                <c:pt idx="114">
                  <c:v>73.847544441096716</c:v>
                </c:pt>
                <c:pt idx="115">
                  <c:v>74.234407954203078</c:v>
                </c:pt>
                <c:pt idx="116">
                  <c:v>76.529075022597169</c:v>
                </c:pt>
                <c:pt idx="117">
                  <c:v>77.252184392889419</c:v>
                </c:pt>
                <c:pt idx="118">
                  <c:v>76.679722808074729</c:v>
                </c:pt>
                <c:pt idx="119">
                  <c:v>76.920759264838807</c:v>
                </c:pt>
                <c:pt idx="120">
                  <c:v>77.113588430250076</c:v>
                </c:pt>
                <c:pt idx="121">
                  <c:v>78.608014462187398</c:v>
                </c:pt>
                <c:pt idx="122">
                  <c:v>80.473636637541432</c:v>
                </c:pt>
                <c:pt idx="123">
                  <c:v>81.449834287435991</c:v>
                </c:pt>
                <c:pt idx="124">
                  <c:v>81.651099728833984</c:v>
                </c:pt>
                <c:pt idx="125">
                  <c:v>82.769508888219349</c:v>
                </c:pt>
                <c:pt idx="126">
                  <c:v>81.922265742693583</c:v>
                </c:pt>
                <c:pt idx="127">
                  <c:v>83.549261825851161</c:v>
                </c:pt>
                <c:pt idx="128">
                  <c:v>83.308225369087069</c:v>
                </c:pt>
                <c:pt idx="129">
                  <c:v>83.157577583609523</c:v>
                </c:pt>
                <c:pt idx="130">
                  <c:v>82.976800241036457</c:v>
                </c:pt>
                <c:pt idx="131">
                  <c:v>82.470623681831867</c:v>
                </c:pt>
                <c:pt idx="132">
                  <c:v>84.06749020789394</c:v>
                </c:pt>
                <c:pt idx="133">
                  <c:v>85.266646580295273</c:v>
                </c:pt>
                <c:pt idx="134">
                  <c:v>85.236517023199752</c:v>
                </c:pt>
                <c:pt idx="135">
                  <c:v>84.706236818318771</c:v>
                </c:pt>
                <c:pt idx="136">
                  <c:v>85.537812594154857</c:v>
                </c:pt>
                <c:pt idx="137">
                  <c:v>86.125941548659242</c:v>
                </c:pt>
                <c:pt idx="138">
                  <c:v>85.718589936727923</c:v>
                </c:pt>
                <c:pt idx="139">
                  <c:v>84.754444109671596</c:v>
                </c:pt>
                <c:pt idx="140">
                  <c:v>84.25790900873757</c:v>
                </c:pt>
                <c:pt idx="141">
                  <c:v>82.74540524254293</c:v>
                </c:pt>
                <c:pt idx="142">
                  <c:v>82.329617354624887</c:v>
                </c:pt>
                <c:pt idx="143">
                  <c:v>83.814401928291659</c:v>
                </c:pt>
                <c:pt idx="144">
                  <c:v>82.492316962940649</c:v>
                </c:pt>
                <c:pt idx="145">
                  <c:v>83.793913829466703</c:v>
                </c:pt>
                <c:pt idx="146">
                  <c:v>85.62820126544139</c:v>
                </c:pt>
                <c:pt idx="147">
                  <c:v>87.182886411569754</c:v>
                </c:pt>
                <c:pt idx="148">
                  <c:v>86.49352214522446</c:v>
                </c:pt>
                <c:pt idx="149">
                  <c:v>85.62820126544139</c:v>
                </c:pt>
                <c:pt idx="150">
                  <c:v>85.342573064175951</c:v>
                </c:pt>
                <c:pt idx="151">
                  <c:v>87.014160891834891</c:v>
                </c:pt>
                <c:pt idx="152">
                  <c:v>84.633925881289542</c:v>
                </c:pt>
                <c:pt idx="153">
                  <c:v>86.363362458571856</c:v>
                </c:pt>
                <c:pt idx="154">
                  <c:v>86.005423320277202</c:v>
                </c:pt>
                <c:pt idx="155">
                  <c:v>84.818318770714058</c:v>
                </c:pt>
                <c:pt idx="156">
                  <c:v>80.431455257607709</c:v>
                </c:pt>
                <c:pt idx="157">
                  <c:v>82.589936727930095</c:v>
                </c:pt>
                <c:pt idx="158">
                  <c:v>84.418198252485695</c:v>
                </c:pt>
                <c:pt idx="159">
                  <c:v>85.326905694486285</c:v>
                </c:pt>
                <c:pt idx="160">
                  <c:v>84.438686351310636</c:v>
                </c:pt>
                <c:pt idx="161">
                  <c:v>84.927990358541734</c:v>
                </c:pt>
                <c:pt idx="162">
                  <c:v>84.233805363061151</c:v>
                </c:pt>
                <c:pt idx="163">
                  <c:v>85.072612232600179</c:v>
                </c:pt>
                <c:pt idx="164">
                  <c:v>84.389273877674</c:v>
                </c:pt>
                <c:pt idx="165">
                  <c:v>85.312443507080445</c:v>
                </c:pt>
                <c:pt idx="166">
                  <c:v>83.458873154564628</c:v>
                </c:pt>
                <c:pt idx="167">
                  <c:v>82.541729436577285</c:v>
                </c:pt>
                <c:pt idx="168">
                  <c:v>79.102139198553786</c:v>
                </c:pt>
                <c:pt idx="169">
                  <c:v>79.391382946670689</c:v>
                </c:pt>
                <c:pt idx="170">
                  <c:v>81.048508586923774</c:v>
                </c:pt>
                <c:pt idx="171">
                  <c:v>79.428743597469108</c:v>
                </c:pt>
                <c:pt idx="172">
                  <c:v>78.065682434468215</c:v>
                </c:pt>
                <c:pt idx="173">
                  <c:v>77.769207592648385</c:v>
                </c:pt>
                <c:pt idx="174">
                  <c:v>78.802048809882493</c:v>
                </c:pt>
                <c:pt idx="175">
                  <c:v>79.082856282012656</c:v>
                </c:pt>
                <c:pt idx="176">
                  <c:v>78.467008134980418</c:v>
                </c:pt>
                <c:pt idx="177">
                  <c:v>76.525459475745706</c:v>
                </c:pt>
                <c:pt idx="178">
                  <c:v>77.794516420608616</c:v>
                </c:pt>
                <c:pt idx="179">
                  <c:v>77.336547152756864</c:v>
                </c:pt>
                <c:pt idx="180">
                  <c:v>77.583609520940044</c:v>
                </c:pt>
                <c:pt idx="181">
                  <c:v>76.981018379029834</c:v>
                </c:pt>
                <c:pt idx="182">
                  <c:v>77.493220849653511</c:v>
                </c:pt>
                <c:pt idx="183">
                  <c:v>78.653811388972585</c:v>
                </c:pt>
                <c:pt idx="184">
                  <c:v>77.629406447725216</c:v>
                </c:pt>
                <c:pt idx="185">
                  <c:v>78.659837300391672</c:v>
                </c:pt>
                <c:pt idx="186">
                  <c:v>79.746911720397719</c:v>
                </c:pt>
                <c:pt idx="187">
                  <c:v>79.226272973787275</c:v>
                </c:pt>
                <c:pt idx="188">
                  <c:v>79.933714974389886</c:v>
                </c:pt>
                <c:pt idx="189">
                  <c:v>81.410063272069905</c:v>
                </c:pt>
                <c:pt idx="190">
                  <c:v>80.983428743597472</c:v>
                </c:pt>
                <c:pt idx="191">
                  <c:v>80.389273877674</c:v>
                </c:pt>
                <c:pt idx="192">
                  <c:v>79.919252786984032</c:v>
                </c:pt>
                <c:pt idx="193">
                  <c:v>81.048508586923774</c:v>
                </c:pt>
                <c:pt idx="194">
                  <c:v>82.148840012051821</c:v>
                </c:pt>
                <c:pt idx="195">
                  <c:v>82.31756553178667</c:v>
                </c:pt>
                <c:pt idx="196">
                  <c:v>81.98734558601987</c:v>
                </c:pt>
                <c:pt idx="197">
                  <c:v>80.265140102440498</c:v>
                </c:pt>
                <c:pt idx="198">
                  <c:v>79.554082554986451</c:v>
                </c:pt>
                <c:pt idx="199">
                  <c:v>78.427237119614347</c:v>
                </c:pt>
                <c:pt idx="200">
                  <c:v>78.005423320277188</c:v>
                </c:pt>
                <c:pt idx="201">
                  <c:v>75.038264537511296</c:v>
                </c:pt>
                <c:pt idx="202">
                  <c:v>73.968062669478769</c:v>
                </c:pt>
                <c:pt idx="203">
                  <c:v>74.209099126242833</c:v>
                </c:pt>
                <c:pt idx="204">
                  <c:v>72.642362157276281</c:v>
                </c:pt>
                <c:pt idx="205">
                  <c:v>70.997288339861413</c:v>
                </c:pt>
                <c:pt idx="206">
                  <c:v>71.691473335341968</c:v>
                </c:pt>
                <c:pt idx="207">
                  <c:v>71.467309430551367</c:v>
                </c:pt>
                <c:pt idx="208">
                  <c:v>72.732750828562814</c:v>
                </c:pt>
                <c:pt idx="209">
                  <c:v>72.732750828562814</c:v>
                </c:pt>
                <c:pt idx="210">
                  <c:v>74.058451340765288</c:v>
                </c:pt>
                <c:pt idx="211">
                  <c:v>73.682434468213316</c:v>
                </c:pt>
                <c:pt idx="212">
                  <c:v>71.439590238023499</c:v>
                </c:pt>
                <c:pt idx="213">
                  <c:v>70.681530581500454</c:v>
                </c:pt>
                <c:pt idx="214">
                  <c:v>71.100934016269974</c:v>
                </c:pt>
                <c:pt idx="215">
                  <c:v>72.952094004218154</c:v>
                </c:pt>
                <c:pt idx="216">
                  <c:v>72.867731244350708</c:v>
                </c:pt>
                <c:pt idx="217">
                  <c:v>73.727026212714676</c:v>
                </c:pt>
                <c:pt idx="218">
                  <c:v>73.787285326905689</c:v>
                </c:pt>
                <c:pt idx="219">
                  <c:v>73.907803555287728</c:v>
                </c:pt>
                <c:pt idx="220">
                  <c:v>73.806568243446819</c:v>
                </c:pt>
                <c:pt idx="221">
                  <c:v>75.180476047002102</c:v>
                </c:pt>
                <c:pt idx="222">
                  <c:v>75.580596565230493</c:v>
                </c:pt>
                <c:pt idx="223">
                  <c:v>74.95992768906298</c:v>
                </c:pt>
                <c:pt idx="224">
                  <c:v>73.980114492316957</c:v>
                </c:pt>
                <c:pt idx="225">
                  <c:v>74.992467610726123</c:v>
                </c:pt>
                <c:pt idx="226">
                  <c:v>75.323892738776749</c:v>
                </c:pt>
                <c:pt idx="227">
                  <c:v>74.510394697197952</c:v>
                </c:pt>
                <c:pt idx="228">
                  <c:v>76.351913226875553</c:v>
                </c:pt>
                <c:pt idx="229">
                  <c:v>75.625188309731854</c:v>
                </c:pt>
                <c:pt idx="230">
                  <c:v>76.244652003615542</c:v>
                </c:pt>
                <c:pt idx="231">
                  <c:v>75.85417294365773</c:v>
                </c:pt>
                <c:pt idx="232">
                  <c:v>74.673094305513715</c:v>
                </c:pt>
                <c:pt idx="233">
                  <c:v>73.359445616149443</c:v>
                </c:pt>
                <c:pt idx="234">
                  <c:v>73.214823742090999</c:v>
                </c:pt>
                <c:pt idx="235">
                  <c:v>73.19072009641458</c:v>
                </c:pt>
                <c:pt idx="236">
                  <c:v>71.865019584212106</c:v>
                </c:pt>
                <c:pt idx="237">
                  <c:v>69.578788791804769</c:v>
                </c:pt>
                <c:pt idx="238">
                  <c:v>68.044591744501361</c:v>
                </c:pt>
                <c:pt idx="239">
                  <c:v>70.164507381741487</c:v>
                </c:pt>
                <c:pt idx="240">
                  <c:v>69.328110876770111</c:v>
                </c:pt>
                <c:pt idx="241">
                  <c:v>72.202470623681833</c:v>
                </c:pt>
                <c:pt idx="242">
                  <c:v>71.762579090087385</c:v>
                </c:pt>
                <c:pt idx="243">
                  <c:v>70.683940946068091</c:v>
                </c:pt>
                <c:pt idx="244">
                  <c:v>69.47273275082857</c:v>
                </c:pt>
                <c:pt idx="245">
                  <c:v>70.265742693582396</c:v>
                </c:pt>
                <c:pt idx="246">
                  <c:v>69.358240433865632</c:v>
                </c:pt>
                <c:pt idx="247">
                  <c:v>70.322386260921959</c:v>
                </c:pt>
                <c:pt idx="248">
                  <c:v>69.719795119011749</c:v>
                </c:pt>
                <c:pt idx="249">
                  <c:v>70.55137089484785</c:v>
                </c:pt>
                <c:pt idx="250">
                  <c:v>69.569147333534204</c:v>
                </c:pt>
                <c:pt idx="251">
                  <c:v>70.262127146730947</c:v>
                </c:pt>
                <c:pt idx="252">
                  <c:v>69.30280204880988</c:v>
                </c:pt>
                <c:pt idx="253">
                  <c:v>70.346489906598379</c:v>
                </c:pt>
                <c:pt idx="254">
                  <c:v>69.418499548056644</c:v>
                </c:pt>
                <c:pt idx="255">
                  <c:v>68.815908406146434</c:v>
                </c:pt>
                <c:pt idx="256">
                  <c:v>67.942151250376611</c:v>
                </c:pt>
                <c:pt idx="257">
                  <c:v>68.243446821331716</c:v>
                </c:pt>
                <c:pt idx="258">
                  <c:v>68.484483278095809</c:v>
                </c:pt>
                <c:pt idx="259">
                  <c:v>69.74992467610727</c:v>
                </c:pt>
                <c:pt idx="260">
                  <c:v>70.910515215426329</c:v>
                </c:pt>
                <c:pt idx="261">
                  <c:v>71.015366074118717</c:v>
                </c:pt>
                <c:pt idx="262">
                  <c:v>70.239228683338354</c:v>
                </c:pt>
                <c:pt idx="263">
                  <c:v>68.772521843928885</c:v>
                </c:pt>
                <c:pt idx="264">
                  <c:v>69.810183790298282</c:v>
                </c:pt>
                <c:pt idx="265">
                  <c:v>69.804157878879181</c:v>
                </c:pt>
                <c:pt idx="266">
                  <c:v>70.635733654715281</c:v>
                </c:pt>
                <c:pt idx="267">
                  <c:v>70.636938836999093</c:v>
                </c:pt>
                <c:pt idx="268">
                  <c:v>70.491111780656823</c:v>
                </c:pt>
                <c:pt idx="269">
                  <c:v>70.133172642362155</c:v>
                </c:pt>
                <c:pt idx="270">
                  <c:v>69.181078638144015</c:v>
                </c:pt>
                <c:pt idx="271">
                  <c:v>69.659536004820737</c:v>
                </c:pt>
                <c:pt idx="272">
                  <c:v>69.418499548056644</c:v>
                </c:pt>
                <c:pt idx="273">
                  <c:v>70.340463995179263</c:v>
                </c:pt>
                <c:pt idx="274">
                  <c:v>73.305212413377518</c:v>
                </c:pt>
                <c:pt idx="275">
                  <c:v>73.260620668876157</c:v>
                </c:pt>
                <c:pt idx="276">
                  <c:v>75.233504067490202</c:v>
                </c:pt>
                <c:pt idx="277">
                  <c:v>76.137390780355531</c:v>
                </c:pt>
                <c:pt idx="278">
                  <c:v>78.909310033142503</c:v>
                </c:pt>
                <c:pt idx="279">
                  <c:v>78.644169930702006</c:v>
                </c:pt>
                <c:pt idx="280">
                  <c:v>78.397107562518826</c:v>
                </c:pt>
                <c:pt idx="281">
                  <c:v>77.023199758963543</c:v>
                </c:pt>
                <c:pt idx="282">
                  <c:v>76.137390780355531</c:v>
                </c:pt>
                <c:pt idx="283">
                  <c:v>74.540524254293459</c:v>
                </c:pt>
                <c:pt idx="284">
                  <c:v>75.896354323591439</c:v>
                </c:pt>
                <c:pt idx="285">
                  <c:v>76.092799035854171</c:v>
                </c:pt>
                <c:pt idx="286">
                  <c:v>77.222054835793912</c:v>
                </c:pt>
                <c:pt idx="287">
                  <c:v>77.707743296173547</c:v>
                </c:pt>
                <c:pt idx="288">
                  <c:v>77.866827357637845</c:v>
                </c:pt>
                <c:pt idx="289">
                  <c:v>78.764688159084045</c:v>
                </c:pt>
                <c:pt idx="290">
                  <c:v>80.488098824947272</c:v>
                </c:pt>
                <c:pt idx="291">
                  <c:v>80.723109370292264</c:v>
                </c:pt>
                <c:pt idx="292">
                  <c:v>81.614944260319376</c:v>
                </c:pt>
                <c:pt idx="293">
                  <c:v>82.916541126845431</c:v>
                </c:pt>
                <c:pt idx="294">
                  <c:v>83.838505573968064</c:v>
                </c:pt>
                <c:pt idx="295">
                  <c:v>81.949984935221451</c:v>
                </c:pt>
                <c:pt idx="296">
                  <c:v>80.34106658632119</c:v>
                </c:pt>
                <c:pt idx="297">
                  <c:v>80.927990358541734</c:v>
                </c:pt>
                <c:pt idx="298">
                  <c:v>79.843326303103339</c:v>
                </c:pt>
                <c:pt idx="299">
                  <c:v>80.909912624284431</c:v>
                </c:pt>
                <c:pt idx="300">
                  <c:v>77.704127749322083</c:v>
                </c:pt>
                <c:pt idx="301">
                  <c:v>76.902681530581503</c:v>
                </c:pt>
                <c:pt idx="302">
                  <c:v>75.842121120819513</c:v>
                </c:pt>
                <c:pt idx="303">
                  <c:v>76.462789996987041</c:v>
                </c:pt>
                <c:pt idx="304">
                  <c:v>76.809882494727333</c:v>
                </c:pt>
                <c:pt idx="305">
                  <c:v>77.7161795721603</c:v>
                </c:pt>
                <c:pt idx="306">
                  <c:v>78.632118107863818</c:v>
                </c:pt>
                <c:pt idx="307">
                  <c:v>78.632118107863818</c:v>
                </c:pt>
                <c:pt idx="308">
                  <c:v>81.169026815305813</c:v>
                </c:pt>
                <c:pt idx="309">
                  <c:v>79.599879481771623</c:v>
                </c:pt>
                <c:pt idx="310">
                  <c:v>79.304609822235605</c:v>
                </c:pt>
                <c:pt idx="311">
                  <c:v>79.144320578487509</c:v>
                </c:pt>
                <c:pt idx="312">
                  <c:v>78.258511599879483</c:v>
                </c:pt>
                <c:pt idx="313">
                  <c:v>78.481470322386272</c:v>
                </c:pt>
                <c:pt idx="314">
                  <c:v>76.360349502862306</c:v>
                </c:pt>
                <c:pt idx="315">
                  <c:v>76.300090388671293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12-5844-B509-39E66790BC70}"/>
            </c:ext>
          </c:extLst>
        </c:ser>
        <c:ser>
          <c:idx val="2"/>
          <c:order val="2"/>
          <c:tx>
            <c:v>Au</c:v>
          </c:tx>
          <c:spPr>
            <a:ln w="28575" cap="rnd">
              <a:solidFill>
                <a:srgbClr val="FFD700"/>
              </a:solidFill>
              <a:round/>
            </a:ln>
            <a:effectLst/>
          </c:spPr>
          <c:marker>
            <c:symbol val="none"/>
          </c:marker>
          <c:cat>
            <c:numRef>
              <c:f>AfterAug2011!$A$3:$A$318</c:f>
              <c:numCache>
                <c:formatCode>m/d/yy</c:formatCode>
                <c:ptCount val="316"/>
                <c:pt idx="0">
                  <c:v>40756</c:v>
                </c:pt>
                <c:pt idx="1">
                  <c:v>40757</c:v>
                </c:pt>
                <c:pt idx="2">
                  <c:v>40758</c:v>
                </c:pt>
                <c:pt idx="3">
                  <c:v>40759</c:v>
                </c:pt>
                <c:pt idx="4">
                  <c:v>40760</c:v>
                </c:pt>
                <c:pt idx="5">
                  <c:v>40763</c:v>
                </c:pt>
                <c:pt idx="6">
                  <c:v>40764</c:v>
                </c:pt>
                <c:pt idx="7">
                  <c:v>40765</c:v>
                </c:pt>
                <c:pt idx="8">
                  <c:v>40766</c:v>
                </c:pt>
                <c:pt idx="9">
                  <c:v>40767</c:v>
                </c:pt>
                <c:pt idx="10">
                  <c:v>40770</c:v>
                </c:pt>
                <c:pt idx="11">
                  <c:v>40771</c:v>
                </c:pt>
                <c:pt idx="12">
                  <c:v>40772</c:v>
                </c:pt>
                <c:pt idx="13">
                  <c:v>40773</c:v>
                </c:pt>
                <c:pt idx="14">
                  <c:v>40774</c:v>
                </c:pt>
                <c:pt idx="15">
                  <c:v>40777</c:v>
                </c:pt>
                <c:pt idx="16">
                  <c:v>40778</c:v>
                </c:pt>
                <c:pt idx="17">
                  <c:v>40779</c:v>
                </c:pt>
                <c:pt idx="18">
                  <c:v>40780</c:v>
                </c:pt>
                <c:pt idx="19">
                  <c:v>40781</c:v>
                </c:pt>
                <c:pt idx="20">
                  <c:v>40784</c:v>
                </c:pt>
                <c:pt idx="21">
                  <c:v>40785</c:v>
                </c:pt>
                <c:pt idx="22">
                  <c:v>40786</c:v>
                </c:pt>
                <c:pt idx="23">
                  <c:v>40787</c:v>
                </c:pt>
                <c:pt idx="24">
                  <c:v>40788</c:v>
                </c:pt>
                <c:pt idx="25">
                  <c:v>40791</c:v>
                </c:pt>
                <c:pt idx="26">
                  <c:v>40792</c:v>
                </c:pt>
                <c:pt idx="27">
                  <c:v>40793</c:v>
                </c:pt>
                <c:pt idx="28">
                  <c:v>40794</c:v>
                </c:pt>
                <c:pt idx="29">
                  <c:v>40795</c:v>
                </c:pt>
                <c:pt idx="30">
                  <c:v>40798</c:v>
                </c:pt>
                <c:pt idx="31">
                  <c:v>40799</c:v>
                </c:pt>
                <c:pt idx="32">
                  <c:v>40800</c:v>
                </c:pt>
                <c:pt idx="33">
                  <c:v>40801</c:v>
                </c:pt>
                <c:pt idx="34">
                  <c:v>40802</c:v>
                </c:pt>
                <c:pt idx="35">
                  <c:v>40805</c:v>
                </c:pt>
                <c:pt idx="36">
                  <c:v>40806</c:v>
                </c:pt>
                <c:pt idx="37">
                  <c:v>40807</c:v>
                </c:pt>
                <c:pt idx="38">
                  <c:v>40808</c:v>
                </c:pt>
                <c:pt idx="39">
                  <c:v>40809</c:v>
                </c:pt>
                <c:pt idx="40">
                  <c:v>40812</c:v>
                </c:pt>
                <c:pt idx="41">
                  <c:v>40813</c:v>
                </c:pt>
                <c:pt idx="42">
                  <c:v>40814</c:v>
                </c:pt>
                <c:pt idx="43">
                  <c:v>40815</c:v>
                </c:pt>
                <c:pt idx="44">
                  <c:v>40816</c:v>
                </c:pt>
                <c:pt idx="45">
                  <c:v>40819</c:v>
                </c:pt>
                <c:pt idx="46">
                  <c:v>40820</c:v>
                </c:pt>
                <c:pt idx="47">
                  <c:v>40821</c:v>
                </c:pt>
                <c:pt idx="48">
                  <c:v>40822</c:v>
                </c:pt>
                <c:pt idx="49">
                  <c:v>40823</c:v>
                </c:pt>
                <c:pt idx="50">
                  <c:v>40826</c:v>
                </c:pt>
                <c:pt idx="51">
                  <c:v>40827</c:v>
                </c:pt>
                <c:pt idx="52">
                  <c:v>40828</c:v>
                </c:pt>
                <c:pt idx="53">
                  <c:v>40829</c:v>
                </c:pt>
                <c:pt idx="54">
                  <c:v>40830</c:v>
                </c:pt>
                <c:pt idx="55">
                  <c:v>40833</c:v>
                </c:pt>
                <c:pt idx="56">
                  <c:v>40834</c:v>
                </c:pt>
                <c:pt idx="57">
                  <c:v>40835</c:v>
                </c:pt>
                <c:pt idx="58">
                  <c:v>40836</c:v>
                </c:pt>
                <c:pt idx="59">
                  <c:v>40837</c:v>
                </c:pt>
                <c:pt idx="60">
                  <c:v>40840</c:v>
                </c:pt>
                <c:pt idx="61">
                  <c:v>40841</c:v>
                </c:pt>
                <c:pt idx="62">
                  <c:v>40842</c:v>
                </c:pt>
                <c:pt idx="63">
                  <c:v>40843</c:v>
                </c:pt>
                <c:pt idx="64">
                  <c:v>40844</c:v>
                </c:pt>
                <c:pt idx="65">
                  <c:v>40847</c:v>
                </c:pt>
                <c:pt idx="66">
                  <c:v>40848</c:v>
                </c:pt>
                <c:pt idx="67">
                  <c:v>40849</c:v>
                </c:pt>
                <c:pt idx="68">
                  <c:v>40850</c:v>
                </c:pt>
                <c:pt idx="69">
                  <c:v>40851</c:v>
                </c:pt>
                <c:pt idx="70">
                  <c:v>40854</c:v>
                </c:pt>
                <c:pt idx="71">
                  <c:v>40855</c:v>
                </c:pt>
                <c:pt idx="72">
                  <c:v>40856</c:v>
                </c:pt>
                <c:pt idx="73">
                  <c:v>40857</c:v>
                </c:pt>
                <c:pt idx="74">
                  <c:v>40858</c:v>
                </c:pt>
                <c:pt idx="75">
                  <c:v>40861</c:v>
                </c:pt>
                <c:pt idx="76">
                  <c:v>40862</c:v>
                </c:pt>
                <c:pt idx="77">
                  <c:v>40863</c:v>
                </c:pt>
                <c:pt idx="78">
                  <c:v>40864</c:v>
                </c:pt>
                <c:pt idx="79">
                  <c:v>40865</c:v>
                </c:pt>
                <c:pt idx="80">
                  <c:v>40868</c:v>
                </c:pt>
                <c:pt idx="81">
                  <c:v>40869</c:v>
                </c:pt>
                <c:pt idx="82">
                  <c:v>40870</c:v>
                </c:pt>
                <c:pt idx="83">
                  <c:v>40871</c:v>
                </c:pt>
                <c:pt idx="84">
                  <c:v>40872</c:v>
                </c:pt>
                <c:pt idx="85">
                  <c:v>40875</c:v>
                </c:pt>
                <c:pt idx="86">
                  <c:v>40876</c:v>
                </c:pt>
                <c:pt idx="87">
                  <c:v>40877</c:v>
                </c:pt>
                <c:pt idx="88">
                  <c:v>40878</c:v>
                </c:pt>
                <c:pt idx="89">
                  <c:v>40879</c:v>
                </c:pt>
                <c:pt idx="90">
                  <c:v>40882</c:v>
                </c:pt>
                <c:pt idx="91">
                  <c:v>40883</c:v>
                </c:pt>
                <c:pt idx="92">
                  <c:v>40884</c:v>
                </c:pt>
                <c:pt idx="93">
                  <c:v>40885</c:v>
                </c:pt>
                <c:pt idx="94">
                  <c:v>40886</c:v>
                </c:pt>
                <c:pt idx="95">
                  <c:v>40889</c:v>
                </c:pt>
                <c:pt idx="96">
                  <c:v>40890</c:v>
                </c:pt>
                <c:pt idx="97">
                  <c:v>40891</c:v>
                </c:pt>
                <c:pt idx="98">
                  <c:v>40892</c:v>
                </c:pt>
                <c:pt idx="99">
                  <c:v>40893</c:v>
                </c:pt>
                <c:pt idx="100">
                  <c:v>40896</c:v>
                </c:pt>
                <c:pt idx="101">
                  <c:v>40897</c:v>
                </c:pt>
                <c:pt idx="102">
                  <c:v>40898</c:v>
                </c:pt>
                <c:pt idx="103">
                  <c:v>40899</c:v>
                </c:pt>
                <c:pt idx="104">
                  <c:v>40900</c:v>
                </c:pt>
                <c:pt idx="105">
                  <c:v>40903</c:v>
                </c:pt>
                <c:pt idx="106">
                  <c:v>40904</c:v>
                </c:pt>
                <c:pt idx="107">
                  <c:v>40905</c:v>
                </c:pt>
                <c:pt idx="108">
                  <c:v>40906</c:v>
                </c:pt>
                <c:pt idx="109">
                  <c:v>40907</c:v>
                </c:pt>
                <c:pt idx="110">
                  <c:v>40910</c:v>
                </c:pt>
                <c:pt idx="111">
                  <c:v>40911</c:v>
                </c:pt>
                <c:pt idx="112">
                  <c:v>40912</c:v>
                </c:pt>
                <c:pt idx="113">
                  <c:v>40913</c:v>
                </c:pt>
                <c:pt idx="114">
                  <c:v>40914</c:v>
                </c:pt>
                <c:pt idx="115">
                  <c:v>40917</c:v>
                </c:pt>
                <c:pt idx="116">
                  <c:v>40918</c:v>
                </c:pt>
                <c:pt idx="117">
                  <c:v>40919</c:v>
                </c:pt>
                <c:pt idx="118">
                  <c:v>40920</c:v>
                </c:pt>
                <c:pt idx="119">
                  <c:v>40921</c:v>
                </c:pt>
                <c:pt idx="120">
                  <c:v>40924</c:v>
                </c:pt>
                <c:pt idx="121">
                  <c:v>40925</c:v>
                </c:pt>
                <c:pt idx="122">
                  <c:v>40926</c:v>
                </c:pt>
                <c:pt idx="123">
                  <c:v>40927</c:v>
                </c:pt>
                <c:pt idx="124">
                  <c:v>40928</c:v>
                </c:pt>
                <c:pt idx="125">
                  <c:v>40931</c:v>
                </c:pt>
                <c:pt idx="126">
                  <c:v>40932</c:v>
                </c:pt>
                <c:pt idx="127">
                  <c:v>40933</c:v>
                </c:pt>
                <c:pt idx="128">
                  <c:v>40934</c:v>
                </c:pt>
                <c:pt idx="129">
                  <c:v>40935</c:v>
                </c:pt>
                <c:pt idx="130">
                  <c:v>40938</c:v>
                </c:pt>
                <c:pt idx="131">
                  <c:v>40939</c:v>
                </c:pt>
                <c:pt idx="132">
                  <c:v>40940</c:v>
                </c:pt>
                <c:pt idx="133">
                  <c:v>40941</c:v>
                </c:pt>
                <c:pt idx="134">
                  <c:v>40942</c:v>
                </c:pt>
                <c:pt idx="135">
                  <c:v>40945</c:v>
                </c:pt>
                <c:pt idx="136">
                  <c:v>40946</c:v>
                </c:pt>
                <c:pt idx="137">
                  <c:v>40947</c:v>
                </c:pt>
                <c:pt idx="138">
                  <c:v>40948</c:v>
                </c:pt>
                <c:pt idx="139">
                  <c:v>40949</c:v>
                </c:pt>
                <c:pt idx="140">
                  <c:v>40952</c:v>
                </c:pt>
                <c:pt idx="141">
                  <c:v>40953</c:v>
                </c:pt>
                <c:pt idx="142">
                  <c:v>40954</c:v>
                </c:pt>
                <c:pt idx="143">
                  <c:v>40955</c:v>
                </c:pt>
                <c:pt idx="144">
                  <c:v>40956</c:v>
                </c:pt>
                <c:pt idx="145">
                  <c:v>40959</c:v>
                </c:pt>
                <c:pt idx="146">
                  <c:v>40960</c:v>
                </c:pt>
                <c:pt idx="147">
                  <c:v>40961</c:v>
                </c:pt>
                <c:pt idx="148">
                  <c:v>40962</c:v>
                </c:pt>
                <c:pt idx="149">
                  <c:v>40963</c:v>
                </c:pt>
                <c:pt idx="150">
                  <c:v>40966</c:v>
                </c:pt>
                <c:pt idx="151">
                  <c:v>40967</c:v>
                </c:pt>
                <c:pt idx="152">
                  <c:v>40968</c:v>
                </c:pt>
                <c:pt idx="153">
                  <c:v>40969</c:v>
                </c:pt>
                <c:pt idx="154">
                  <c:v>40970</c:v>
                </c:pt>
                <c:pt idx="155">
                  <c:v>40973</c:v>
                </c:pt>
                <c:pt idx="156">
                  <c:v>40974</c:v>
                </c:pt>
                <c:pt idx="157">
                  <c:v>40975</c:v>
                </c:pt>
                <c:pt idx="158">
                  <c:v>40976</c:v>
                </c:pt>
                <c:pt idx="159">
                  <c:v>40977</c:v>
                </c:pt>
                <c:pt idx="160">
                  <c:v>40980</c:v>
                </c:pt>
                <c:pt idx="161">
                  <c:v>40981</c:v>
                </c:pt>
                <c:pt idx="162">
                  <c:v>40982</c:v>
                </c:pt>
                <c:pt idx="163">
                  <c:v>40983</c:v>
                </c:pt>
                <c:pt idx="164">
                  <c:v>40984</c:v>
                </c:pt>
                <c:pt idx="165">
                  <c:v>40987</c:v>
                </c:pt>
                <c:pt idx="166">
                  <c:v>40988</c:v>
                </c:pt>
                <c:pt idx="167">
                  <c:v>40989</c:v>
                </c:pt>
                <c:pt idx="168">
                  <c:v>40990</c:v>
                </c:pt>
                <c:pt idx="169">
                  <c:v>40991</c:v>
                </c:pt>
                <c:pt idx="170">
                  <c:v>40994</c:v>
                </c:pt>
                <c:pt idx="171">
                  <c:v>40995</c:v>
                </c:pt>
                <c:pt idx="172">
                  <c:v>40996</c:v>
                </c:pt>
                <c:pt idx="173">
                  <c:v>40997</c:v>
                </c:pt>
                <c:pt idx="174">
                  <c:v>40998</c:v>
                </c:pt>
                <c:pt idx="175">
                  <c:v>41001</c:v>
                </c:pt>
                <c:pt idx="176">
                  <c:v>41002</c:v>
                </c:pt>
                <c:pt idx="177">
                  <c:v>41003</c:v>
                </c:pt>
                <c:pt idx="178">
                  <c:v>41004</c:v>
                </c:pt>
                <c:pt idx="179">
                  <c:v>41005</c:v>
                </c:pt>
                <c:pt idx="180">
                  <c:v>41008</c:v>
                </c:pt>
                <c:pt idx="181">
                  <c:v>41009</c:v>
                </c:pt>
                <c:pt idx="182">
                  <c:v>41010</c:v>
                </c:pt>
                <c:pt idx="183">
                  <c:v>41011</c:v>
                </c:pt>
                <c:pt idx="184">
                  <c:v>41012</c:v>
                </c:pt>
                <c:pt idx="185">
                  <c:v>41015</c:v>
                </c:pt>
                <c:pt idx="186">
                  <c:v>41016</c:v>
                </c:pt>
                <c:pt idx="187">
                  <c:v>41017</c:v>
                </c:pt>
                <c:pt idx="188">
                  <c:v>41018</c:v>
                </c:pt>
                <c:pt idx="189">
                  <c:v>41019</c:v>
                </c:pt>
                <c:pt idx="190">
                  <c:v>41022</c:v>
                </c:pt>
                <c:pt idx="191">
                  <c:v>41023</c:v>
                </c:pt>
                <c:pt idx="192">
                  <c:v>41024</c:v>
                </c:pt>
                <c:pt idx="193">
                  <c:v>41025</c:v>
                </c:pt>
                <c:pt idx="194">
                  <c:v>41026</c:v>
                </c:pt>
                <c:pt idx="195">
                  <c:v>41029</c:v>
                </c:pt>
                <c:pt idx="196">
                  <c:v>41030</c:v>
                </c:pt>
                <c:pt idx="197">
                  <c:v>41031</c:v>
                </c:pt>
                <c:pt idx="198">
                  <c:v>41032</c:v>
                </c:pt>
                <c:pt idx="199">
                  <c:v>41033</c:v>
                </c:pt>
                <c:pt idx="200">
                  <c:v>41036</c:v>
                </c:pt>
                <c:pt idx="201">
                  <c:v>41037</c:v>
                </c:pt>
                <c:pt idx="202">
                  <c:v>41038</c:v>
                </c:pt>
                <c:pt idx="203">
                  <c:v>41039</c:v>
                </c:pt>
                <c:pt idx="204">
                  <c:v>41040</c:v>
                </c:pt>
                <c:pt idx="205">
                  <c:v>41043</c:v>
                </c:pt>
                <c:pt idx="206">
                  <c:v>41044</c:v>
                </c:pt>
                <c:pt idx="207">
                  <c:v>41045</c:v>
                </c:pt>
                <c:pt idx="208">
                  <c:v>41046</c:v>
                </c:pt>
                <c:pt idx="209">
                  <c:v>41047</c:v>
                </c:pt>
                <c:pt idx="210">
                  <c:v>41050</c:v>
                </c:pt>
                <c:pt idx="211">
                  <c:v>41051</c:v>
                </c:pt>
                <c:pt idx="212">
                  <c:v>41052</c:v>
                </c:pt>
                <c:pt idx="213">
                  <c:v>41053</c:v>
                </c:pt>
                <c:pt idx="214">
                  <c:v>41054</c:v>
                </c:pt>
                <c:pt idx="215">
                  <c:v>41057</c:v>
                </c:pt>
                <c:pt idx="216">
                  <c:v>41058</c:v>
                </c:pt>
                <c:pt idx="217">
                  <c:v>41059</c:v>
                </c:pt>
                <c:pt idx="218">
                  <c:v>41060</c:v>
                </c:pt>
                <c:pt idx="219">
                  <c:v>41061</c:v>
                </c:pt>
                <c:pt idx="220">
                  <c:v>41064</c:v>
                </c:pt>
                <c:pt idx="221">
                  <c:v>41065</c:v>
                </c:pt>
                <c:pt idx="222">
                  <c:v>41066</c:v>
                </c:pt>
                <c:pt idx="223">
                  <c:v>41067</c:v>
                </c:pt>
                <c:pt idx="224">
                  <c:v>41068</c:v>
                </c:pt>
                <c:pt idx="225">
                  <c:v>41071</c:v>
                </c:pt>
                <c:pt idx="226">
                  <c:v>41072</c:v>
                </c:pt>
                <c:pt idx="227">
                  <c:v>41073</c:v>
                </c:pt>
                <c:pt idx="228">
                  <c:v>41074</c:v>
                </c:pt>
                <c:pt idx="229">
                  <c:v>41075</c:v>
                </c:pt>
                <c:pt idx="230">
                  <c:v>41078</c:v>
                </c:pt>
                <c:pt idx="231">
                  <c:v>41079</c:v>
                </c:pt>
                <c:pt idx="232">
                  <c:v>41080</c:v>
                </c:pt>
                <c:pt idx="233">
                  <c:v>41081</c:v>
                </c:pt>
                <c:pt idx="234">
                  <c:v>41082</c:v>
                </c:pt>
                <c:pt idx="235">
                  <c:v>41085</c:v>
                </c:pt>
                <c:pt idx="236">
                  <c:v>41086</c:v>
                </c:pt>
                <c:pt idx="237">
                  <c:v>41087</c:v>
                </c:pt>
                <c:pt idx="238">
                  <c:v>41088</c:v>
                </c:pt>
                <c:pt idx="239">
                  <c:v>41089</c:v>
                </c:pt>
                <c:pt idx="240">
                  <c:v>41092</c:v>
                </c:pt>
                <c:pt idx="241">
                  <c:v>41093</c:v>
                </c:pt>
                <c:pt idx="242">
                  <c:v>41094</c:v>
                </c:pt>
                <c:pt idx="243">
                  <c:v>41095</c:v>
                </c:pt>
                <c:pt idx="244">
                  <c:v>41096</c:v>
                </c:pt>
                <c:pt idx="245">
                  <c:v>41099</c:v>
                </c:pt>
                <c:pt idx="246">
                  <c:v>41100</c:v>
                </c:pt>
                <c:pt idx="247">
                  <c:v>41101</c:v>
                </c:pt>
                <c:pt idx="248">
                  <c:v>41102</c:v>
                </c:pt>
                <c:pt idx="249">
                  <c:v>41103</c:v>
                </c:pt>
                <c:pt idx="250">
                  <c:v>41106</c:v>
                </c:pt>
                <c:pt idx="251">
                  <c:v>41107</c:v>
                </c:pt>
                <c:pt idx="252">
                  <c:v>41108</c:v>
                </c:pt>
                <c:pt idx="253">
                  <c:v>41109</c:v>
                </c:pt>
                <c:pt idx="254">
                  <c:v>41110</c:v>
                </c:pt>
                <c:pt idx="255">
                  <c:v>41113</c:v>
                </c:pt>
                <c:pt idx="256">
                  <c:v>41114</c:v>
                </c:pt>
                <c:pt idx="257">
                  <c:v>41115</c:v>
                </c:pt>
                <c:pt idx="258">
                  <c:v>41116</c:v>
                </c:pt>
                <c:pt idx="259">
                  <c:v>41117</c:v>
                </c:pt>
                <c:pt idx="260">
                  <c:v>41120</c:v>
                </c:pt>
                <c:pt idx="261">
                  <c:v>41121</c:v>
                </c:pt>
                <c:pt idx="262">
                  <c:v>41122</c:v>
                </c:pt>
                <c:pt idx="263">
                  <c:v>41123</c:v>
                </c:pt>
                <c:pt idx="264">
                  <c:v>41124</c:v>
                </c:pt>
                <c:pt idx="265">
                  <c:v>41127</c:v>
                </c:pt>
                <c:pt idx="266">
                  <c:v>41128</c:v>
                </c:pt>
                <c:pt idx="267">
                  <c:v>41129</c:v>
                </c:pt>
                <c:pt idx="268">
                  <c:v>41130</c:v>
                </c:pt>
                <c:pt idx="269">
                  <c:v>41131</c:v>
                </c:pt>
                <c:pt idx="270">
                  <c:v>41134</c:v>
                </c:pt>
                <c:pt idx="271">
                  <c:v>41135</c:v>
                </c:pt>
                <c:pt idx="272">
                  <c:v>41136</c:v>
                </c:pt>
                <c:pt idx="273">
                  <c:v>41137</c:v>
                </c:pt>
                <c:pt idx="274">
                  <c:v>41138</c:v>
                </c:pt>
                <c:pt idx="275">
                  <c:v>41141</c:v>
                </c:pt>
                <c:pt idx="276">
                  <c:v>41142</c:v>
                </c:pt>
                <c:pt idx="277">
                  <c:v>41143</c:v>
                </c:pt>
                <c:pt idx="278">
                  <c:v>41144</c:v>
                </c:pt>
                <c:pt idx="279">
                  <c:v>41145</c:v>
                </c:pt>
                <c:pt idx="280">
                  <c:v>41148</c:v>
                </c:pt>
                <c:pt idx="281">
                  <c:v>41149</c:v>
                </c:pt>
                <c:pt idx="282">
                  <c:v>41150</c:v>
                </c:pt>
                <c:pt idx="283">
                  <c:v>41151</c:v>
                </c:pt>
                <c:pt idx="284">
                  <c:v>41152</c:v>
                </c:pt>
                <c:pt idx="285">
                  <c:v>41155</c:v>
                </c:pt>
                <c:pt idx="286">
                  <c:v>41156</c:v>
                </c:pt>
                <c:pt idx="287">
                  <c:v>41157</c:v>
                </c:pt>
                <c:pt idx="288">
                  <c:v>41158</c:v>
                </c:pt>
                <c:pt idx="289">
                  <c:v>41159</c:v>
                </c:pt>
                <c:pt idx="290">
                  <c:v>41162</c:v>
                </c:pt>
                <c:pt idx="291">
                  <c:v>41163</c:v>
                </c:pt>
                <c:pt idx="292">
                  <c:v>41164</c:v>
                </c:pt>
                <c:pt idx="293">
                  <c:v>41165</c:v>
                </c:pt>
                <c:pt idx="294">
                  <c:v>41166</c:v>
                </c:pt>
                <c:pt idx="295">
                  <c:v>41169</c:v>
                </c:pt>
                <c:pt idx="296">
                  <c:v>41170</c:v>
                </c:pt>
                <c:pt idx="297">
                  <c:v>41171</c:v>
                </c:pt>
                <c:pt idx="298">
                  <c:v>41172</c:v>
                </c:pt>
                <c:pt idx="299">
                  <c:v>41173</c:v>
                </c:pt>
                <c:pt idx="300">
                  <c:v>41176</c:v>
                </c:pt>
                <c:pt idx="301">
                  <c:v>41177</c:v>
                </c:pt>
                <c:pt idx="302">
                  <c:v>41178</c:v>
                </c:pt>
                <c:pt idx="303">
                  <c:v>41179</c:v>
                </c:pt>
                <c:pt idx="304">
                  <c:v>41180</c:v>
                </c:pt>
                <c:pt idx="305">
                  <c:v>41183</c:v>
                </c:pt>
                <c:pt idx="306">
                  <c:v>41184</c:v>
                </c:pt>
                <c:pt idx="307">
                  <c:v>41185</c:v>
                </c:pt>
                <c:pt idx="308">
                  <c:v>41186</c:v>
                </c:pt>
                <c:pt idx="309">
                  <c:v>41187</c:v>
                </c:pt>
                <c:pt idx="310">
                  <c:v>41190</c:v>
                </c:pt>
                <c:pt idx="311">
                  <c:v>41191</c:v>
                </c:pt>
                <c:pt idx="312">
                  <c:v>41192</c:v>
                </c:pt>
                <c:pt idx="313">
                  <c:v>41193</c:v>
                </c:pt>
                <c:pt idx="314">
                  <c:v>41194</c:v>
                </c:pt>
                <c:pt idx="315">
                  <c:v>41197</c:v>
                </c:pt>
              </c:numCache>
            </c:numRef>
          </c:cat>
          <c:val>
            <c:numRef>
              <c:f>AfterAug2011!$G$3:$G$318</c:f>
              <c:numCache>
                <c:formatCode>_-* #,##0.00_-;\-* #,##0.00_-;_-* "-"??_-;_-@_-</c:formatCode>
                <c:ptCount val="316"/>
                <c:pt idx="0">
                  <c:v>100</c:v>
                </c:pt>
                <c:pt idx="1">
                  <c:v>102.60531192093885</c:v>
                </c:pt>
                <c:pt idx="2">
                  <c:v>102.64051883878938</c:v>
                </c:pt>
                <c:pt idx="3">
                  <c:v>101.70043236565782</c:v>
                </c:pt>
                <c:pt idx="4">
                  <c:v>102.76714021000618</c:v>
                </c:pt>
                <c:pt idx="5">
                  <c:v>106.20938851142681</c:v>
                </c:pt>
                <c:pt idx="6">
                  <c:v>107.49845583693639</c:v>
                </c:pt>
                <c:pt idx="7">
                  <c:v>110.75046324891909</c:v>
                </c:pt>
                <c:pt idx="8">
                  <c:v>108.96232242124768</c:v>
                </c:pt>
                <c:pt idx="9">
                  <c:v>107.89993823347746</c:v>
                </c:pt>
                <c:pt idx="10">
                  <c:v>109.07041383570105</c:v>
                </c:pt>
                <c:pt idx="11">
                  <c:v>110.29647930821496</c:v>
                </c:pt>
                <c:pt idx="12">
                  <c:v>110.63928350833847</c:v>
                </c:pt>
                <c:pt idx="13">
                  <c:v>112.6497838171711</c:v>
                </c:pt>
                <c:pt idx="14">
                  <c:v>114.39777640518838</c:v>
                </c:pt>
                <c:pt idx="15">
                  <c:v>117.2081531809759</c:v>
                </c:pt>
                <c:pt idx="16">
                  <c:v>112.93082149474985</c:v>
                </c:pt>
                <c:pt idx="17">
                  <c:v>108.66707844348362</c:v>
                </c:pt>
                <c:pt idx="18">
                  <c:v>109.58307597282273</c:v>
                </c:pt>
                <c:pt idx="19">
                  <c:v>112.90611488573194</c:v>
                </c:pt>
                <c:pt idx="20">
                  <c:v>110.4651019147622</c:v>
                </c:pt>
                <c:pt idx="21">
                  <c:v>113.3681284743669</c:v>
                </c:pt>
                <c:pt idx="22">
                  <c:v>112.76837554045707</c:v>
                </c:pt>
                <c:pt idx="23">
                  <c:v>112.79493514515133</c:v>
                </c:pt>
                <c:pt idx="24">
                  <c:v>116.29894996911673</c:v>
                </c:pt>
                <c:pt idx="25">
                  <c:v>117.37059913526868</c:v>
                </c:pt>
                <c:pt idx="26">
                  <c:v>115.83693638048177</c:v>
                </c:pt>
                <c:pt idx="27">
                  <c:v>112.25880172946263</c:v>
                </c:pt>
                <c:pt idx="28">
                  <c:v>115.51451513279802</c:v>
                </c:pt>
                <c:pt idx="29">
                  <c:v>114.6201358863496</c:v>
                </c:pt>
                <c:pt idx="30">
                  <c:v>112.12476837554047</c:v>
                </c:pt>
                <c:pt idx="31">
                  <c:v>113.25509573810994</c:v>
                </c:pt>
                <c:pt idx="32">
                  <c:v>112.39221741815936</c:v>
                </c:pt>
                <c:pt idx="33">
                  <c:v>110.47374922791846</c:v>
                </c:pt>
                <c:pt idx="34">
                  <c:v>111.91352686843732</c:v>
                </c:pt>
                <c:pt idx="35">
                  <c:v>109.86287831995058</c:v>
                </c:pt>
                <c:pt idx="36">
                  <c:v>111.40395305744289</c:v>
                </c:pt>
                <c:pt idx="37">
                  <c:v>110.08956145768994</c:v>
                </c:pt>
                <c:pt idx="38">
                  <c:v>107.48177887584929</c:v>
                </c:pt>
                <c:pt idx="39">
                  <c:v>102.33477455219271</c:v>
                </c:pt>
                <c:pt idx="40">
                  <c:v>100.45398394070413</c:v>
                </c:pt>
                <c:pt idx="41">
                  <c:v>101.92279184681902</c:v>
                </c:pt>
                <c:pt idx="42">
                  <c:v>99.369981470043228</c:v>
                </c:pt>
                <c:pt idx="43">
                  <c:v>99.715873996294007</c:v>
                </c:pt>
                <c:pt idx="44">
                  <c:v>100.30697961704756</c:v>
                </c:pt>
                <c:pt idx="45">
                  <c:v>102.42865966646077</c:v>
                </c:pt>
                <c:pt idx="46">
                  <c:v>100.30574428659666</c:v>
                </c:pt>
                <c:pt idx="47">
                  <c:v>101.3619518221124</c:v>
                </c:pt>
                <c:pt idx="48">
                  <c:v>102.00308832612723</c:v>
                </c:pt>
                <c:pt idx="49">
                  <c:v>101.16429894996909</c:v>
                </c:pt>
                <c:pt idx="50">
                  <c:v>103.55466337245214</c:v>
                </c:pt>
                <c:pt idx="51">
                  <c:v>102.68066707844351</c:v>
                </c:pt>
                <c:pt idx="52">
                  <c:v>103.52254478072884</c:v>
                </c:pt>
                <c:pt idx="53">
                  <c:v>103.03520691785053</c:v>
                </c:pt>
                <c:pt idx="54">
                  <c:v>103.81284743668932</c:v>
                </c:pt>
                <c:pt idx="55">
                  <c:v>103.20259419394688</c:v>
                </c:pt>
                <c:pt idx="56">
                  <c:v>102.39962940086474</c:v>
                </c:pt>
                <c:pt idx="57">
                  <c:v>101.34342186534897</c:v>
                </c:pt>
                <c:pt idx="58">
                  <c:v>100.1111797405806</c:v>
                </c:pt>
                <c:pt idx="59">
                  <c:v>101.44410129709698</c:v>
                </c:pt>
                <c:pt idx="60">
                  <c:v>102.12970969734405</c:v>
                </c:pt>
                <c:pt idx="61">
                  <c:v>105.34465719579988</c:v>
                </c:pt>
                <c:pt idx="62">
                  <c:v>106.53613341568868</c:v>
                </c:pt>
                <c:pt idx="63">
                  <c:v>107.77331686226066</c:v>
                </c:pt>
                <c:pt idx="64">
                  <c:v>107.7053736874614</c:v>
                </c:pt>
                <c:pt idx="65">
                  <c:v>105.92032118591723</c:v>
                </c:pt>
                <c:pt idx="66">
                  <c:v>106.23224212476839</c:v>
                </c:pt>
                <c:pt idx="67">
                  <c:v>107.38727609635576</c:v>
                </c:pt>
                <c:pt idx="68">
                  <c:v>108.94502779493513</c:v>
                </c:pt>
                <c:pt idx="69">
                  <c:v>108.3786287831995</c:v>
                </c:pt>
                <c:pt idx="70">
                  <c:v>110.87708462013588</c:v>
                </c:pt>
                <c:pt idx="71">
                  <c:v>110.3335392217418</c:v>
                </c:pt>
                <c:pt idx="72">
                  <c:v>109.32365657813466</c:v>
                </c:pt>
                <c:pt idx="73">
                  <c:v>108.61025324274244</c:v>
                </c:pt>
                <c:pt idx="74">
                  <c:v>110.4805435453984</c:v>
                </c:pt>
                <c:pt idx="75">
                  <c:v>109.97096973440397</c:v>
                </c:pt>
                <c:pt idx="76">
                  <c:v>109.99505867819641</c:v>
                </c:pt>
                <c:pt idx="77">
                  <c:v>108.91785052501545</c:v>
                </c:pt>
                <c:pt idx="78">
                  <c:v>106.34836318715257</c:v>
                </c:pt>
                <c:pt idx="79">
                  <c:v>106.48239654107473</c:v>
                </c:pt>
                <c:pt idx="80">
                  <c:v>103.60222359481162</c:v>
                </c:pt>
                <c:pt idx="81">
                  <c:v>104.99197035206917</c:v>
                </c:pt>
                <c:pt idx="82">
                  <c:v>104.52563310685608</c:v>
                </c:pt>
                <c:pt idx="83">
                  <c:v>104.65225447807288</c:v>
                </c:pt>
                <c:pt idx="84">
                  <c:v>103.98579369981469</c:v>
                </c:pt>
                <c:pt idx="85">
                  <c:v>105.76590487955528</c:v>
                </c:pt>
                <c:pt idx="86">
                  <c:v>105.97405806053119</c:v>
                </c:pt>
                <c:pt idx="87">
                  <c:v>107.86781964175418</c:v>
                </c:pt>
                <c:pt idx="88">
                  <c:v>107.77146386658431</c:v>
                </c:pt>
                <c:pt idx="89">
                  <c:v>107.89067325509573</c:v>
                </c:pt>
                <c:pt idx="90">
                  <c:v>106.4237183446572</c:v>
                </c:pt>
                <c:pt idx="91">
                  <c:v>106.74490426189006</c:v>
                </c:pt>
                <c:pt idx="92">
                  <c:v>107.58492896849907</c:v>
                </c:pt>
                <c:pt idx="93">
                  <c:v>105.52069178505251</c:v>
                </c:pt>
                <c:pt idx="94">
                  <c:v>105.7195799876467</c:v>
                </c:pt>
                <c:pt idx="95">
                  <c:v>102.93823347745521</c:v>
                </c:pt>
                <c:pt idx="96">
                  <c:v>100.77640518838788</c:v>
                </c:pt>
                <c:pt idx="97">
                  <c:v>97.223594811612102</c:v>
                </c:pt>
                <c:pt idx="98">
                  <c:v>97.005558987029033</c:v>
                </c:pt>
                <c:pt idx="99">
                  <c:v>98.761581222977142</c:v>
                </c:pt>
                <c:pt idx="100">
                  <c:v>98.472513897467579</c:v>
                </c:pt>
                <c:pt idx="101">
                  <c:v>99.808523780111187</c:v>
                </c:pt>
                <c:pt idx="102">
                  <c:v>99.767140210006175</c:v>
                </c:pt>
                <c:pt idx="103">
                  <c:v>99.169240271772694</c:v>
                </c:pt>
                <c:pt idx="104">
                  <c:v>99.218653489808517</c:v>
                </c:pt>
                <c:pt idx="105">
                  <c:v>99.255713403335406</c:v>
                </c:pt>
                <c:pt idx="106">
                  <c:v>98.407659048795566</c:v>
                </c:pt>
                <c:pt idx="107">
                  <c:v>96.073502161828301</c:v>
                </c:pt>
                <c:pt idx="108">
                  <c:v>95.489190858554664</c:v>
                </c:pt>
                <c:pt idx="109">
                  <c:v>96.584311303273623</c:v>
                </c:pt>
                <c:pt idx="110">
                  <c:v>96.743051266213712</c:v>
                </c:pt>
                <c:pt idx="111">
                  <c:v>99.042618900555908</c:v>
                </c:pt>
                <c:pt idx="112">
                  <c:v>99.542927733168625</c:v>
                </c:pt>
                <c:pt idx="113">
                  <c:v>100.22977146386658</c:v>
                </c:pt>
                <c:pt idx="114">
                  <c:v>99.935145151327987</c:v>
                </c:pt>
                <c:pt idx="115">
                  <c:v>99.541074737492281</c:v>
                </c:pt>
                <c:pt idx="116">
                  <c:v>100.82458307597281</c:v>
                </c:pt>
                <c:pt idx="117">
                  <c:v>101.41877702285362</c:v>
                </c:pt>
                <c:pt idx="118">
                  <c:v>101.9302038295244</c:v>
                </c:pt>
                <c:pt idx="119">
                  <c:v>101.23533045089562</c:v>
                </c:pt>
                <c:pt idx="120">
                  <c:v>101.53180975911056</c:v>
                </c:pt>
                <c:pt idx="121">
                  <c:v>102.041383570105</c:v>
                </c:pt>
                <c:pt idx="122">
                  <c:v>102.52933909820878</c:v>
                </c:pt>
                <c:pt idx="123">
                  <c:v>102.43051266213712</c:v>
                </c:pt>
                <c:pt idx="124">
                  <c:v>102.94317479925881</c:v>
                </c:pt>
                <c:pt idx="125">
                  <c:v>103.59357628165536</c:v>
                </c:pt>
                <c:pt idx="126">
                  <c:v>102.88326127239036</c:v>
                </c:pt>
                <c:pt idx="127">
                  <c:v>105.65596046942557</c:v>
                </c:pt>
                <c:pt idx="128">
                  <c:v>106.27856701667697</c:v>
                </c:pt>
                <c:pt idx="129">
                  <c:v>107.41630636195181</c:v>
                </c:pt>
                <c:pt idx="130">
                  <c:v>106.86040765904879</c:v>
                </c:pt>
                <c:pt idx="131">
                  <c:v>107.32550957381099</c:v>
                </c:pt>
                <c:pt idx="132">
                  <c:v>107.68375540457073</c:v>
                </c:pt>
                <c:pt idx="133">
                  <c:v>108.6769610870908</c:v>
                </c:pt>
                <c:pt idx="134">
                  <c:v>106.62445954292774</c:v>
                </c:pt>
                <c:pt idx="135">
                  <c:v>106.26003705991351</c:v>
                </c:pt>
                <c:pt idx="136">
                  <c:v>107.81222977146388</c:v>
                </c:pt>
                <c:pt idx="137">
                  <c:v>107.05373687461397</c:v>
                </c:pt>
                <c:pt idx="138">
                  <c:v>106.81902408894379</c:v>
                </c:pt>
                <c:pt idx="139">
                  <c:v>106.36195182211242</c:v>
                </c:pt>
                <c:pt idx="140">
                  <c:v>106.3786287831995</c:v>
                </c:pt>
                <c:pt idx="141">
                  <c:v>106.24953675108091</c:v>
                </c:pt>
                <c:pt idx="142">
                  <c:v>106.74181593576282</c:v>
                </c:pt>
                <c:pt idx="143">
                  <c:v>106.73687461395922</c:v>
                </c:pt>
                <c:pt idx="144">
                  <c:v>106.44718962322422</c:v>
                </c:pt>
                <c:pt idx="145">
                  <c:v>107.16182828906733</c:v>
                </c:pt>
                <c:pt idx="146">
                  <c:v>108.65534280420013</c:v>
                </c:pt>
                <c:pt idx="147">
                  <c:v>109.71093267449044</c:v>
                </c:pt>
                <c:pt idx="148">
                  <c:v>109.98641136504015</c:v>
                </c:pt>
                <c:pt idx="149">
                  <c:v>109.4780728844966</c:v>
                </c:pt>
                <c:pt idx="150">
                  <c:v>109.183446571958</c:v>
                </c:pt>
                <c:pt idx="151">
                  <c:v>110.20568252007412</c:v>
                </c:pt>
                <c:pt idx="152">
                  <c:v>104.80852378011119</c:v>
                </c:pt>
                <c:pt idx="153">
                  <c:v>106.13218035824583</c:v>
                </c:pt>
                <c:pt idx="154">
                  <c:v>105.78134651019147</c:v>
                </c:pt>
                <c:pt idx="155">
                  <c:v>105.40457072266831</c:v>
                </c:pt>
                <c:pt idx="156">
                  <c:v>103.41692402717726</c:v>
                </c:pt>
                <c:pt idx="157">
                  <c:v>104.07535515750463</c:v>
                </c:pt>
                <c:pt idx="158">
                  <c:v>104.98888202594195</c:v>
                </c:pt>
                <c:pt idx="159">
                  <c:v>105.84620135886351</c:v>
                </c:pt>
                <c:pt idx="160">
                  <c:v>105.08462013588635</c:v>
                </c:pt>
                <c:pt idx="161">
                  <c:v>103.40333539221743</c:v>
                </c:pt>
                <c:pt idx="162">
                  <c:v>101.59851760345893</c:v>
                </c:pt>
                <c:pt idx="163">
                  <c:v>102.43545398394072</c:v>
                </c:pt>
                <c:pt idx="164">
                  <c:v>102.53242742433602</c:v>
                </c:pt>
                <c:pt idx="165">
                  <c:v>102.81161210623841</c:v>
                </c:pt>
                <c:pt idx="166">
                  <c:v>101.96232242124768</c:v>
                </c:pt>
                <c:pt idx="167">
                  <c:v>101.94132180358247</c:v>
                </c:pt>
                <c:pt idx="168">
                  <c:v>101.66151945645461</c:v>
                </c:pt>
                <c:pt idx="169">
                  <c:v>102.6497838171711</c:v>
                </c:pt>
                <c:pt idx="170">
                  <c:v>104.38974675725757</c:v>
                </c:pt>
                <c:pt idx="171">
                  <c:v>103.8153180975911</c:v>
                </c:pt>
                <c:pt idx="172">
                  <c:v>102.75972822730081</c:v>
                </c:pt>
                <c:pt idx="173">
                  <c:v>102.62940086473131</c:v>
                </c:pt>
                <c:pt idx="174">
                  <c:v>103.04817788758491</c:v>
                </c:pt>
                <c:pt idx="175">
                  <c:v>103.62445954292774</c:v>
                </c:pt>
                <c:pt idx="176">
                  <c:v>101.67572575663991</c:v>
                </c:pt>
                <c:pt idx="177">
                  <c:v>100.10932674490427</c:v>
                </c:pt>
                <c:pt idx="178">
                  <c:v>100.75540457072267</c:v>
                </c:pt>
                <c:pt idx="179">
                  <c:v>101.07659048795554</c:v>
                </c:pt>
                <c:pt idx="180">
                  <c:v>101.30945027794935</c:v>
                </c:pt>
                <c:pt idx="181">
                  <c:v>102.52810376775787</c:v>
                </c:pt>
                <c:pt idx="182">
                  <c:v>102.47869054972205</c:v>
                </c:pt>
                <c:pt idx="183">
                  <c:v>103.5064854848672</c:v>
                </c:pt>
                <c:pt idx="184">
                  <c:v>102.41815935762817</c:v>
                </c:pt>
                <c:pt idx="185">
                  <c:v>102.03088326127239</c:v>
                </c:pt>
                <c:pt idx="186">
                  <c:v>101.88820259419393</c:v>
                </c:pt>
                <c:pt idx="187">
                  <c:v>101.42680667078443</c:v>
                </c:pt>
                <c:pt idx="188">
                  <c:v>101.47807288449661</c:v>
                </c:pt>
                <c:pt idx="189">
                  <c:v>101.47807288449661</c:v>
                </c:pt>
                <c:pt idx="190">
                  <c:v>101.22421247683755</c:v>
                </c:pt>
                <c:pt idx="191">
                  <c:v>101.43730697961703</c:v>
                </c:pt>
                <c:pt idx="192">
                  <c:v>101.52130945027795</c:v>
                </c:pt>
                <c:pt idx="193">
                  <c:v>102.37368746139592</c:v>
                </c:pt>
                <c:pt idx="194">
                  <c:v>102.70228536133416</c:v>
                </c:pt>
                <c:pt idx="195">
                  <c:v>102.82581840642371</c:v>
                </c:pt>
                <c:pt idx="196">
                  <c:v>102.68252007411982</c:v>
                </c:pt>
                <c:pt idx="197">
                  <c:v>102.13094502779494</c:v>
                </c:pt>
                <c:pt idx="198">
                  <c:v>101.04879555281039</c:v>
                </c:pt>
                <c:pt idx="199">
                  <c:v>101.43421865348981</c:v>
                </c:pt>
                <c:pt idx="200">
                  <c:v>101.20753551575046</c:v>
                </c:pt>
                <c:pt idx="201">
                  <c:v>99.164298949969123</c:v>
                </c:pt>
                <c:pt idx="202">
                  <c:v>98.182211241507105</c:v>
                </c:pt>
                <c:pt idx="203">
                  <c:v>98.457072266831375</c:v>
                </c:pt>
                <c:pt idx="204">
                  <c:v>97.554045707226692</c:v>
                </c:pt>
                <c:pt idx="205">
                  <c:v>96.153180975911056</c:v>
                </c:pt>
                <c:pt idx="206">
                  <c:v>95.380481778875847</c:v>
                </c:pt>
                <c:pt idx="207">
                  <c:v>95.093885114268062</c:v>
                </c:pt>
                <c:pt idx="208">
                  <c:v>97.237183446571962</c:v>
                </c:pt>
                <c:pt idx="209">
                  <c:v>98.393452748610258</c:v>
                </c:pt>
                <c:pt idx="210">
                  <c:v>98.398394070413829</c:v>
                </c:pt>
                <c:pt idx="211">
                  <c:v>96.880790611488578</c:v>
                </c:pt>
                <c:pt idx="212">
                  <c:v>96.445336627547874</c:v>
                </c:pt>
                <c:pt idx="213">
                  <c:v>96.309450277949352</c:v>
                </c:pt>
                <c:pt idx="214">
                  <c:v>97.160592958616434</c:v>
                </c:pt>
                <c:pt idx="215">
                  <c:v>97.183446571958015</c:v>
                </c:pt>
                <c:pt idx="216">
                  <c:v>96.056207535515753</c:v>
                </c:pt>
                <c:pt idx="217">
                  <c:v>96.56454601605931</c:v>
                </c:pt>
                <c:pt idx="218">
                  <c:v>96.382334774552191</c:v>
                </c:pt>
                <c:pt idx="219">
                  <c:v>100.31500926497839</c:v>
                </c:pt>
                <c:pt idx="220">
                  <c:v>99.990735021618278</c:v>
                </c:pt>
                <c:pt idx="221">
                  <c:v>99.879555281037682</c:v>
                </c:pt>
                <c:pt idx="222">
                  <c:v>100.01852995676343</c:v>
                </c:pt>
                <c:pt idx="223">
                  <c:v>98.1717109326745</c:v>
                </c:pt>
                <c:pt idx="224">
                  <c:v>98.421865348980859</c:v>
                </c:pt>
                <c:pt idx="225">
                  <c:v>98.626930203829517</c:v>
                </c:pt>
                <c:pt idx="226">
                  <c:v>99.431747992588015</c:v>
                </c:pt>
                <c:pt idx="227">
                  <c:v>99.879555281037682</c:v>
                </c:pt>
                <c:pt idx="228">
                  <c:v>100.2921556516368</c:v>
                </c:pt>
                <c:pt idx="229">
                  <c:v>100.50030883261272</c:v>
                </c:pt>
                <c:pt idx="230">
                  <c:v>100.56022235948117</c:v>
                </c:pt>
                <c:pt idx="231">
                  <c:v>99.970352069178503</c:v>
                </c:pt>
                <c:pt idx="232">
                  <c:v>99.28844966028413</c:v>
                </c:pt>
                <c:pt idx="233">
                  <c:v>96.743668931439146</c:v>
                </c:pt>
                <c:pt idx="234">
                  <c:v>97.124768375540455</c:v>
                </c:pt>
                <c:pt idx="235">
                  <c:v>97.867819641754167</c:v>
                </c:pt>
                <c:pt idx="236">
                  <c:v>97.154416306361952</c:v>
                </c:pt>
                <c:pt idx="237">
                  <c:v>97.232859789993825</c:v>
                </c:pt>
                <c:pt idx="238">
                  <c:v>95.900555898702905</c:v>
                </c:pt>
                <c:pt idx="239">
                  <c:v>98.66584311303275</c:v>
                </c:pt>
                <c:pt idx="240">
                  <c:v>98.647313156269306</c:v>
                </c:pt>
                <c:pt idx="241">
                  <c:v>99.898085237801098</c:v>
                </c:pt>
                <c:pt idx="242">
                  <c:v>99.791846819024101</c:v>
                </c:pt>
                <c:pt idx="243">
                  <c:v>99.115503397158747</c:v>
                </c:pt>
                <c:pt idx="244">
                  <c:v>97.822730080296481</c:v>
                </c:pt>
                <c:pt idx="245">
                  <c:v>98.065472513897461</c:v>
                </c:pt>
                <c:pt idx="246">
                  <c:v>96.805435453983932</c:v>
                </c:pt>
                <c:pt idx="247">
                  <c:v>97.368746139592346</c:v>
                </c:pt>
                <c:pt idx="248">
                  <c:v>97.093885114268076</c:v>
                </c:pt>
                <c:pt idx="249">
                  <c:v>98.189005558987034</c:v>
                </c:pt>
                <c:pt idx="250">
                  <c:v>98.170475602223604</c:v>
                </c:pt>
                <c:pt idx="251">
                  <c:v>97.80111179740581</c:v>
                </c:pt>
                <c:pt idx="252">
                  <c:v>97.190858554663379</c:v>
                </c:pt>
                <c:pt idx="253">
                  <c:v>97.679431747992595</c:v>
                </c:pt>
                <c:pt idx="254">
                  <c:v>97.869054972205063</c:v>
                </c:pt>
                <c:pt idx="255">
                  <c:v>97.402717726991966</c:v>
                </c:pt>
                <c:pt idx="256">
                  <c:v>97.649783817171098</c:v>
                </c:pt>
                <c:pt idx="257">
                  <c:v>99.10129709697344</c:v>
                </c:pt>
                <c:pt idx="258">
                  <c:v>99.800494132180361</c:v>
                </c:pt>
                <c:pt idx="259">
                  <c:v>100.24088943792464</c:v>
                </c:pt>
                <c:pt idx="260">
                  <c:v>100.18344657195799</c:v>
                </c:pt>
                <c:pt idx="261">
                  <c:v>99.709697344039526</c:v>
                </c:pt>
                <c:pt idx="262">
                  <c:v>98.79431747992588</c:v>
                </c:pt>
                <c:pt idx="263">
                  <c:v>98.124150710315021</c:v>
                </c:pt>
                <c:pt idx="264">
                  <c:v>99.041383570104998</c:v>
                </c:pt>
                <c:pt idx="265">
                  <c:v>99.474984558369357</c:v>
                </c:pt>
                <c:pt idx="266">
                  <c:v>99.579987646695486</c:v>
                </c:pt>
                <c:pt idx="267">
                  <c:v>99.575663990117363</c:v>
                </c:pt>
                <c:pt idx="268">
                  <c:v>99.891908585546631</c:v>
                </c:pt>
                <c:pt idx="269">
                  <c:v>100.07411982705375</c:v>
                </c:pt>
                <c:pt idx="270">
                  <c:v>99.428659666460788</c:v>
                </c:pt>
                <c:pt idx="271">
                  <c:v>98.767757875231624</c:v>
                </c:pt>
                <c:pt idx="272">
                  <c:v>99.017912291537982</c:v>
                </c:pt>
                <c:pt idx="273">
                  <c:v>99.75911056207535</c:v>
                </c:pt>
                <c:pt idx="274">
                  <c:v>99.817788758492895</c:v>
                </c:pt>
                <c:pt idx="275">
                  <c:v>100.09264978381718</c:v>
                </c:pt>
                <c:pt idx="276">
                  <c:v>101.16121062384187</c:v>
                </c:pt>
                <c:pt idx="277">
                  <c:v>102.20197652872143</c:v>
                </c:pt>
                <c:pt idx="278">
                  <c:v>103.18715256331068</c:v>
                </c:pt>
                <c:pt idx="279">
                  <c:v>103.18406423718345</c:v>
                </c:pt>
                <c:pt idx="280">
                  <c:v>102.78567016676961</c:v>
                </c:pt>
                <c:pt idx="281">
                  <c:v>102.95861642989502</c:v>
                </c:pt>
                <c:pt idx="282">
                  <c:v>102.31624459542927</c:v>
                </c:pt>
                <c:pt idx="283">
                  <c:v>102.26065472513896</c:v>
                </c:pt>
                <c:pt idx="284">
                  <c:v>104.50957381099444</c:v>
                </c:pt>
                <c:pt idx="285">
                  <c:v>104.53983940704138</c:v>
                </c:pt>
                <c:pt idx="286">
                  <c:v>104.74058060531193</c:v>
                </c:pt>
                <c:pt idx="287">
                  <c:v>104.57072266831378</c:v>
                </c:pt>
                <c:pt idx="288">
                  <c:v>105.02038295243979</c:v>
                </c:pt>
                <c:pt idx="289">
                  <c:v>107.20506485484869</c:v>
                </c:pt>
                <c:pt idx="290">
                  <c:v>106.62445954292774</c:v>
                </c:pt>
                <c:pt idx="291">
                  <c:v>106.99197035206917</c:v>
                </c:pt>
                <c:pt idx="292">
                  <c:v>106.90549722050649</c:v>
                </c:pt>
                <c:pt idx="293">
                  <c:v>109.14391599752933</c:v>
                </c:pt>
                <c:pt idx="294">
                  <c:v>109.35145151327981</c:v>
                </c:pt>
                <c:pt idx="295">
                  <c:v>108.79864113650402</c:v>
                </c:pt>
                <c:pt idx="296">
                  <c:v>109.45027794935145</c:v>
                </c:pt>
                <c:pt idx="297">
                  <c:v>109.35145151327981</c:v>
                </c:pt>
                <c:pt idx="298">
                  <c:v>109.24027177269919</c:v>
                </c:pt>
                <c:pt idx="299">
                  <c:v>109.5182211241507</c:v>
                </c:pt>
                <c:pt idx="300">
                  <c:v>108.98394070413835</c:v>
                </c:pt>
                <c:pt idx="301">
                  <c:v>108.74922791846819</c:v>
                </c:pt>
                <c:pt idx="302">
                  <c:v>108.26127239036443</c:v>
                </c:pt>
                <c:pt idx="303">
                  <c:v>109.77455219271155</c:v>
                </c:pt>
                <c:pt idx="304">
                  <c:v>109.45645460160594</c:v>
                </c:pt>
                <c:pt idx="305">
                  <c:v>109.65410747374922</c:v>
                </c:pt>
                <c:pt idx="306">
                  <c:v>109.61704756022237</c:v>
                </c:pt>
                <c:pt idx="307">
                  <c:v>109.82087708462014</c:v>
                </c:pt>
                <c:pt idx="308">
                  <c:v>110.58678196417542</c:v>
                </c:pt>
                <c:pt idx="309">
                  <c:v>109.98147004323656</c:v>
                </c:pt>
                <c:pt idx="310">
                  <c:v>109.63248919085855</c:v>
                </c:pt>
                <c:pt idx="311">
                  <c:v>108.97467572575663</c:v>
                </c:pt>
                <c:pt idx="312">
                  <c:v>108.85423100679432</c:v>
                </c:pt>
                <c:pt idx="313">
                  <c:v>109.16306361951823</c:v>
                </c:pt>
                <c:pt idx="314">
                  <c:v>108.3681284743669</c:v>
                </c:pt>
                <c:pt idx="315">
                  <c:v>107.32242124768376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12-5844-B509-39E66790BC70}"/>
            </c:ext>
          </c:extLst>
        </c:ser>
        <c:ser>
          <c:idx val="3"/>
          <c:order val="3"/>
          <c:tx>
            <c:v>Cu</c:v>
          </c:tx>
          <c:spPr>
            <a:ln w="28575" cap="rnd">
              <a:solidFill>
                <a:srgbClr val="F05C26"/>
              </a:solidFill>
              <a:round/>
            </a:ln>
            <a:effectLst/>
          </c:spPr>
          <c:marker>
            <c:symbol val="none"/>
          </c:marker>
          <c:cat>
            <c:numRef>
              <c:f>AfterAug2011!$A$3:$A$318</c:f>
              <c:numCache>
                <c:formatCode>m/d/yy</c:formatCode>
                <c:ptCount val="316"/>
                <c:pt idx="0">
                  <c:v>40756</c:v>
                </c:pt>
                <c:pt idx="1">
                  <c:v>40757</c:v>
                </c:pt>
                <c:pt idx="2">
                  <c:v>40758</c:v>
                </c:pt>
                <c:pt idx="3">
                  <c:v>40759</c:v>
                </c:pt>
                <c:pt idx="4">
                  <c:v>40760</c:v>
                </c:pt>
                <c:pt idx="5">
                  <c:v>40763</c:v>
                </c:pt>
                <c:pt idx="6">
                  <c:v>40764</c:v>
                </c:pt>
                <c:pt idx="7">
                  <c:v>40765</c:v>
                </c:pt>
                <c:pt idx="8">
                  <c:v>40766</c:v>
                </c:pt>
                <c:pt idx="9">
                  <c:v>40767</c:v>
                </c:pt>
                <c:pt idx="10">
                  <c:v>40770</c:v>
                </c:pt>
                <c:pt idx="11">
                  <c:v>40771</c:v>
                </c:pt>
                <c:pt idx="12">
                  <c:v>40772</c:v>
                </c:pt>
                <c:pt idx="13">
                  <c:v>40773</c:v>
                </c:pt>
                <c:pt idx="14">
                  <c:v>40774</c:v>
                </c:pt>
                <c:pt idx="15">
                  <c:v>40777</c:v>
                </c:pt>
                <c:pt idx="16">
                  <c:v>40778</c:v>
                </c:pt>
                <c:pt idx="17">
                  <c:v>40779</c:v>
                </c:pt>
                <c:pt idx="18">
                  <c:v>40780</c:v>
                </c:pt>
                <c:pt idx="19">
                  <c:v>40781</c:v>
                </c:pt>
                <c:pt idx="20">
                  <c:v>40784</c:v>
                </c:pt>
                <c:pt idx="21">
                  <c:v>40785</c:v>
                </c:pt>
                <c:pt idx="22">
                  <c:v>40786</c:v>
                </c:pt>
                <c:pt idx="23">
                  <c:v>40787</c:v>
                </c:pt>
                <c:pt idx="24">
                  <c:v>40788</c:v>
                </c:pt>
                <c:pt idx="25">
                  <c:v>40791</c:v>
                </c:pt>
                <c:pt idx="26">
                  <c:v>40792</c:v>
                </c:pt>
                <c:pt idx="27">
                  <c:v>40793</c:v>
                </c:pt>
                <c:pt idx="28">
                  <c:v>40794</c:v>
                </c:pt>
                <c:pt idx="29">
                  <c:v>40795</c:v>
                </c:pt>
                <c:pt idx="30">
                  <c:v>40798</c:v>
                </c:pt>
                <c:pt idx="31">
                  <c:v>40799</c:v>
                </c:pt>
                <c:pt idx="32">
                  <c:v>40800</c:v>
                </c:pt>
                <c:pt idx="33">
                  <c:v>40801</c:v>
                </c:pt>
                <c:pt idx="34">
                  <c:v>40802</c:v>
                </c:pt>
                <c:pt idx="35">
                  <c:v>40805</c:v>
                </c:pt>
                <c:pt idx="36">
                  <c:v>40806</c:v>
                </c:pt>
                <c:pt idx="37">
                  <c:v>40807</c:v>
                </c:pt>
                <c:pt idx="38">
                  <c:v>40808</c:v>
                </c:pt>
                <c:pt idx="39">
                  <c:v>40809</c:v>
                </c:pt>
                <c:pt idx="40">
                  <c:v>40812</c:v>
                </c:pt>
                <c:pt idx="41">
                  <c:v>40813</c:v>
                </c:pt>
                <c:pt idx="42">
                  <c:v>40814</c:v>
                </c:pt>
                <c:pt idx="43">
                  <c:v>40815</c:v>
                </c:pt>
                <c:pt idx="44">
                  <c:v>40816</c:v>
                </c:pt>
                <c:pt idx="45">
                  <c:v>40819</c:v>
                </c:pt>
                <c:pt idx="46">
                  <c:v>40820</c:v>
                </c:pt>
                <c:pt idx="47">
                  <c:v>40821</c:v>
                </c:pt>
                <c:pt idx="48">
                  <c:v>40822</c:v>
                </c:pt>
                <c:pt idx="49">
                  <c:v>40823</c:v>
                </c:pt>
                <c:pt idx="50">
                  <c:v>40826</c:v>
                </c:pt>
                <c:pt idx="51">
                  <c:v>40827</c:v>
                </c:pt>
                <c:pt idx="52">
                  <c:v>40828</c:v>
                </c:pt>
                <c:pt idx="53">
                  <c:v>40829</c:v>
                </c:pt>
                <c:pt idx="54">
                  <c:v>40830</c:v>
                </c:pt>
                <c:pt idx="55">
                  <c:v>40833</c:v>
                </c:pt>
                <c:pt idx="56">
                  <c:v>40834</c:v>
                </c:pt>
                <c:pt idx="57">
                  <c:v>40835</c:v>
                </c:pt>
                <c:pt idx="58">
                  <c:v>40836</c:v>
                </c:pt>
                <c:pt idx="59">
                  <c:v>40837</c:v>
                </c:pt>
                <c:pt idx="60">
                  <c:v>40840</c:v>
                </c:pt>
                <c:pt idx="61">
                  <c:v>40841</c:v>
                </c:pt>
                <c:pt idx="62">
                  <c:v>40842</c:v>
                </c:pt>
                <c:pt idx="63">
                  <c:v>40843</c:v>
                </c:pt>
                <c:pt idx="64">
                  <c:v>40844</c:v>
                </c:pt>
                <c:pt idx="65">
                  <c:v>40847</c:v>
                </c:pt>
                <c:pt idx="66">
                  <c:v>40848</c:v>
                </c:pt>
                <c:pt idx="67">
                  <c:v>40849</c:v>
                </c:pt>
                <c:pt idx="68">
                  <c:v>40850</c:v>
                </c:pt>
                <c:pt idx="69">
                  <c:v>40851</c:v>
                </c:pt>
                <c:pt idx="70">
                  <c:v>40854</c:v>
                </c:pt>
                <c:pt idx="71">
                  <c:v>40855</c:v>
                </c:pt>
                <c:pt idx="72">
                  <c:v>40856</c:v>
                </c:pt>
                <c:pt idx="73">
                  <c:v>40857</c:v>
                </c:pt>
                <c:pt idx="74">
                  <c:v>40858</c:v>
                </c:pt>
                <c:pt idx="75">
                  <c:v>40861</c:v>
                </c:pt>
                <c:pt idx="76">
                  <c:v>40862</c:v>
                </c:pt>
                <c:pt idx="77">
                  <c:v>40863</c:v>
                </c:pt>
                <c:pt idx="78">
                  <c:v>40864</c:v>
                </c:pt>
                <c:pt idx="79">
                  <c:v>40865</c:v>
                </c:pt>
                <c:pt idx="80">
                  <c:v>40868</c:v>
                </c:pt>
                <c:pt idx="81">
                  <c:v>40869</c:v>
                </c:pt>
                <c:pt idx="82">
                  <c:v>40870</c:v>
                </c:pt>
                <c:pt idx="83">
                  <c:v>40871</c:v>
                </c:pt>
                <c:pt idx="84">
                  <c:v>40872</c:v>
                </c:pt>
                <c:pt idx="85">
                  <c:v>40875</c:v>
                </c:pt>
                <c:pt idx="86">
                  <c:v>40876</c:v>
                </c:pt>
                <c:pt idx="87">
                  <c:v>40877</c:v>
                </c:pt>
                <c:pt idx="88">
                  <c:v>40878</c:v>
                </c:pt>
                <c:pt idx="89">
                  <c:v>40879</c:v>
                </c:pt>
                <c:pt idx="90">
                  <c:v>40882</c:v>
                </c:pt>
                <c:pt idx="91">
                  <c:v>40883</c:v>
                </c:pt>
                <c:pt idx="92">
                  <c:v>40884</c:v>
                </c:pt>
                <c:pt idx="93">
                  <c:v>40885</c:v>
                </c:pt>
                <c:pt idx="94">
                  <c:v>40886</c:v>
                </c:pt>
                <c:pt idx="95">
                  <c:v>40889</c:v>
                </c:pt>
                <c:pt idx="96">
                  <c:v>40890</c:v>
                </c:pt>
                <c:pt idx="97">
                  <c:v>40891</c:v>
                </c:pt>
                <c:pt idx="98">
                  <c:v>40892</c:v>
                </c:pt>
                <c:pt idx="99">
                  <c:v>40893</c:v>
                </c:pt>
                <c:pt idx="100">
                  <c:v>40896</c:v>
                </c:pt>
                <c:pt idx="101">
                  <c:v>40897</c:v>
                </c:pt>
                <c:pt idx="102">
                  <c:v>40898</c:v>
                </c:pt>
                <c:pt idx="103">
                  <c:v>40899</c:v>
                </c:pt>
                <c:pt idx="104">
                  <c:v>40900</c:v>
                </c:pt>
                <c:pt idx="105">
                  <c:v>40903</c:v>
                </c:pt>
                <c:pt idx="106">
                  <c:v>40904</c:v>
                </c:pt>
                <c:pt idx="107">
                  <c:v>40905</c:v>
                </c:pt>
                <c:pt idx="108">
                  <c:v>40906</c:v>
                </c:pt>
                <c:pt idx="109">
                  <c:v>40907</c:v>
                </c:pt>
                <c:pt idx="110">
                  <c:v>40910</c:v>
                </c:pt>
                <c:pt idx="111">
                  <c:v>40911</c:v>
                </c:pt>
                <c:pt idx="112">
                  <c:v>40912</c:v>
                </c:pt>
                <c:pt idx="113">
                  <c:v>40913</c:v>
                </c:pt>
                <c:pt idx="114">
                  <c:v>40914</c:v>
                </c:pt>
                <c:pt idx="115">
                  <c:v>40917</c:v>
                </c:pt>
                <c:pt idx="116">
                  <c:v>40918</c:v>
                </c:pt>
                <c:pt idx="117">
                  <c:v>40919</c:v>
                </c:pt>
                <c:pt idx="118">
                  <c:v>40920</c:v>
                </c:pt>
                <c:pt idx="119">
                  <c:v>40921</c:v>
                </c:pt>
                <c:pt idx="120">
                  <c:v>40924</c:v>
                </c:pt>
                <c:pt idx="121">
                  <c:v>40925</c:v>
                </c:pt>
                <c:pt idx="122">
                  <c:v>40926</c:v>
                </c:pt>
                <c:pt idx="123">
                  <c:v>40927</c:v>
                </c:pt>
                <c:pt idx="124">
                  <c:v>40928</c:v>
                </c:pt>
                <c:pt idx="125">
                  <c:v>40931</c:v>
                </c:pt>
                <c:pt idx="126">
                  <c:v>40932</c:v>
                </c:pt>
                <c:pt idx="127">
                  <c:v>40933</c:v>
                </c:pt>
                <c:pt idx="128">
                  <c:v>40934</c:v>
                </c:pt>
                <c:pt idx="129">
                  <c:v>40935</c:v>
                </c:pt>
                <c:pt idx="130">
                  <c:v>40938</c:v>
                </c:pt>
                <c:pt idx="131">
                  <c:v>40939</c:v>
                </c:pt>
                <c:pt idx="132">
                  <c:v>40940</c:v>
                </c:pt>
                <c:pt idx="133">
                  <c:v>40941</c:v>
                </c:pt>
                <c:pt idx="134">
                  <c:v>40942</c:v>
                </c:pt>
                <c:pt idx="135">
                  <c:v>40945</c:v>
                </c:pt>
                <c:pt idx="136">
                  <c:v>40946</c:v>
                </c:pt>
                <c:pt idx="137">
                  <c:v>40947</c:v>
                </c:pt>
                <c:pt idx="138">
                  <c:v>40948</c:v>
                </c:pt>
                <c:pt idx="139">
                  <c:v>40949</c:v>
                </c:pt>
                <c:pt idx="140">
                  <c:v>40952</c:v>
                </c:pt>
                <c:pt idx="141">
                  <c:v>40953</c:v>
                </c:pt>
                <c:pt idx="142">
                  <c:v>40954</c:v>
                </c:pt>
                <c:pt idx="143">
                  <c:v>40955</c:v>
                </c:pt>
                <c:pt idx="144">
                  <c:v>40956</c:v>
                </c:pt>
                <c:pt idx="145">
                  <c:v>40959</c:v>
                </c:pt>
                <c:pt idx="146">
                  <c:v>40960</c:v>
                </c:pt>
                <c:pt idx="147">
                  <c:v>40961</c:v>
                </c:pt>
                <c:pt idx="148">
                  <c:v>40962</c:v>
                </c:pt>
                <c:pt idx="149">
                  <c:v>40963</c:v>
                </c:pt>
                <c:pt idx="150">
                  <c:v>40966</c:v>
                </c:pt>
                <c:pt idx="151">
                  <c:v>40967</c:v>
                </c:pt>
                <c:pt idx="152">
                  <c:v>40968</c:v>
                </c:pt>
                <c:pt idx="153">
                  <c:v>40969</c:v>
                </c:pt>
                <c:pt idx="154">
                  <c:v>40970</c:v>
                </c:pt>
                <c:pt idx="155">
                  <c:v>40973</c:v>
                </c:pt>
                <c:pt idx="156">
                  <c:v>40974</c:v>
                </c:pt>
                <c:pt idx="157">
                  <c:v>40975</c:v>
                </c:pt>
                <c:pt idx="158">
                  <c:v>40976</c:v>
                </c:pt>
                <c:pt idx="159">
                  <c:v>40977</c:v>
                </c:pt>
                <c:pt idx="160">
                  <c:v>40980</c:v>
                </c:pt>
                <c:pt idx="161">
                  <c:v>40981</c:v>
                </c:pt>
                <c:pt idx="162">
                  <c:v>40982</c:v>
                </c:pt>
                <c:pt idx="163">
                  <c:v>40983</c:v>
                </c:pt>
                <c:pt idx="164">
                  <c:v>40984</c:v>
                </c:pt>
                <c:pt idx="165">
                  <c:v>40987</c:v>
                </c:pt>
                <c:pt idx="166">
                  <c:v>40988</c:v>
                </c:pt>
                <c:pt idx="167">
                  <c:v>40989</c:v>
                </c:pt>
                <c:pt idx="168">
                  <c:v>40990</c:v>
                </c:pt>
                <c:pt idx="169">
                  <c:v>40991</c:v>
                </c:pt>
                <c:pt idx="170">
                  <c:v>40994</c:v>
                </c:pt>
                <c:pt idx="171">
                  <c:v>40995</c:v>
                </c:pt>
                <c:pt idx="172">
                  <c:v>40996</c:v>
                </c:pt>
                <c:pt idx="173">
                  <c:v>40997</c:v>
                </c:pt>
                <c:pt idx="174">
                  <c:v>40998</c:v>
                </c:pt>
                <c:pt idx="175">
                  <c:v>41001</c:v>
                </c:pt>
                <c:pt idx="176">
                  <c:v>41002</c:v>
                </c:pt>
                <c:pt idx="177">
                  <c:v>41003</c:v>
                </c:pt>
                <c:pt idx="178">
                  <c:v>41004</c:v>
                </c:pt>
                <c:pt idx="179">
                  <c:v>41005</c:v>
                </c:pt>
                <c:pt idx="180">
                  <c:v>41008</c:v>
                </c:pt>
                <c:pt idx="181">
                  <c:v>41009</c:v>
                </c:pt>
                <c:pt idx="182">
                  <c:v>41010</c:v>
                </c:pt>
                <c:pt idx="183">
                  <c:v>41011</c:v>
                </c:pt>
                <c:pt idx="184">
                  <c:v>41012</c:v>
                </c:pt>
                <c:pt idx="185">
                  <c:v>41015</c:v>
                </c:pt>
                <c:pt idx="186">
                  <c:v>41016</c:v>
                </c:pt>
                <c:pt idx="187">
                  <c:v>41017</c:v>
                </c:pt>
                <c:pt idx="188">
                  <c:v>41018</c:v>
                </c:pt>
                <c:pt idx="189">
                  <c:v>41019</c:v>
                </c:pt>
                <c:pt idx="190">
                  <c:v>41022</c:v>
                </c:pt>
                <c:pt idx="191">
                  <c:v>41023</c:v>
                </c:pt>
                <c:pt idx="192">
                  <c:v>41024</c:v>
                </c:pt>
                <c:pt idx="193">
                  <c:v>41025</c:v>
                </c:pt>
                <c:pt idx="194">
                  <c:v>41026</c:v>
                </c:pt>
                <c:pt idx="195">
                  <c:v>41029</c:v>
                </c:pt>
                <c:pt idx="196">
                  <c:v>41030</c:v>
                </c:pt>
                <c:pt idx="197">
                  <c:v>41031</c:v>
                </c:pt>
                <c:pt idx="198">
                  <c:v>41032</c:v>
                </c:pt>
                <c:pt idx="199">
                  <c:v>41033</c:v>
                </c:pt>
                <c:pt idx="200">
                  <c:v>41036</c:v>
                </c:pt>
                <c:pt idx="201">
                  <c:v>41037</c:v>
                </c:pt>
                <c:pt idx="202">
                  <c:v>41038</c:v>
                </c:pt>
                <c:pt idx="203">
                  <c:v>41039</c:v>
                </c:pt>
                <c:pt idx="204">
                  <c:v>41040</c:v>
                </c:pt>
                <c:pt idx="205">
                  <c:v>41043</c:v>
                </c:pt>
                <c:pt idx="206">
                  <c:v>41044</c:v>
                </c:pt>
                <c:pt idx="207">
                  <c:v>41045</c:v>
                </c:pt>
                <c:pt idx="208">
                  <c:v>41046</c:v>
                </c:pt>
                <c:pt idx="209">
                  <c:v>41047</c:v>
                </c:pt>
                <c:pt idx="210">
                  <c:v>41050</c:v>
                </c:pt>
                <c:pt idx="211">
                  <c:v>41051</c:v>
                </c:pt>
                <c:pt idx="212">
                  <c:v>41052</c:v>
                </c:pt>
                <c:pt idx="213">
                  <c:v>41053</c:v>
                </c:pt>
                <c:pt idx="214">
                  <c:v>41054</c:v>
                </c:pt>
                <c:pt idx="215">
                  <c:v>41057</c:v>
                </c:pt>
                <c:pt idx="216">
                  <c:v>41058</c:v>
                </c:pt>
                <c:pt idx="217">
                  <c:v>41059</c:v>
                </c:pt>
                <c:pt idx="218">
                  <c:v>41060</c:v>
                </c:pt>
                <c:pt idx="219">
                  <c:v>41061</c:v>
                </c:pt>
                <c:pt idx="220">
                  <c:v>41064</c:v>
                </c:pt>
                <c:pt idx="221">
                  <c:v>41065</c:v>
                </c:pt>
                <c:pt idx="222">
                  <c:v>41066</c:v>
                </c:pt>
                <c:pt idx="223">
                  <c:v>41067</c:v>
                </c:pt>
                <c:pt idx="224">
                  <c:v>41068</c:v>
                </c:pt>
                <c:pt idx="225">
                  <c:v>41071</c:v>
                </c:pt>
                <c:pt idx="226">
                  <c:v>41072</c:v>
                </c:pt>
                <c:pt idx="227">
                  <c:v>41073</c:v>
                </c:pt>
                <c:pt idx="228">
                  <c:v>41074</c:v>
                </c:pt>
                <c:pt idx="229">
                  <c:v>41075</c:v>
                </c:pt>
                <c:pt idx="230">
                  <c:v>41078</c:v>
                </c:pt>
                <c:pt idx="231">
                  <c:v>41079</c:v>
                </c:pt>
                <c:pt idx="232">
                  <c:v>41080</c:v>
                </c:pt>
                <c:pt idx="233">
                  <c:v>41081</c:v>
                </c:pt>
                <c:pt idx="234">
                  <c:v>41082</c:v>
                </c:pt>
                <c:pt idx="235">
                  <c:v>41085</c:v>
                </c:pt>
                <c:pt idx="236">
                  <c:v>41086</c:v>
                </c:pt>
                <c:pt idx="237">
                  <c:v>41087</c:v>
                </c:pt>
                <c:pt idx="238">
                  <c:v>41088</c:v>
                </c:pt>
                <c:pt idx="239">
                  <c:v>41089</c:v>
                </c:pt>
                <c:pt idx="240">
                  <c:v>41092</c:v>
                </c:pt>
                <c:pt idx="241">
                  <c:v>41093</c:v>
                </c:pt>
                <c:pt idx="242">
                  <c:v>41094</c:v>
                </c:pt>
                <c:pt idx="243">
                  <c:v>41095</c:v>
                </c:pt>
                <c:pt idx="244">
                  <c:v>41096</c:v>
                </c:pt>
                <c:pt idx="245">
                  <c:v>41099</c:v>
                </c:pt>
                <c:pt idx="246">
                  <c:v>41100</c:v>
                </c:pt>
                <c:pt idx="247">
                  <c:v>41101</c:v>
                </c:pt>
                <c:pt idx="248">
                  <c:v>41102</c:v>
                </c:pt>
                <c:pt idx="249">
                  <c:v>41103</c:v>
                </c:pt>
                <c:pt idx="250">
                  <c:v>41106</c:v>
                </c:pt>
                <c:pt idx="251">
                  <c:v>41107</c:v>
                </c:pt>
                <c:pt idx="252">
                  <c:v>41108</c:v>
                </c:pt>
                <c:pt idx="253">
                  <c:v>41109</c:v>
                </c:pt>
                <c:pt idx="254">
                  <c:v>41110</c:v>
                </c:pt>
                <c:pt idx="255">
                  <c:v>41113</c:v>
                </c:pt>
                <c:pt idx="256">
                  <c:v>41114</c:v>
                </c:pt>
                <c:pt idx="257">
                  <c:v>41115</c:v>
                </c:pt>
                <c:pt idx="258">
                  <c:v>41116</c:v>
                </c:pt>
                <c:pt idx="259">
                  <c:v>41117</c:v>
                </c:pt>
                <c:pt idx="260">
                  <c:v>41120</c:v>
                </c:pt>
                <c:pt idx="261">
                  <c:v>41121</c:v>
                </c:pt>
                <c:pt idx="262">
                  <c:v>41122</c:v>
                </c:pt>
                <c:pt idx="263">
                  <c:v>41123</c:v>
                </c:pt>
                <c:pt idx="264">
                  <c:v>41124</c:v>
                </c:pt>
                <c:pt idx="265">
                  <c:v>41127</c:v>
                </c:pt>
                <c:pt idx="266">
                  <c:v>41128</c:v>
                </c:pt>
                <c:pt idx="267">
                  <c:v>41129</c:v>
                </c:pt>
                <c:pt idx="268">
                  <c:v>41130</c:v>
                </c:pt>
                <c:pt idx="269">
                  <c:v>41131</c:v>
                </c:pt>
                <c:pt idx="270">
                  <c:v>41134</c:v>
                </c:pt>
                <c:pt idx="271">
                  <c:v>41135</c:v>
                </c:pt>
                <c:pt idx="272">
                  <c:v>41136</c:v>
                </c:pt>
                <c:pt idx="273">
                  <c:v>41137</c:v>
                </c:pt>
                <c:pt idx="274">
                  <c:v>41138</c:v>
                </c:pt>
                <c:pt idx="275">
                  <c:v>41141</c:v>
                </c:pt>
                <c:pt idx="276">
                  <c:v>41142</c:v>
                </c:pt>
                <c:pt idx="277">
                  <c:v>41143</c:v>
                </c:pt>
                <c:pt idx="278">
                  <c:v>41144</c:v>
                </c:pt>
                <c:pt idx="279">
                  <c:v>41145</c:v>
                </c:pt>
                <c:pt idx="280">
                  <c:v>41148</c:v>
                </c:pt>
                <c:pt idx="281">
                  <c:v>41149</c:v>
                </c:pt>
                <c:pt idx="282">
                  <c:v>41150</c:v>
                </c:pt>
                <c:pt idx="283">
                  <c:v>41151</c:v>
                </c:pt>
                <c:pt idx="284">
                  <c:v>41152</c:v>
                </c:pt>
                <c:pt idx="285">
                  <c:v>41155</c:v>
                </c:pt>
                <c:pt idx="286">
                  <c:v>41156</c:v>
                </c:pt>
                <c:pt idx="287">
                  <c:v>41157</c:v>
                </c:pt>
                <c:pt idx="288">
                  <c:v>41158</c:v>
                </c:pt>
                <c:pt idx="289">
                  <c:v>41159</c:v>
                </c:pt>
                <c:pt idx="290">
                  <c:v>41162</c:v>
                </c:pt>
                <c:pt idx="291">
                  <c:v>41163</c:v>
                </c:pt>
                <c:pt idx="292">
                  <c:v>41164</c:v>
                </c:pt>
                <c:pt idx="293">
                  <c:v>41165</c:v>
                </c:pt>
                <c:pt idx="294">
                  <c:v>41166</c:v>
                </c:pt>
                <c:pt idx="295">
                  <c:v>41169</c:v>
                </c:pt>
                <c:pt idx="296">
                  <c:v>41170</c:v>
                </c:pt>
                <c:pt idx="297">
                  <c:v>41171</c:v>
                </c:pt>
                <c:pt idx="298">
                  <c:v>41172</c:v>
                </c:pt>
                <c:pt idx="299">
                  <c:v>41173</c:v>
                </c:pt>
                <c:pt idx="300">
                  <c:v>41176</c:v>
                </c:pt>
                <c:pt idx="301">
                  <c:v>41177</c:v>
                </c:pt>
                <c:pt idx="302">
                  <c:v>41178</c:v>
                </c:pt>
                <c:pt idx="303">
                  <c:v>41179</c:v>
                </c:pt>
                <c:pt idx="304">
                  <c:v>41180</c:v>
                </c:pt>
                <c:pt idx="305">
                  <c:v>41183</c:v>
                </c:pt>
                <c:pt idx="306">
                  <c:v>41184</c:v>
                </c:pt>
                <c:pt idx="307">
                  <c:v>41185</c:v>
                </c:pt>
                <c:pt idx="308">
                  <c:v>41186</c:v>
                </c:pt>
                <c:pt idx="309">
                  <c:v>41187</c:v>
                </c:pt>
                <c:pt idx="310">
                  <c:v>41190</c:v>
                </c:pt>
                <c:pt idx="311">
                  <c:v>41191</c:v>
                </c:pt>
                <c:pt idx="312">
                  <c:v>41192</c:v>
                </c:pt>
                <c:pt idx="313">
                  <c:v>41193</c:v>
                </c:pt>
                <c:pt idx="314">
                  <c:v>41194</c:v>
                </c:pt>
                <c:pt idx="315">
                  <c:v>41197</c:v>
                </c:pt>
              </c:numCache>
            </c:numRef>
          </c:cat>
          <c:val>
            <c:numRef>
              <c:f>AfterAug2011!$I$3:$I$318</c:f>
              <c:numCache>
                <c:formatCode>_(* #,##0.00_);_(* \(#,##0.00\);_(* "-"??_);_(@_)</c:formatCode>
                <c:ptCount val="316"/>
                <c:pt idx="0">
                  <c:v>100</c:v>
                </c:pt>
                <c:pt idx="1">
                  <c:v>100.22883295194507</c:v>
                </c:pt>
                <c:pt idx="2">
                  <c:v>98.627002288329507</c:v>
                </c:pt>
                <c:pt idx="3">
                  <c:v>96.796338672768883</c:v>
                </c:pt>
                <c:pt idx="4">
                  <c:v>93.592677345537751</c:v>
                </c:pt>
                <c:pt idx="5">
                  <c:v>90.846681922196808</c:v>
                </c:pt>
                <c:pt idx="6">
                  <c:v>90.389016018306634</c:v>
                </c:pt>
                <c:pt idx="7">
                  <c:v>89.016018306636155</c:v>
                </c:pt>
                <c:pt idx="8">
                  <c:v>91.990846681922193</c:v>
                </c:pt>
                <c:pt idx="9">
                  <c:v>91.762013729977113</c:v>
                </c:pt>
                <c:pt idx="10">
                  <c:v>92.219679633867287</c:v>
                </c:pt>
                <c:pt idx="11">
                  <c:v>91.533180778032033</c:v>
                </c:pt>
                <c:pt idx="12">
                  <c:v>92.906178489702512</c:v>
                </c:pt>
                <c:pt idx="13">
                  <c:v>90.846681922196808</c:v>
                </c:pt>
                <c:pt idx="14">
                  <c:v>91.304347826086968</c:v>
                </c:pt>
                <c:pt idx="15">
                  <c:v>90.389016018306634</c:v>
                </c:pt>
                <c:pt idx="16">
                  <c:v>91.762013729977113</c:v>
                </c:pt>
                <c:pt idx="17">
                  <c:v>91.990846681922193</c:v>
                </c:pt>
                <c:pt idx="18">
                  <c:v>93.592677345537751</c:v>
                </c:pt>
                <c:pt idx="19">
                  <c:v>94.050343249427925</c:v>
                </c:pt>
                <c:pt idx="20">
                  <c:v>94.050343249427925</c:v>
                </c:pt>
                <c:pt idx="21">
                  <c:v>94.965675057208244</c:v>
                </c:pt>
                <c:pt idx="22">
                  <c:v>96.109839816933643</c:v>
                </c:pt>
                <c:pt idx="23">
                  <c:v>94.73684210526315</c:v>
                </c:pt>
                <c:pt idx="24">
                  <c:v>94.050343249427925</c:v>
                </c:pt>
                <c:pt idx="25">
                  <c:v>92.906178489702512</c:v>
                </c:pt>
                <c:pt idx="26">
                  <c:v>92.448512585812352</c:v>
                </c:pt>
                <c:pt idx="27">
                  <c:v>94.279176201372991</c:v>
                </c:pt>
                <c:pt idx="28">
                  <c:v>94.508009153318071</c:v>
                </c:pt>
                <c:pt idx="29">
                  <c:v>91.304347826086968</c:v>
                </c:pt>
                <c:pt idx="30">
                  <c:v>90.617848970251714</c:v>
                </c:pt>
                <c:pt idx="31">
                  <c:v>90.846681922196808</c:v>
                </c:pt>
                <c:pt idx="32">
                  <c:v>89.244851258581235</c:v>
                </c:pt>
                <c:pt idx="33">
                  <c:v>90.160183066361554</c:v>
                </c:pt>
                <c:pt idx="34">
                  <c:v>89.931350114416475</c:v>
                </c:pt>
                <c:pt idx="35">
                  <c:v>86.498855835240263</c:v>
                </c:pt>
                <c:pt idx="36">
                  <c:v>86.041189931350104</c:v>
                </c:pt>
                <c:pt idx="37">
                  <c:v>85.812356979405038</c:v>
                </c:pt>
                <c:pt idx="38">
                  <c:v>79.40503432494279</c:v>
                </c:pt>
                <c:pt idx="39">
                  <c:v>76.201372997711672</c:v>
                </c:pt>
                <c:pt idx="40">
                  <c:v>75.286041189931353</c:v>
                </c:pt>
                <c:pt idx="41">
                  <c:v>78.71853546910755</c:v>
                </c:pt>
                <c:pt idx="42">
                  <c:v>75.057208237986259</c:v>
                </c:pt>
                <c:pt idx="43">
                  <c:v>74.828375286041194</c:v>
                </c:pt>
                <c:pt idx="44">
                  <c:v>72.540045766590396</c:v>
                </c:pt>
                <c:pt idx="45">
                  <c:v>72.311212814645316</c:v>
                </c:pt>
                <c:pt idx="46">
                  <c:v>70.251716247139584</c:v>
                </c:pt>
                <c:pt idx="47">
                  <c:v>70.480549199084663</c:v>
                </c:pt>
                <c:pt idx="48">
                  <c:v>74.828375286041194</c:v>
                </c:pt>
                <c:pt idx="49">
                  <c:v>76.201372997711672</c:v>
                </c:pt>
                <c:pt idx="50">
                  <c:v>77.574370709382151</c:v>
                </c:pt>
                <c:pt idx="51">
                  <c:v>75.514874141876419</c:v>
                </c:pt>
                <c:pt idx="52">
                  <c:v>78.032036613272311</c:v>
                </c:pt>
                <c:pt idx="53">
                  <c:v>75.743707093821513</c:v>
                </c:pt>
                <c:pt idx="54">
                  <c:v>78.260869565217376</c:v>
                </c:pt>
                <c:pt idx="55">
                  <c:v>77.574370709382151</c:v>
                </c:pt>
                <c:pt idx="56">
                  <c:v>77.116704805491992</c:v>
                </c:pt>
                <c:pt idx="57">
                  <c:v>74.5995423340961</c:v>
                </c:pt>
                <c:pt idx="58">
                  <c:v>69.794050343249424</c:v>
                </c:pt>
                <c:pt idx="59">
                  <c:v>74.141876430205954</c:v>
                </c:pt>
                <c:pt idx="60">
                  <c:v>79.17620137299771</c:v>
                </c:pt>
                <c:pt idx="61">
                  <c:v>78.032036613272311</c:v>
                </c:pt>
                <c:pt idx="62">
                  <c:v>79.633867276887869</c:v>
                </c:pt>
                <c:pt idx="63">
                  <c:v>84.439359267734545</c:v>
                </c:pt>
                <c:pt idx="64">
                  <c:v>84.897025171624705</c:v>
                </c:pt>
                <c:pt idx="65">
                  <c:v>82.837528604118987</c:v>
                </c:pt>
                <c:pt idx="66">
                  <c:v>80.091533180778029</c:v>
                </c:pt>
                <c:pt idx="67">
                  <c:v>81.693363844393588</c:v>
                </c:pt>
                <c:pt idx="68">
                  <c:v>81.922196796338682</c:v>
                </c:pt>
                <c:pt idx="69">
                  <c:v>81.464530892448522</c:v>
                </c:pt>
                <c:pt idx="70">
                  <c:v>81.006864988558348</c:v>
                </c:pt>
                <c:pt idx="71">
                  <c:v>80.778032036613268</c:v>
                </c:pt>
                <c:pt idx="72">
                  <c:v>78.94736842105263</c:v>
                </c:pt>
                <c:pt idx="73">
                  <c:v>77.345537757437071</c:v>
                </c:pt>
                <c:pt idx="74">
                  <c:v>79.17620137299771</c:v>
                </c:pt>
                <c:pt idx="75">
                  <c:v>80.320366132723109</c:v>
                </c:pt>
                <c:pt idx="76">
                  <c:v>79.633867276887869</c:v>
                </c:pt>
                <c:pt idx="77">
                  <c:v>80.091533180778029</c:v>
                </c:pt>
                <c:pt idx="78">
                  <c:v>78.032036613272311</c:v>
                </c:pt>
                <c:pt idx="79">
                  <c:v>77.803203661327231</c:v>
                </c:pt>
                <c:pt idx="80">
                  <c:v>75.514874141876419</c:v>
                </c:pt>
                <c:pt idx="81">
                  <c:v>75.743707093821513</c:v>
                </c:pt>
                <c:pt idx="82">
                  <c:v>74.828375286041194</c:v>
                </c:pt>
                <c:pt idx="83">
                  <c:v>75.057208237986259</c:v>
                </c:pt>
                <c:pt idx="84">
                  <c:v>74.828375286041194</c:v>
                </c:pt>
                <c:pt idx="85">
                  <c:v>77.574370709382151</c:v>
                </c:pt>
                <c:pt idx="86">
                  <c:v>77.574370709382151</c:v>
                </c:pt>
                <c:pt idx="87">
                  <c:v>81.464530892448522</c:v>
                </c:pt>
                <c:pt idx="88">
                  <c:v>80.549199084668189</c:v>
                </c:pt>
                <c:pt idx="89">
                  <c:v>81.693363844393588</c:v>
                </c:pt>
                <c:pt idx="90">
                  <c:v>82.151029748283747</c:v>
                </c:pt>
                <c:pt idx="91">
                  <c:v>81.006864988558348</c:v>
                </c:pt>
                <c:pt idx="92">
                  <c:v>80.778032036613268</c:v>
                </c:pt>
                <c:pt idx="93">
                  <c:v>79.862700228832949</c:v>
                </c:pt>
                <c:pt idx="94">
                  <c:v>80.778032036613268</c:v>
                </c:pt>
                <c:pt idx="95">
                  <c:v>78.71853546910755</c:v>
                </c:pt>
                <c:pt idx="96">
                  <c:v>78.71853546910755</c:v>
                </c:pt>
                <c:pt idx="97">
                  <c:v>74.5995423340961</c:v>
                </c:pt>
                <c:pt idx="98">
                  <c:v>74.5995423340961</c:v>
                </c:pt>
                <c:pt idx="99">
                  <c:v>75.972540045766593</c:v>
                </c:pt>
                <c:pt idx="100">
                  <c:v>75.286041189931353</c:v>
                </c:pt>
                <c:pt idx="101">
                  <c:v>76.659038901601832</c:v>
                </c:pt>
                <c:pt idx="102">
                  <c:v>77.116704805491992</c:v>
                </c:pt>
                <c:pt idx="103">
                  <c:v>78.260869565217376</c:v>
                </c:pt>
                <c:pt idx="104">
                  <c:v>79.17620137299771</c:v>
                </c:pt>
                <c:pt idx="105">
                  <c:v>79.17620137299771</c:v>
                </c:pt>
                <c:pt idx="106">
                  <c:v>79.17620137299771</c:v>
                </c:pt>
                <c:pt idx="107">
                  <c:v>77.345537757437071</c:v>
                </c:pt>
                <c:pt idx="108">
                  <c:v>76.887871853546912</c:v>
                </c:pt>
                <c:pt idx="109">
                  <c:v>78.71853546910755</c:v>
                </c:pt>
                <c:pt idx="110">
                  <c:v>78.71853546910755</c:v>
                </c:pt>
                <c:pt idx="111">
                  <c:v>80.778032036613268</c:v>
                </c:pt>
                <c:pt idx="112">
                  <c:v>78.032036613272311</c:v>
                </c:pt>
                <c:pt idx="113">
                  <c:v>78.032036613272311</c:v>
                </c:pt>
                <c:pt idx="114">
                  <c:v>78.48970251716247</c:v>
                </c:pt>
                <c:pt idx="115">
                  <c:v>77.803203661327231</c:v>
                </c:pt>
                <c:pt idx="116">
                  <c:v>80.320366132723109</c:v>
                </c:pt>
                <c:pt idx="117">
                  <c:v>80.549199084668189</c:v>
                </c:pt>
                <c:pt idx="118">
                  <c:v>83.066361556064066</c:v>
                </c:pt>
                <c:pt idx="119">
                  <c:v>82.837528604118987</c:v>
                </c:pt>
                <c:pt idx="120">
                  <c:v>83.752860411899306</c:v>
                </c:pt>
                <c:pt idx="121">
                  <c:v>84.897025171624705</c:v>
                </c:pt>
                <c:pt idx="122">
                  <c:v>85.354691075514879</c:v>
                </c:pt>
                <c:pt idx="123">
                  <c:v>86.727688787185357</c:v>
                </c:pt>
                <c:pt idx="124">
                  <c:v>85.125858123569799</c:v>
                </c:pt>
                <c:pt idx="125">
                  <c:v>86.727688787185357</c:v>
                </c:pt>
                <c:pt idx="126">
                  <c:v>86.498855835240263</c:v>
                </c:pt>
                <c:pt idx="127">
                  <c:v>86.956521739130437</c:v>
                </c:pt>
                <c:pt idx="128">
                  <c:v>89.016018306636155</c:v>
                </c:pt>
                <c:pt idx="129">
                  <c:v>88.329519450800902</c:v>
                </c:pt>
                <c:pt idx="130">
                  <c:v>87.414187643020597</c:v>
                </c:pt>
                <c:pt idx="131">
                  <c:v>86.041189931350104</c:v>
                </c:pt>
                <c:pt idx="132">
                  <c:v>87.414187643020597</c:v>
                </c:pt>
                <c:pt idx="133">
                  <c:v>86.270022883295198</c:v>
                </c:pt>
                <c:pt idx="134">
                  <c:v>88.558352402745996</c:v>
                </c:pt>
                <c:pt idx="135">
                  <c:v>87.871853546910756</c:v>
                </c:pt>
                <c:pt idx="136">
                  <c:v>87.871853546910756</c:v>
                </c:pt>
                <c:pt idx="137">
                  <c:v>88.787185354691061</c:v>
                </c:pt>
                <c:pt idx="138">
                  <c:v>90.617848970251714</c:v>
                </c:pt>
                <c:pt idx="139">
                  <c:v>87.871853546910756</c:v>
                </c:pt>
                <c:pt idx="140">
                  <c:v>87.185354691075517</c:v>
                </c:pt>
                <c:pt idx="141">
                  <c:v>87.185354691075517</c:v>
                </c:pt>
                <c:pt idx="142">
                  <c:v>86.727688787185357</c:v>
                </c:pt>
                <c:pt idx="143">
                  <c:v>86.041189931350104</c:v>
                </c:pt>
                <c:pt idx="144">
                  <c:v>84.897025171624705</c:v>
                </c:pt>
                <c:pt idx="145">
                  <c:v>85.354691075514879</c:v>
                </c:pt>
                <c:pt idx="146">
                  <c:v>87.643020594965677</c:v>
                </c:pt>
                <c:pt idx="147">
                  <c:v>87.414187643020597</c:v>
                </c:pt>
                <c:pt idx="148">
                  <c:v>87.185354691075517</c:v>
                </c:pt>
                <c:pt idx="149">
                  <c:v>88.787185354691061</c:v>
                </c:pt>
                <c:pt idx="150">
                  <c:v>88.787185354691061</c:v>
                </c:pt>
                <c:pt idx="151">
                  <c:v>89.244851258581235</c:v>
                </c:pt>
                <c:pt idx="152">
                  <c:v>88.100686498855836</c:v>
                </c:pt>
                <c:pt idx="153">
                  <c:v>89.473684210526315</c:v>
                </c:pt>
                <c:pt idx="154">
                  <c:v>89.016018306636155</c:v>
                </c:pt>
                <c:pt idx="155">
                  <c:v>88.329519450800902</c:v>
                </c:pt>
                <c:pt idx="156">
                  <c:v>86.041189931350104</c:v>
                </c:pt>
                <c:pt idx="157">
                  <c:v>86.041189931350104</c:v>
                </c:pt>
                <c:pt idx="158">
                  <c:v>86.498855835240263</c:v>
                </c:pt>
                <c:pt idx="159">
                  <c:v>88.329519450800902</c:v>
                </c:pt>
                <c:pt idx="160">
                  <c:v>87.643020594965677</c:v>
                </c:pt>
                <c:pt idx="161">
                  <c:v>88.787185354691061</c:v>
                </c:pt>
                <c:pt idx="162">
                  <c:v>87.871853546910756</c:v>
                </c:pt>
                <c:pt idx="163">
                  <c:v>89.016018306636155</c:v>
                </c:pt>
                <c:pt idx="164">
                  <c:v>88.558352402745996</c:v>
                </c:pt>
                <c:pt idx="165">
                  <c:v>89.244851258581235</c:v>
                </c:pt>
                <c:pt idx="166">
                  <c:v>87.871853546910756</c:v>
                </c:pt>
                <c:pt idx="167">
                  <c:v>88.100686498855836</c:v>
                </c:pt>
                <c:pt idx="168">
                  <c:v>86.498855835240263</c:v>
                </c:pt>
                <c:pt idx="169">
                  <c:v>87.185354691075517</c:v>
                </c:pt>
                <c:pt idx="170">
                  <c:v>89.016018306636155</c:v>
                </c:pt>
                <c:pt idx="171">
                  <c:v>88.787185354691061</c:v>
                </c:pt>
                <c:pt idx="172">
                  <c:v>86.956521739130437</c:v>
                </c:pt>
                <c:pt idx="173">
                  <c:v>86.956521739130437</c:v>
                </c:pt>
                <c:pt idx="174">
                  <c:v>87.871853546910756</c:v>
                </c:pt>
                <c:pt idx="175">
                  <c:v>89.931350114416475</c:v>
                </c:pt>
                <c:pt idx="176">
                  <c:v>89.702517162471395</c:v>
                </c:pt>
                <c:pt idx="177">
                  <c:v>86.727688787185357</c:v>
                </c:pt>
                <c:pt idx="178">
                  <c:v>86.956521739130437</c:v>
                </c:pt>
                <c:pt idx="179">
                  <c:v>86.956521739130437</c:v>
                </c:pt>
                <c:pt idx="180">
                  <c:v>86.956521739130437</c:v>
                </c:pt>
                <c:pt idx="181">
                  <c:v>83.524027459954226</c:v>
                </c:pt>
                <c:pt idx="182">
                  <c:v>83.752860411899306</c:v>
                </c:pt>
                <c:pt idx="183">
                  <c:v>85.812356979405038</c:v>
                </c:pt>
                <c:pt idx="184">
                  <c:v>83.524027459954226</c:v>
                </c:pt>
                <c:pt idx="185">
                  <c:v>83.524027459954226</c:v>
                </c:pt>
                <c:pt idx="186">
                  <c:v>84.668192219679639</c:v>
                </c:pt>
                <c:pt idx="187">
                  <c:v>84.439359267734545</c:v>
                </c:pt>
                <c:pt idx="188">
                  <c:v>83.981693363844386</c:v>
                </c:pt>
                <c:pt idx="189">
                  <c:v>85.583524027459958</c:v>
                </c:pt>
                <c:pt idx="190">
                  <c:v>84.21052631578948</c:v>
                </c:pt>
                <c:pt idx="191">
                  <c:v>85.812356979405038</c:v>
                </c:pt>
                <c:pt idx="192">
                  <c:v>86.270022883295198</c:v>
                </c:pt>
                <c:pt idx="193">
                  <c:v>87.643020594965677</c:v>
                </c:pt>
                <c:pt idx="194">
                  <c:v>88.787185354691061</c:v>
                </c:pt>
                <c:pt idx="195">
                  <c:v>88.558352402745996</c:v>
                </c:pt>
                <c:pt idx="196">
                  <c:v>88.558352402745996</c:v>
                </c:pt>
                <c:pt idx="197">
                  <c:v>87.185354691075517</c:v>
                </c:pt>
                <c:pt idx="198">
                  <c:v>86.041189931350104</c:v>
                </c:pt>
                <c:pt idx="199">
                  <c:v>85.583524027459958</c:v>
                </c:pt>
                <c:pt idx="200">
                  <c:v>85.583524027459958</c:v>
                </c:pt>
                <c:pt idx="201">
                  <c:v>85.125858123569799</c:v>
                </c:pt>
                <c:pt idx="202">
                  <c:v>84.668192219679639</c:v>
                </c:pt>
                <c:pt idx="203">
                  <c:v>85.125858123569799</c:v>
                </c:pt>
                <c:pt idx="204">
                  <c:v>84.21052631578948</c:v>
                </c:pt>
                <c:pt idx="205">
                  <c:v>81.922196796338682</c:v>
                </c:pt>
                <c:pt idx="206">
                  <c:v>81.006864988558348</c:v>
                </c:pt>
                <c:pt idx="207">
                  <c:v>79.862700228832949</c:v>
                </c:pt>
                <c:pt idx="208">
                  <c:v>79.862700228832949</c:v>
                </c:pt>
                <c:pt idx="209">
                  <c:v>79.862700228832949</c:v>
                </c:pt>
                <c:pt idx="210">
                  <c:v>80.778032036613268</c:v>
                </c:pt>
                <c:pt idx="211">
                  <c:v>80.778032036613268</c:v>
                </c:pt>
                <c:pt idx="212">
                  <c:v>78.71853546910755</c:v>
                </c:pt>
                <c:pt idx="213">
                  <c:v>79.40503432494279</c:v>
                </c:pt>
                <c:pt idx="214">
                  <c:v>79.633867276887869</c:v>
                </c:pt>
                <c:pt idx="215">
                  <c:v>80.091533180778029</c:v>
                </c:pt>
                <c:pt idx="216">
                  <c:v>79.633867276887869</c:v>
                </c:pt>
                <c:pt idx="217">
                  <c:v>77.574370709382151</c:v>
                </c:pt>
                <c:pt idx="218">
                  <c:v>77.116704805491992</c:v>
                </c:pt>
                <c:pt idx="219">
                  <c:v>76.430205949656752</c:v>
                </c:pt>
                <c:pt idx="220">
                  <c:v>76.430205949656752</c:v>
                </c:pt>
                <c:pt idx="221">
                  <c:v>76.430205949656752</c:v>
                </c:pt>
                <c:pt idx="222">
                  <c:v>76.887871853546912</c:v>
                </c:pt>
                <c:pt idx="223">
                  <c:v>77.803203661327231</c:v>
                </c:pt>
                <c:pt idx="224">
                  <c:v>75.514874141876419</c:v>
                </c:pt>
                <c:pt idx="225">
                  <c:v>76.887871853546912</c:v>
                </c:pt>
                <c:pt idx="226">
                  <c:v>76.659038901601832</c:v>
                </c:pt>
                <c:pt idx="227">
                  <c:v>76.659038901601832</c:v>
                </c:pt>
                <c:pt idx="228">
                  <c:v>76.887871853546912</c:v>
                </c:pt>
                <c:pt idx="229">
                  <c:v>77.803203661327231</c:v>
                </c:pt>
                <c:pt idx="230">
                  <c:v>77.803203661327231</c:v>
                </c:pt>
                <c:pt idx="231">
                  <c:v>78.94736842105263</c:v>
                </c:pt>
                <c:pt idx="232">
                  <c:v>78.260869565217376</c:v>
                </c:pt>
                <c:pt idx="233">
                  <c:v>76.201372997711672</c:v>
                </c:pt>
                <c:pt idx="234">
                  <c:v>75.972540045766593</c:v>
                </c:pt>
                <c:pt idx="235">
                  <c:v>76.201372997711672</c:v>
                </c:pt>
                <c:pt idx="236">
                  <c:v>76.430205949656752</c:v>
                </c:pt>
                <c:pt idx="237">
                  <c:v>77.116704805491992</c:v>
                </c:pt>
                <c:pt idx="238">
                  <c:v>76.659038901601832</c:v>
                </c:pt>
                <c:pt idx="239">
                  <c:v>79.862700228832949</c:v>
                </c:pt>
                <c:pt idx="240">
                  <c:v>79.17620137299771</c:v>
                </c:pt>
                <c:pt idx="241">
                  <c:v>81.235697940503428</c:v>
                </c:pt>
                <c:pt idx="242">
                  <c:v>80.091533180778029</c:v>
                </c:pt>
                <c:pt idx="243">
                  <c:v>79.862700228832949</c:v>
                </c:pt>
                <c:pt idx="244">
                  <c:v>78.260869565217376</c:v>
                </c:pt>
                <c:pt idx="245">
                  <c:v>78.48970251716247</c:v>
                </c:pt>
                <c:pt idx="246">
                  <c:v>77.803203661327231</c:v>
                </c:pt>
                <c:pt idx="247">
                  <c:v>78.260869565217376</c:v>
                </c:pt>
                <c:pt idx="248">
                  <c:v>78.71853546910755</c:v>
                </c:pt>
                <c:pt idx="249">
                  <c:v>80.091533180778029</c:v>
                </c:pt>
                <c:pt idx="250">
                  <c:v>79.862700228832949</c:v>
                </c:pt>
                <c:pt idx="251">
                  <c:v>78.71853546910755</c:v>
                </c:pt>
                <c:pt idx="252">
                  <c:v>79.17620137299771</c:v>
                </c:pt>
                <c:pt idx="253">
                  <c:v>80.320366132723109</c:v>
                </c:pt>
                <c:pt idx="254">
                  <c:v>78.260869565217376</c:v>
                </c:pt>
                <c:pt idx="255">
                  <c:v>76.887871853546912</c:v>
                </c:pt>
                <c:pt idx="256">
                  <c:v>76.887871853546912</c:v>
                </c:pt>
                <c:pt idx="257">
                  <c:v>77.116704805491992</c:v>
                </c:pt>
                <c:pt idx="258">
                  <c:v>77.574370709382151</c:v>
                </c:pt>
                <c:pt idx="259">
                  <c:v>78.48970251716247</c:v>
                </c:pt>
                <c:pt idx="260">
                  <c:v>78.260869565217376</c:v>
                </c:pt>
                <c:pt idx="261">
                  <c:v>78.48970251716247</c:v>
                </c:pt>
                <c:pt idx="262">
                  <c:v>76.887871853546912</c:v>
                </c:pt>
                <c:pt idx="263">
                  <c:v>75.972540045766593</c:v>
                </c:pt>
                <c:pt idx="264">
                  <c:v>77.345537757437071</c:v>
                </c:pt>
                <c:pt idx="265">
                  <c:v>77.803203661327231</c:v>
                </c:pt>
                <c:pt idx="266">
                  <c:v>78.71853546910755</c:v>
                </c:pt>
                <c:pt idx="267">
                  <c:v>78.260869565217376</c:v>
                </c:pt>
                <c:pt idx="268">
                  <c:v>78.260869565217376</c:v>
                </c:pt>
                <c:pt idx="269">
                  <c:v>77.574370709382151</c:v>
                </c:pt>
                <c:pt idx="270">
                  <c:v>76.659038901601832</c:v>
                </c:pt>
                <c:pt idx="271">
                  <c:v>76.887871853546912</c:v>
                </c:pt>
                <c:pt idx="272">
                  <c:v>76.659038901601832</c:v>
                </c:pt>
                <c:pt idx="273">
                  <c:v>77.345537757437071</c:v>
                </c:pt>
                <c:pt idx="274">
                  <c:v>78.260869565217376</c:v>
                </c:pt>
                <c:pt idx="275">
                  <c:v>77.345537757437071</c:v>
                </c:pt>
                <c:pt idx="276">
                  <c:v>78.94736842105263</c:v>
                </c:pt>
                <c:pt idx="277">
                  <c:v>78.94736842105263</c:v>
                </c:pt>
                <c:pt idx="278">
                  <c:v>79.633867276887869</c:v>
                </c:pt>
                <c:pt idx="279">
                  <c:v>79.17620137299771</c:v>
                </c:pt>
                <c:pt idx="280">
                  <c:v>79.17620137299771</c:v>
                </c:pt>
                <c:pt idx="281">
                  <c:v>78.71853546910755</c:v>
                </c:pt>
                <c:pt idx="282">
                  <c:v>78.48970251716247</c:v>
                </c:pt>
                <c:pt idx="283">
                  <c:v>78.48970251716247</c:v>
                </c:pt>
                <c:pt idx="284">
                  <c:v>78.94736842105263</c:v>
                </c:pt>
                <c:pt idx="285">
                  <c:v>79.633867276887869</c:v>
                </c:pt>
                <c:pt idx="286">
                  <c:v>79.17620137299771</c:v>
                </c:pt>
                <c:pt idx="287">
                  <c:v>80.320366132723109</c:v>
                </c:pt>
                <c:pt idx="288">
                  <c:v>79.862700228832949</c:v>
                </c:pt>
                <c:pt idx="289">
                  <c:v>82.608695652173907</c:v>
                </c:pt>
                <c:pt idx="290">
                  <c:v>83.524027459954226</c:v>
                </c:pt>
                <c:pt idx="291">
                  <c:v>83.752860411899306</c:v>
                </c:pt>
                <c:pt idx="292">
                  <c:v>83.981693363844386</c:v>
                </c:pt>
                <c:pt idx="293">
                  <c:v>83.752860411899306</c:v>
                </c:pt>
                <c:pt idx="294">
                  <c:v>86.727688787185357</c:v>
                </c:pt>
                <c:pt idx="295">
                  <c:v>86.041189931350104</c:v>
                </c:pt>
                <c:pt idx="296">
                  <c:v>86.270022883295198</c:v>
                </c:pt>
                <c:pt idx="297">
                  <c:v>86.498855835240263</c:v>
                </c:pt>
                <c:pt idx="298">
                  <c:v>85.812356979405038</c:v>
                </c:pt>
                <c:pt idx="299">
                  <c:v>85.812356979405038</c:v>
                </c:pt>
                <c:pt idx="300">
                  <c:v>84.897025171624705</c:v>
                </c:pt>
                <c:pt idx="301">
                  <c:v>85.812356979405038</c:v>
                </c:pt>
                <c:pt idx="302">
                  <c:v>84.21052631578948</c:v>
                </c:pt>
                <c:pt idx="303">
                  <c:v>84.897025171624705</c:v>
                </c:pt>
                <c:pt idx="304">
                  <c:v>85.125858123569799</c:v>
                </c:pt>
                <c:pt idx="305">
                  <c:v>86.270022883295198</c:v>
                </c:pt>
                <c:pt idx="306">
                  <c:v>86.498855835240263</c:v>
                </c:pt>
                <c:pt idx="307">
                  <c:v>86.041189931350104</c:v>
                </c:pt>
                <c:pt idx="308">
                  <c:v>86.041189931350104</c:v>
                </c:pt>
                <c:pt idx="309">
                  <c:v>86.041189931350104</c:v>
                </c:pt>
                <c:pt idx="310">
                  <c:v>84.897025171624705</c:v>
                </c:pt>
                <c:pt idx="311">
                  <c:v>84.439359267734545</c:v>
                </c:pt>
                <c:pt idx="312">
                  <c:v>84.668192219679639</c:v>
                </c:pt>
                <c:pt idx="313">
                  <c:v>85.583524027459958</c:v>
                </c:pt>
                <c:pt idx="314">
                  <c:v>84.439359267734545</c:v>
                </c:pt>
                <c:pt idx="315">
                  <c:v>84.439359267734545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12-5844-B509-39E66790B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4975039"/>
        <c:axId val="1083282303"/>
      </c:lineChart>
      <c:dateAx>
        <c:axId val="1084975039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083282303"/>
        <c:crosses val="autoZero"/>
        <c:auto val="1"/>
        <c:lblOffset val="100"/>
        <c:baseTimeUnit val="days"/>
      </c:dateAx>
      <c:valAx>
        <c:axId val="1083282303"/>
        <c:scaling>
          <c:orientation val="minMax"/>
          <c:max val="12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08497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r>
              <a:rPr lang="en-US" sz="2000" dirty="0">
                <a:latin typeface="Helvetica" pitchFamily="2" charset="0"/>
              </a:rPr>
              <a:t>Effect</a:t>
            </a:r>
            <a:r>
              <a:rPr lang="en-US" sz="2000" baseline="0" dirty="0">
                <a:latin typeface="Helvetica" pitchFamily="2" charset="0"/>
              </a:rPr>
              <a:t> of SA’s Unrest on Metal Prices in 2011</a:t>
            </a:r>
            <a:endParaRPr lang="en-US" sz="2000" dirty="0">
              <a:latin typeface="Helvetica" pitchFamily="2" charset="0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platinum</c:v>
          </c:tx>
          <c:spPr>
            <a:ln w="28575" cap="rnd">
              <a:solidFill>
                <a:srgbClr val="959496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Data!$J$426:$J$430</c:f>
              <c:strCache>
                <c:ptCount val="5"/>
                <c:pt idx="0">
                  <c:v>june</c:v>
                </c:pt>
                <c:pt idx="1">
                  <c:v>july</c:v>
                </c:pt>
                <c:pt idx="2">
                  <c:v>aug</c:v>
                </c:pt>
                <c:pt idx="3">
                  <c:v>sept</c:v>
                </c:pt>
                <c:pt idx="4">
                  <c:v>oct</c:v>
                </c:pt>
              </c:strCache>
            </c:strRef>
          </c:cat>
          <c:val>
            <c:numRef>
              <c:f>Data!$O$426:$O$430</c:f>
              <c:numCache>
                <c:formatCode>_-* #,##0.00_-;\-* #,##0.00_-;_-* "-"??_-;_-@_-</c:formatCode>
                <c:ptCount val="5"/>
                <c:pt idx="0">
                  <c:v>99.023379953091137</c:v>
                </c:pt>
                <c:pt idx="1">
                  <c:v>97.58346210241281</c:v>
                </c:pt>
                <c:pt idx="2">
                  <c:v>100</c:v>
                </c:pt>
                <c:pt idx="3">
                  <c:v>111.12458536667245</c:v>
                </c:pt>
                <c:pt idx="4">
                  <c:v>114.97473266233527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D5-E045-BD15-213DC0E9FC81}"/>
            </c:ext>
          </c:extLst>
        </c:ser>
        <c:ser>
          <c:idx val="1"/>
          <c:order val="1"/>
          <c:tx>
            <c:v>paladium</c:v>
          </c:tx>
          <c:spPr>
            <a:ln w="28575" cap="rnd">
              <a:solidFill>
                <a:srgbClr val="BFBCBE"/>
              </a:solidFill>
              <a:round/>
            </a:ln>
            <a:effectLst/>
          </c:spPr>
          <c:marker>
            <c:symbol val="none"/>
          </c:marker>
          <c:cat>
            <c:strRef>
              <c:f>Data!$J$426:$J$430</c:f>
              <c:strCache>
                <c:ptCount val="5"/>
                <c:pt idx="0">
                  <c:v>june</c:v>
                </c:pt>
                <c:pt idx="1">
                  <c:v>july</c:v>
                </c:pt>
                <c:pt idx="2">
                  <c:v>aug</c:v>
                </c:pt>
                <c:pt idx="3">
                  <c:v>sept</c:v>
                </c:pt>
                <c:pt idx="4">
                  <c:v>oct</c:v>
                </c:pt>
              </c:strCache>
            </c:strRef>
          </c:cat>
          <c:val>
            <c:numRef>
              <c:f>Data!$P$426:$P$430</c:f>
              <c:numCache>
                <c:formatCode>_-* #,##0.00_-;\-* #,##0.00_-;_-* "-"??_-;_-@_-</c:formatCode>
                <c:ptCount val="5"/>
                <c:pt idx="0">
                  <c:v>101.11244632298228</c:v>
                </c:pt>
                <c:pt idx="1">
                  <c:v>95.727010002370804</c:v>
                </c:pt>
                <c:pt idx="2">
                  <c:v>100</c:v>
                </c:pt>
                <c:pt idx="3">
                  <c:v>108.53191275459831</c:v>
                </c:pt>
                <c:pt idx="4">
                  <c:v>107.52188487520297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D5-E045-BD15-213DC0E9FC81}"/>
            </c:ext>
          </c:extLst>
        </c:ser>
        <c:ser>
          <c:idx val="2"/>
          <c:order val="2"/>
          <c:tx>
            <c:v>gold</c:v>
          </c:tx>
          <c:spPr>
            <a:ln w="28575" cap="rnd">
              <a:solidFill>
                <a:srgbClr val="FFD700"/>
              </a:solidFill>
              <a:round/>
            </a:ln>
            <a:effectLst/>
          </c:spPr>
          <c:marker>
            <c:symbol val="none"/>
          </c:marker>
          <c:cat>
            <c:strRef>
              <c:f>Data!$J$426:$J$430</c:f>
              <c:strCache>
                <c:ptCount val="5"/>
                <c:pt idx="0">
                  <c:v>june</c:v>
                </c:pt>
                <c:pt idx="1">
                  <c:v>july</c:v>
                </c:pt>
                <c:pt idx="2">
                  <c:v>aug</c:v>
                </c:pt>
                <c:pt idx="3">
                  <c:v>sept</c:v>
                </c:pt>
                <c:pt idx="4">
                  <c:v>oct</c:v>
                </c:pt>
              </c:strCache>
            </c:strRef>
          </c:cat>
          <c:val>
            <c:numRef>
              <c:f>Data!$Q$426:$Q$430</c:f>
              <c:numCache>
                <c:formatCode>General</c:formatCode>
                <c:ptCount val="5"/>
                <c:pt idx="0">
                  <c:v>98.09150913604951</c:v>
                </c:pt>
                <c:pt idx="1">
                  <c:v>97.672122607541397</c:v>
                </c:pt>
                <c:pt idx="2">
                  <c:v>100</c:v>
                </c:pt>
                <c:pt idx="3">
                  <c:v>106.9968423237266</c:v>
                </c:pt>
                <c:pt idx="4">
                  <c:v>108.422262244527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D5-E045-BD15-213DC0E9FC81}"/>
            </c:ext>
          </c:extLst>
        </c:ser>
        <c:ser>
          <c:idx val="3"/>
          <c:order val="3"/>
          <c:tx>
            <c:v>copper</c:v>
          </c:tx>
          <c:spPr>
            <a:ln w="28575" cap="rnd">
              <a:solidFill>
                <a:srgbClr val="F05C26"/>
              </a:solidFill>
              <a:round/>
            </a:ln>
            <a:effectLst/>
          </c:spPr>
          <c:marker>
            <c:symbol val="none"/>
          </c:marker>
          <c:cat>
            <c:strRef>
              <c:f>Data!$J$426:$J$430</c:f>
              <c:strCache>
                <c:ptCount val="5"/>
                <c:pt idx="0">
                  <c:v>june</c:v>
                </c:pt>
                <c:pt idx="1">
                  <c:v>july</c:v>
                </c:pt>
                <c:pt idx="2">
                  <c:v>aug</c:v>
                </c:pt>
                <c:pt idx="3">
                  <c:v>sept</c:v>
                </c:pt>
                <c:pt idx="4">
                  <c:v>oct</c:v>
                </c:pt>
              </c:strCache>
            </c:strRef>
          </c:cat>
          <c:val>
            <c:numRef>
              <c:f>Data!$R$426:$R$430</c:f>
              <c:numCache>
                <c:formatCode>General</c:formatCode>
                <c:ptCount val="5"/>
                <c:pt idx="0">
                  <c:v>98.676614264144177</c:v>
                </c:pt>
                <c:pt idx="1">
                  <c:v>100.83932853717023</c:v>
                </c:pt>
                <c:pt idx="2">
                  <c:v>100</c:v>
                </c:pt>
                <c:pt idx="3">
                  <c:v>107.50865973887551</c:v>
                </c:pt>
                <c:pt idx="4">
                  <c:v>109.3791633359978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D5-E045-BD15-213DC0E9F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6926304"/>
        <c:axId val="1026522608"/>
      </c:lineChart>
      <c:catAx>
        <c:axId val="102692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026522608"/>
        <c:crosses val="autoZero"/>
        <c:auto val="1"/>
        <c:lblAlgn val="ctr"/>
        <c:lblOffset val="100"/>
        <c:noMultiLvlLbl val="0"/>
      </c:catAx>
      <c:valAx>
        <c:axId val="1026522608"/>
        <c:scaling>
          <c:orientation val="minMax"/>
          <c:max val="115"/>
          <c:min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02692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r>
              <a:rPr lang="en-US" sz="2000" baseline="0" dirty="0">
                <a:latin typeface="Helvetica" pitchFamily="2" charset="0"/>
              </a:rPr>
              <a:t>I</a:t>
            </a:r>
            <a:r>
              <a:rPr lang="en-US" altLang="zh-CN" sz="2000" baseline="0" dirty="0">
                <a:latin typeface="Helvetica" pitchFamily="2" charset="0"/>
              </a:rPr>
              <a:t>ndex</a:t>
            </a:r>
            <a:r>
              <a:rPr lang="en-US" sz="2000" baseline="0" dirty="0">
                <a:latin typeface="Helvetica" pitchFamily="2" charset="0"/>
              </a:rPr>
              <a:t> a</a:t>
            </a:r>
            <a:r>
              <a:rPr lang="en-US" altLang="zh-CN" sz="2000" baseline="0" dirty="0">
                <a:latin typeface="Helvetica" pitchFamily="2" charset="0"/>
              </a:rPr>
              <a:t>fter</a:t>
            </a:r>
            <a:r>
              <a:rPr lang="zh-CN" altLang="en-US" sz="2000" baseline="0" dirty="0">
                <a:latin typeface="Helvetica" pitchFamily="2" charset="0"/>
              </a:rPr>
              <a:t> </a:t>
            </a:r>
            <a:r>
              <a:rPr lang="en-US" altLang="zh-CN" sz="2000" baseline="0" dirty="0">
                <a:latin typeface="Helvetica" pitchFamily="2" charset="0"/>
              </a:rPr>
              <a:t>SA’s</a:t>
            </a:r>
            <a:r>
              <a:rPr lang="zh-CN" altLang="en-US" sz="2000" baseline="0" dirty="0">
                <a:latin typeface="Helvetica" pitchFamily="2" charset="0"/>
              </a:rPr>
              <a:t> </a:t>
            </a:r>
            <a:r>
              <a:rPr lang="en-US" altLang="zh-CN" sz="2000" baseline="0" dirty="0">
                <a:latin typeface="Helvetica" pitchFamily="2" charset="0"/>
              </a:rPr>
              <a:t>unrest</a:t>
            </a:r>
            <a:r>
              <a:rPr lang="zh-CN" altLang="en-US" sz="2000" baseline="0" dirty="0">
                <a:latin typeface="Helvetica" pitchFamily="2" charset="0"/>
              </a:rPr>
              <a:t> </a:t>
            </a:r>
            <a:endParaRPr lang="en-US" sz="2000" dirty="0">
              <a:latin typeface="Helvetica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Pt</c:v>
          </c:tx>
          <c:spPr>
            <a:ln w="28575" cap="rnd">
              <a:solidFill>
                <a:srgbClr val="959496"/>
              </a:solidFill>
              <a:round/>
            </a:ln>
            <a:effectLst/>
          </c:spPr>
          <c:marker>
            <c:symbol val="none"/>
          </c:marker>
          <c:cat>
            <c:numRef>
              <c:f>'AfterAug16,2012'!$A$3:$A$45</c:f>
              <c:numCache>
                <c:formatCode>m/d/yy</c:formatCode>
                <c:ptCount val="43"/>
                <c:pt idx="0">
                  <c:v>41137</c:v>
                </c:pt>
                <c:pt idx="1">
                  <c:v>41138</c:v>
                </c:pt>
                <c:pt idx="2">
                  <c:v>41141</c:v>
                </c:pt>
                <c:pt idx="3">
                  <c:v>41142</c:v>
                </c:pt>
                <c:pt idx="4">
                  <c:v>41143</c:v>
                </c:pt>
                <c:pt idx="5">
                  <c:v>41144</c:v>
                </c:pt>
                <c:pt idx="6">
                  <c:v>41145</c:v>
                </c:pt>
                <c:pt idx="7">
                  <c:v>41148</c:v>
                </c:pt>
                <c:pt idx="8">
                  <c:v>41149</c:v>
                </c:pt>
                <c:pt idx="9">
                  <c:v>41150</c:v>
                </c:pt>
                <c:pt idx="10">
                  <c:v>41151</c:v>
                </c:pt>
                <c:pt idx="11">
                  <c:v>41152</c:v>
                </c:pt>
                <c:pt idx="12">
                  <c:v>41155</c:v>
                </c:pt>
                <c:pt idx="13">
                  <c:v>41156</c:v>
                </c:pt>
                <c:pt idx="14">
                  <c:v>41157</c:v>
                </c:pt>
                <c:pt idx="15">
                  <c:v>41158</c:v>
                </c:pt>
                <c:pt idx="16">
                  <c:v>41159</c:v>
                </c:pt>
                <c:pt idx="17">
                  <c:v>41162</c:v>
                </c:pt>
                <c:pt idx="18">
                  <c:v>41163</c:v>
                </c:pt>
                <c:pt idx="19">
                  <c:v>41164</c:v>
                </c:pt>
                <c:pt idx="20">
                  <c:v>41165</c:v>
                </c:pt>
                <c:pt idx="21">
                  <c:v>41166</c:v>
                </c:pt>
                <c:pt idx="22">
                  <c:v>41169</c:v>
                </c:pt>
                <c:pt idx="23">
                  <c:v>41170</c:v>
                </c:pt>
                <c:pt idx="24">
                  <c:v>41171</c:v>
                </c:pt>
                <c:pt idx="25">
                  <c:v>41172</c:v>
                </c:pt>
                <c:pt idx="26">
                  <c:v>41173</c:v>
                </c:pt>
                <c:pt idx="27">
                  <c:v>41176</c:v>
                </c:pt>
                <c:pt idx="28">
                  <c:v>41177</c:v>
                </c:pt>
                <c:pt idx="29">
                  <c:v>41178</c:v>
                </c:pt>
                <c:pt idx="30">
                  <c:v>41179</c:v>
                </c:pt>
                <c:pt idx="31">
                  <c:v>41180</c:v>
                </c:pt>
                <c:pt idx="32">
                  <c:v>41183</c:v>
                </c:pt>
                <c:pt idx="33">
                  <c:v>41184</c:v>
                </c:pt>
                <c:pt idx="34">
                  <c:v>41185</c:v>
                </c:pt>
                <c:pt idx="35">
                  <c:v>41186</c:v>
                </c:pt>
                <c:pt idx="36">
                  <c:v>41187</c:v>
                </c:pt>
                <c:pt idx="37">
                  <c:v>41190</c:v>
                </c:pt>
                <c:pt idx="38">
                  <c:v>41191</c:v>
                </c:pt>
                <c:pt idx="39">
                  <c:v>41192</c:v>
                </c:pt>
                <c:pt idx="40">
                  <c:v>41193</c:v>
                </c:pt>
                <c:pt idx="41">
                  <c:v>41194</c:v>
                </c:pt>
                <c:pt idx="42">
                  <c:v>41197</c:v>
                </c:pt>
              </c:numCache>
            </c:numRef>
          </c:cat>
          <c:val>
            <c:numRef>
              <c:f>'AfterAug16,2012'!$C$3:$C$45</c:f>
              <c:numCache>
                <c:formatCode>_-* #,##0.00_-;\-* #,##0.00_-;_-* "-"??_-;_-@_-</c:formatCode>
                <c:ptCount val="43"/>
                <c:pt idx="0">
                  <c:v>100</c:v>
                </c:pt>
                <c:pt idx="1">
                  <c:v>102.25207729334574</c:v>
                </c:pt>
                <c:pt idx="2">
                  <c:v>103.49359819112487</c:v>
                </c:pt>
                <c:pt idx="3">
                  <c:v>104.66021168278101</c:v>
                </c:pt>
                <c:pt idx="4">
                  <c:v>106.53497759713689</c:v>
                </c:pt>
                <c:pt idx="5">
                  <c:v>106.94766191790703</c:v>
                </c:pt>
                <c:pt idx="6">
                  <c:v>107.46785223820557</c:v>
                </c:pt>
                <c:pt idx="7">
                  <c:v>107.08846009793449</c:v>
                </c:pt>
                <c:pt idx="8">
                  <c:v>105.28652082842042</c:v>
                </c:pt>
                <c:pt idx="9">
                  <c:v>105.18595069982936</c:v>
                </c:pt>
                <c:pt idx="10">
                  <c:v>104.56865818640848</c:v>
                </c:pt>
                <c:pt idx="11">
                  <c:v>106.81241243462942</c:v>
                </c:pt>
                <c:pt idx="12">
                  <c:v>107.61350552788913</c:v>
                </c:pt>
                <c:pt idx="13">
                  <c:v>108.85502642566827</c:v>
                </c:pt>
                <c:pt idx="14">
                  <c:v>108.98680797347721</c:v>
                </c:pt>
                <c:pt idx="15">
                  <c:v>109.80177280861156</c:v>
                </c:pt>
                <c:pt idx="16">
                  <c:v>110.37398216093995</c:v>
                </c:pt>
                <c:pt idx="17">
                  <c:v>110.48495609593698</c:v>
                </c:pt>
                <c:pt idx="18">
                  <c:v>111.33806822122654</c:v>
                </c:pt>
                <c:pt idx="19">
                  <c:v>114.1679035636505</c:v>
                </c:pt>
                <c:pt idx="20">
                  <c:v>116.86595735826548</c:v>
                </c:pt>
                <c:pt idx="21">
                  <c:v>118.53403431868941</c:v>
                </c:pt>
                <c:pt idx="22">
                  <c:v>115.57588536392514</c:v>
                </c:pt>
                <c:pt idx="23">
                  <c:v>113.13653955527197</c:v>
                </c:pt>
                <c:pt idx="24">
                  <c:v>113.69973227538182</c:v>
                </c:pt>
                <c:pt idx="25">
                  <c:v>112.81194079540569</c:v>
                </c:pt>
                <c:pt idx="26">
                  <c:v>113.40842569601463</c:v>
                </c:pt>
                <c:pt idx="27">
                  <c:v>112.46514724853999</c:v>
                </c:pt>
                <c:pt idx="28">
                  <c:v>112.90904298852809</c:v>
                </c:pt>
                <c:pt idx="29">
                  <c:v>113.38415014773406</c:v>
                </c:pt>
                <c:pt idx="30">
                  <c:v>114.39331936911319</c:v>
                </c:pt>
                <c:pt idx="31">
                  <c:v>115.274174978152</c:v>
                </c:pt>
                <c:pt idx="32">
                  <c:v>116.46714477936995</c:v>
                </c:pt>
                <c:pt idx="33">
                  <c:v>116.33536323156099</c:v>
                </c:pt>
                <c:pt idx="34">
                  <c:v>117.00814271248041</c:v>
                </c:pt>
                <c:pt idx="35">
                  <c:v>119.15618194176642</c:v>
                </c:pt>
                <c:pt idx="36">
                  <c:v>118.34537862919447</c:v>
                </c:pt>
                <c:pt idx="37">
                  <c:v>117.52486509731028</c:v>
                </c:pt>
                <c:pt idx="38">
                  <c:v>117.10177697013413</c:v>
                </c:pt>
                <c:pt idx="39">
                  <c:v>116.10301155516099</c:v>
                </c:pt>
                <c:pt idx="40">
                  <c:v>116.34229910249832</c:v>
                </c:pt>
                <c:pt idx="41">
                  <c:v>114.54798929101528</c:v>
                </c:pt>
                <c:pt idx="42">
                  <c:v>113.7656230492863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90-A34A-9CBD-8640BA180C2E}"/>
            </c:ext>
          </c:extLst>
        </c:ser>
        <c:ser>
          <c:idx val="1"/>
          <c:order val="1"/>
          <c:tx>
            <c:v>Pd</c:v>
          </c:tx>
          <c:spPr>
            <a:ln w="28575" cap="rnd">
              <a:solidFill>
                <a:srgbClr val="BFBCBE"/>
              </a:solidFill>
              <a:round/>
            </a:ln>
            <a:effectLst/>
          </c:spPr>
          <c:marker>
            <c:symbol val="none"/>
          </c:marker>
          <c:cat>
            <c:numRef>
              <c:f>'AfterAug16,2012'!$A$3:$A$45</c:f>
              <c:numCache>
                <c:formatCode>m/d/yy</c:formatCode>
                <c:ptCount val="43"/>
                <c:pt idx="0">
                  <c:v>41137</c:v>
                </c:pt>
                <c:pt idx="1">
                  <c:v>41138</c:v>
                </c:pt>
                <c:pt idx="2">
                  <c:v>41141</c:v>
                </c:pt>
                <c:pt idx="3">
                  <c:v>41142</c:v>
                </c:pt>
                <c:pt idx="4">
                  <c:v>41143</c:v>
                </c:pt>
                <c:pt idx="5">
                  <c:v>41144</c:v>
                </c:pt>
                <c:pt idx="6">
                  <c:v>41145</c:v>
                </c:pt>
                <c:pt idx="7">
                  <c:v>41148</c:v>
                </c:pt>
                <c:pt idx="8">
                  <c:v>41149</c:v>
                </c:pt>
                <c:pt idx="9">
                  <c:v>41150</c:v>
                </c:pt>
                <c:pt idx="10">
                  <c:v>41151</c:v>
                </c:pt>
                <c:pt idx="11">
                  <c:v>41152</c:v>
                </c:pt>
                <c:pt idx="12">
                  <c:v>41155</c:v>
                </c:pt>
                <c:pt idx="13">
                  <c:v>41156</c:v>
                </c:pt>
                <c:pt idx="14">
                  <c:v>41157</c:v>
                </c:pt>
                <c:pt idx="15">
                  <c:v>41158</c:v>
                </c:pt>
                <c:pt idx="16">
                  <c:v>41159</c:v>
                </c:pt>
                <c:pt idx="17">
                  <c:v>41162</c:v>
                </c:pt>
                <c:pt idx="18">
                  <c:v>41163</c:v>
                </c:pt>
                <c:pt idx="19">
                  <c:v>41164</c:v>
                </c:pt>
                <c:pt idx="20">
                  <c:v>41165</c:v>
                </c:pt>
                <c:pt idx="21">
                  <c:v>41166</c:v>
                </c:pt>
                <c:pt idx="22">
                  <c:v>41169</c:v>
                </c:pt>
                <c:pt idx="23">
                  <c:v>41170</c:v>
                </c:pt>
                <c:pt idx="24">
                  <c:v>41171</c:v>
                </c:pt>
                <c:pt idx="25">
                  <c:v>41172</c:v>
                </c:pt>
                <c:pt idx="26">
                  <c:v>41173</c:v>
                </c:pt>
                <c:pt idx="27">
                  <c:v>41176</c:v>
                </c:pt>
                <c:pt idx="28">
                  <c:v>41177</c:v>
                </c:pt>
                <c:pt idx="29">
                  <c:v>41178</c:v>
                </c:pt>
                <c:pt idx="30">
                  <c:v>41179</c:v>
                </c:pt>
                <c:pt idx="31">
                  <c:v>41180</c:v>
                </c:pt>
                <c:pt idx="32">
                  <c:v>41183</c:v>
                </c:pt>
                <c:pt idx="33">
                  <c:v>41184</c:v>
                </c:pt>
                <c:pt idx="34">
                  <c:v>41185</c:v>
                </c:pt>
                <c:pt idx="35">
                  <c:v>41186</c:v>
                </c:pt>
                <c:pt idx="36">
                  <c:v>41187</c:v>
                </c:pt>
                <c:pt idx="37">
                  <c:v>41190</c:v>
                </c:pt>
                <c:pt idx="38">
                  <c:v>41191</c:v>
                </c:pt>
                <c:pt idx="39">
                  <c:v>41192</c:v>
                </c:pt>
                <c:pt idx="40">
                  <c:v>41193</c:v>
                </c:pt>
                <c:pt idx="41">
                  <c:v>41194</c:v>
                </c:pt>
                <c:pt idx="42">
                  <c:v>41197</c:v>
                </c:pt>
              </c:numCache>
            </c:numRef>
          </c:cat>
          <c:val>
            <c:numRef>
              <c:f>'AfterAug16,2012'!$E$3:$E$45</c:f>
              <c:numCache>
                <c:formatCode>_-* #,##0.00_-;\-* #,##0.00_-;_-* "-"??_-;_-@_-</c:formatCode>
                <c:ptCount val="43"/>
                <c:pt idx="0">
                  <c:v>100</c:v>
                </c:pt>
                <c:pt idx="1">
                  <c:v>104.21485479311232</c:v>
                </c:pt>
                <c:pt idx="2">
                  <c:v>104.15146063565493</c:v>
                </c:pt>
                <c:pt idx="3">
                  <c:v>106.95622376424228</c:v>
                </c:pt>
                <c:pt idx="4">
                  <c:v>108.24124046945944</c:v>
                </c:pt>
                <c:pt idx="5">
                  <c:v>112.18195836545874</c:v>
                </c:pt>
                <c:pt idx="6">
                  <c:v>111.80502013192837</c:v>
                </c:pt>
                <c:pt idx="7">
                  <c:v>111.45378223250235</c:v>
                </c:pt>
                <c:pt idx="8">
                  <c:v>109.50055684057227</c:v>
                </c:pt>
                <c:pt idx="9">
                  <c:v>108.24124046945944</c:v>
                </c:pt>
                <c:pt idx="10">
                  <c:v>105.97104429024245</c:v>
                </c:pt>
                <c:pt idx="11">
                  <c:v>107.89856934806818</c:v>
                </c:pt>
                <c:pt idx="12">
                  <c:v>108.17784631200207</c:v>
                </c:pt>
                <c:pt idx="13">
                  <c:v>109.78326051572004</c:v>
                </c:pt>
                <c:pt idx="14">
                  <c:v>110.47374282532338</c:v>
                </c:pt>
                <c:pt idx="15">
                  <c:v>110.69990576544161</c:v>
                </c:pt>
                <c:pt idx="16">
                  <c:v>111.97635569262401</c:v>
                </c:pt>
                <c:pt idx="17">
                  <c:v>114.42645421057141</c:v>
                </c:pt>
                <c:pt idx="18">
                  <c:v>114.76055855392786</c:v>
                </c:pt>
                <c:pt idx="19">
                  <c:v>116.02844170307549</c:v>
                </c:pt>
                <c:pt idx="20">
                  <c:v>117.87886575858819</c:v>
                </c:pt>
                <c:pt idx="21">
                  <c:v>119.18958279790969</c:v>
                </c:pt>
                <c:pt idx="22">
                  <c:v>116.50475456180931</c:v>
                </c:pt>
                <c:pt idx="23">
                  <c:v>114.21742482652274</c:v>
                </c:pt>
                <c:pt idx="24">
                  <c:v>115.05182900711044</c:v>
                </c:pt>
                <c:pt idx="25">
                  <c:v>113.50980896084984</c:v>
                </c:pt>
                <c:pt idx="26">
                  <c:v>115.0261286730061</c:v>
                </c:pt>
                <c:pt idx="27">
                  <c:v>110.46860275850253</c:v>
                </c:pt>
                <c:pt idx="28">
                  <c:v>109.32922127987665</c:v>
                </c:pt>
                <c:pt idx="29">
                  <c:v>107.82146834575516</c:v>
                </c:pt>
                <c:pt idx="30">
                  <c:v>108.70384648333761</c:v>
                </c:pt>
                <c:pt idx="31">
                  <c:v>109.19729289814101</c:v>
                </c:pt>
                <c:pt idx="32">
                  <c:v>110.48573631457211</c:v>
                </c:pt>
                <c:pt idx="33">
                  <c:v>111.78788657585883</c:v>
                </c:pt>
                <c:pt idx="34">
                  <c:v>111.78788657585883</c:v>
                </c:pt>
                <c:pt idx="35">
                  <c:v>115.39450012850168</c:v>
                </c:pt>
                <c:pt idx="36">
                  <c:v>113.16371112824469</c:v>
                </c:pt>
                <c:pt idx="37">
                  <c:v>112.74393900454038</c:v>
                </c:pt>
                <c:pt idx="38">
                  <c:v>112.51606270881523</c:v>
                </c:pt>
                <c:pt idx="39">
                  <c:v>111.2567463377024</c:v>
                </c:pt>
                <c:pt idx="40">
                  <c:v>111.57371712498932</c:v>
                </c:pt>
                <c:pt idx="41">
                  <c:v>108.55821125674635</c:v>
                </c:pt>
                <c:pt idx="42">
                  <c:v>108.47254347639854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90-A34A-9CBD-8640BA180C2E}"/>
            </c:ext>
          </c:extLst>
        </c:ser>
        <c:ser>
          <c:idx val="2"/>
          <c:order val="2"/>
          <c:tx>
            <c:v>Au</c:v>
          </c:tx>
          <c:spPr>
            <a:ln w="28575" cap="rnd">
              <a:solidFill>
                <a:srgbClr val="FFD700"/>
              </a:solidFill>
              <a:round/>
            </a:ln>
            <a:effectLst/>
          </c:spPr>
          <c:marker>
            <c:symbol val="none"/>
          </c:marker>
          <c:cat>
            <c:numRef>
              <c:f>'AfterAug16,2012'!$A$3:$A$45</c:f>
              <c:numCache>
                <c:formatCode>m/d/yy</c:formatCode>
                <c:ptCount val="43"/>
                <c:pt idx="0">
                  <c:v>41137</c:v>
                </c:pt>
                <c:pt idx="1">
                  <c:v>41138</c:v>
                </c:pt>
                <c:pt idx="2">
                  <c:v>41141</c:v>
                </c:pt>
                <c:pt idx="3">
                  <c:v>41142</c:v>
                </c:pt>
                <c:pt idx="4">
                  <c:v>41143</c:v>
                </c:pt>
                <c:pt idx="5">
                  <c:v>41144</c:v>
                </c:pt>
                <c:pt idx="6">
                  <c:v>41145</c:v>
                </c:pt>
                <c:pt idx="7">
                  <c:v>41148</c:v>
                </c:pt>
                <c:pt idx="8">
                  <c:v>41149</c:v>
                </c:pt>
                <c:pt idx="9">
                  <c:v>41150</c:v>
                </c:pt>
                <c:pt idx="10">
                  <c:v>41151</c:v>
                </c:pt>
                <c:pt idx="11">
                  <c:v>41152</c:v>
                </c:pt>
                <c:pt idx="12">
                  <c:v>41155</c:v>
                </c:pt>
                <c:pt idx="13">
                  <c:v>41156</c:v>
                </c:pt>
                <c:pt idx="14">
                  <c:v>41157</c:v>
                </c:pt>
                <c:pt idx="15">
                  <c:v>41158</c:v>
                </c:pt>
                <c:pt idx="16">
                  <c:v>41159</c:v>
                </c:pt>
                <c:pt idx="17">
                  <c:v>41162</c:v>
                </c:pt>
                <c:pt idx="18">
                  <c:v>41163</c:v>
                </c:pt>
                <c:pt idx="19">
                  <c:v>41164</c:v>
                </c:pt>
                <c:pt idx="20">
                  <c:v>41165</c:v>
                </c:pt>
                <c:pt idx="21">
                  <c:v>41166</c:v>
                </c:pt>
                <c:pt idx="22">
                  <c:v>41169</c:v>
                </c:pt>
                <c:pt idx="23">
                  <c:v>41170</c:v>
                </c:pt>
                <c:pt idx="24">
                  <c:v>41171</c:v>
                </c:pt>
                <c:pt idx="25">
                  <c:v>41172</c:v>
                </c:pt>
                <c:pt idx="26">
                  <c:v>41173</c:v>
                </c:pt>
                <c:pt idx="27">
                  <c:v>41176</c:v>
                </c:pt>
                <c:pt idx="28">
                  <c:v>41177</c:v>
                </c:pt>
                <c:pt idx="29">
                  <c:v>41178</c:v>
                </c:pt>
                <c:pt idx="30">
                  <c:v>41179</c:v>
                </c:pt>
                <c:pt idx="31">
                  <c:v>41180</c:v>
                </c:pt>
                <c:pt idx="32">
                  <c:v>41183</c:v>
                </c:pt>
                <c:pt idx="33">
                  <c:v>41184</c:v>
                </c:pt>
                <c:pt idx="34">
                  <c:v>41185</c:v>
                </c:pt>
                <c:pt idx="35">
                  <c:v>41186</c:v>
                </c:pt>
                <c:pt idx="36">
                  <c:v>41187</c:v>
                </c:pt>
                <c:pt idx="37">
                  <c:v>41190</c:v>
                </c:pt>
                <c:pt idx="38">
                  <c:v>41191</c:v>
                </c:pt>
                <c:pt idx="39">
                  <c:v>41192</c:v>
                </c:pt>
                <c:pt idx="40">
                  <c:v>41193</c:v>
                </c:pt>
                <c:pt idx="41">
                  <c:v>41194</c:v>
                </c:pt>
                <c:pt idx="42">
                  <c:v>41197</c:v>
                </c:pt>
              </c:numCache>
            </c:numRef>
          </c:cat>
          <c:val>
            <c:numRef>
              <c:f>'AfterAug16,2012'!$G$3:$G$45</c:f>
              <c:numCache>
                <c:formatCode>_-* #,##0.00_-;\-* #,##0.00_-;_-* "-"??_-;_-@_-</c:formatCode>
                <c:ptCount val="43"/>
                <c:pt idx="0">
                  <c:v>100</c:v>
                </c:pt>
                <c:pt idx="1">
                  <c:v>100.05881988731349</c:v>
                </c:pt>
                <c:pt idx="2">
                  <c:v>100.33434462262399</c:v>
                </c:pt>
                <c:pt idx="3">
                  <c:v>101.40548572843787</c:v>
                </c:pt>
                <c:pt idx="4">
                  <c:v>102.44876478236642</c:v>
                </c:pt>
                <c:pt idx="5">
                  <c:v>103.4363197325243</c:v>
                </c:pt>
                <c:pt idx="6">
                  <c:v>103.43322394898149</c:v>
                </c:pt>
                <c:pt idx="7">
                  <c:v>103.03386787195838</c:v>
                </c:pt>
                <c:pt idx="8">
                  <c:v>103.20723175035602</c:v>
                </c:pt>
                <c:pt idx="9">
                  <c:v>102.56330877345057</c:v>
                </c:pt>
                <c:pt idx="10">
                  <c:v>102.50758466967989</c:v>
                </c:pt>
                <c:pt idx="11">
                  <c:v>104.76193424555755</c:v>
                </c:pt>
                <c:pt idx="12">
                  <c:v>104.79227292427713</c:v>
                </c:pt>
                <c:pt idx="13">
                  <c:v>104.99349885456009</c:v>
                </c:pt>
                <c:pt idx="14">
                  <c:v>104.82323075970528</c:v>
                </c:pt>
                <c:pt idx="15">
                  <c:v>105.2739768435391</c:v>
                </c:pt>
                <c:pt idx="16">
                  <c:v>107.46393412172621</c:v>
                </c:pt>
                <c:pt idx="17">
                  <c:v>106.88192681567705</c:v>
                </c:pt>
                <c:pt idx="18">
                  <c:v>107.25032505727201</c:v>
                </c:pt>
                <c:pt idx="19">
                  <c:v>107.16364311807318</c:v>
                </c:pt>
                <c:pt idx="20">
                  <c:v>109.40746702990526</c:v>
                </c:pt>
                <c:pt idx="21">
                  <c:v>109.61550368398242</c:v>
                </c:pt>
                <c:pt idx="22">
                  <c:v>109.06135842981858</c:v>
                </c:pt>
                <c:pt idx="23">
                  <c:v>109.71456875735248</c:v>
                </c:pt>
                <c:pt idx="24">
                  <c:v>109.61550368398242</c:v>
                </c:pt>
                <c:pt idx="25">
                  <c:v>109.50405547644108</c:v>
                </c:pt>
                <c:pt idx="26">
                  <c:v>109.78267599529441</c:v>
                </c:pt>
                <c:pt idx="27">
                  <c:v>109.24710544238746</c:v>
                </c:pt>
                <c:pt idx="28">
                  <c:v>109.01182589313356</c:v>
                </c:pt>
                <c:pt idx="29">
                  <c:v>108.52269209336885</c:v>
                </c:pt>
                <c:pt idx="30">
                  <c:v>110.03962602934803</c:v>
                </c:pt>
                <c:pt idx="31">
                  <c:v>109.72076032443812</c:v>
                </c:pt>
                <c:pt idx="32">
                  <c:v>109.91889047117826</c:v>
                </c:pt>
                <c:pt idx="33">
                  <c:v>109.88174106866448</c:v>
                </c:pt>
                <c:pt idx="34">
                  <c:v>110.08606278249025</c:v>
                </c:pt>
                <c:pt idx="35">
                  <c:v>110.85381710110831</c:v>
                </c:pt>
                <c:pt idx="36">
                  <c:v>110.24704352671661</c:v>
                </c:pt>
                <c:pt idx="37">
                  <c:v>109.89721998637856</c:v>
                </c:pt>
                <c:pt idx="38">
                  <c:v>109.23781809175904</c:v>
                </c:pt>
                <c:pt idx="39">
                  <c:v>109.11708253358925</c:v>
                </c:pt>
                <c:pt idx="40">
                  <c:v>109.42666088787072</c:v>
                </c:pt>
                <c:pt idx="41">
                  <c:v>108.62980620395022</c:v>
                </c:pt>
                <c:pt idx="42">
                  <c:v>107.58157389635316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90-A34A-9CBD-8640BA180C2E}"/>
            </c:ext>
          </c:extLst>
        </c:ser>
        <c:ser>
          <c:idx val="3"/>
          <c:order val="3"/>
          <c:tx>
            <c:v>Cu</c:v>
          </c:tx>
          <c:spPr>
            <a:ln w="28575" cap="rnd">
              <a:solidFill>
                <a:srgbClr val="F05C26"/>
              </a:solidFill>
              <a:round/>
            </a:ln>
            <a:effectLst/>
          </c:spPr>
          <c:marker>
            <c:symbol val="none"/>
          </c:marker>
          <c:cat>
            <c:numRef>
              <c:f>'AfterAug16,2012'!$A$3:$A$45</c:f>
              <c:numCache>
                <c:formatCode>m/d/yy</c:formatCode>
                <c:ptCount val="43"/>
                <c:pt idx="0">
                  <c:v>41137</c:v>
                </c:pt>
                <c:pt idx="1">
                  <c:v>41138</c:v>
                </c:pt>
                <c:pt idx="2">
                  <c:v>41141</c:v>
                </c:pt>
                <c:pt idx="3">
                  <c:v>41142</c:v>
                </c:pt>
                <c:pt idx="4">
                  <c:v>41143</c:v>
                </c:pt>
                <c:pt idx="5">
                  <c:v>41144</c:v>
                </c:pt>
                <c:pt idx="6">
                  <c:v>41145</c:v>
                </c:pt>
                <c:pt idx="7">
                  <c:v>41148</c:v>
                </c:pt>
                <c:pt idx="8">
                  <c:v>41149</c:v>
                </c:pt>
                <c:pt idx="9">
                  <c:v>41150</c:v>
                </c:pt>
                <c:pt idx="10">
                  <c:v>41151</c:v>
                </c:pt>
                <c:pt idx="11">
                  <c:v>41152</c:v>
                </c:pt>
                <c:pt idx="12">
                  <c:v>41155</c:v>
                </c:pt>
                <c:pt idx="13">
                  <c:v>41156</c:v>
                </c:pt>
                <c:pt idx="14">
                  <c:v>41157</c:v>
                </c:pt>
                <c:pt idx="15">
                  <c:v>41158</c:v>
                </c:pt>
                <c:pt idx="16">
                  <c:v>41159</c:v>
                </c:pt>
                <c:pt idx="17">
                  <c:v>41162</c:v>
                </c:pt>
                <c:pt idx="18">
                  <c:v>41163</c:v>
                </c:pt>
                <c:pt idx="19">
                  <c:v>41164</c:v>
                </c:pt>
                <c:pt idx="20">
                  <c:v>41165</c:v>
                </c:pt>
                <c:pt idx="21">
                  <c:v>41166</c:v>
                </c:pt>
                <c:pt idx="22">
                  <c:v>41169</c:v>
                </c:pt>
                <c:pt idx="23">
                  <c:v>41170</c:v>
                </c:pt>
                <c:pt idx="24">
                  <c:v>41171</c:v>
                </c:pt>
                <c:pt idx="25">
                  <c:v>41172</c:v>
                </c:pt>
                <c:pt idx="26">
                  <c:v>41173</c:v>
                </c:pt>
                <c:pt idx="27">
                  <c:v>41176</c:v>
                </c:pt>
                <c:pt idx="28">
                  <c:v>41177</c:v>
                </c:pt>
                <c:pt idx="29">
                  <c:v>41178</c:v>
                </c:pt>
                <c:pt idx="30">
                  <c:v>41179</c:v>
                </c:pt>
                <c:pt idx="31">
                  <c:v>41180</c:v>
                </c:pt>
                <c:pt idx="32">
                  <c:v>41183</c:v>
                </c:pt>
                <c:pt idx="33">
                  <c:v>41184</c:v>
                </c:pt>
                <c:pt idx="34">
                  <c:v>41185</c:v>
                </c:pt>
                <c:pt idx="35">
                  <c:v>41186</c:v>
                </c:pt>
                <c:pt idx="36">
                  <c:v>41187</c:v>
                </c:pt>
                <c:pt idx="37">
                  <c:v>41190</c:v>
                </c:pt>
                <c:pt idx="38">
                  <c:v>41191</c:v>
                </c:pt>
                <c:pt idx="39">
                  <c:v>41192</c:v>
                </c:pt>
                <c:pt idx="40">
                  <c:v>41193</c:v>
                </c:pt>
                <c:pt idx="41">
                  <c:v>41194</c:v>
                </c:pt>
                <c:pt idx="42">
                  <c:v>41197</c:v>
                </c:pt>
              </c:numCache>
            </c:numRef>
          </c:cat>
          <c:val>
            <c:numRef>
              <c:f>'AfterAug16,2012'!$I$3:$I$45</c:f>
              <c:numCache>
                <c:formatCode>_(* #,##0.00_);_(* \(#,##0.00\);_(* "-"??_);_(@_)</c:formatCode>
                <c:ptCount val="43"/>
                <c:pt idx="0">
                  <c:v>100</c:v>
                </c:pt>
                <c:pt idx="1">
                  <c:v>101.18343195266273</c:v>
                </c:pt>
                <c:pt idx="2">
                  <c:v>100</c:v>
                </c:pt>
                <c:pt idx="3">
                  <c:v>102.07100591715977</c:v>
                </c:pt>
                <c:pt idx="4">
                  <c:v>102.07100591715977</c:v>
                </c:pt>
                <c:pt idx="5">
                  <c:v>102.9585798816568</c:v>
                </c:pt>
                <c:pt idx="6">
                  <c:v>102.36686390532546</c:v>
                </c:pt>
                <c:pt idx="7">
                  <c:v>102.36686390532546</c:v>
                </c:pt>
                <c:pt idx="8">
                  <c:v>101.77514792899409</c:v>
                </c:pt>
                <c:pt idx="9">
                  <c:v>101.47928994082842</c:v>
                </c:pt>
                <c:pt idx="10">
                  <c:v>101.47928994082842</c:v>
                </c:pt>
                <c:pt idx="11">
                  <c:v>102.07100591715977</c:v>
                </c:pt>
                <c:pt idx="12">
                  <c:v>102.9585798816568</c:v>
                </c:pt>
                <c:pt idx="13">
                  <c:v>102.36686390532546</c:v>
                </c:pt>
                <c:pt idx="14">
                  <c:v>103.84615384615384</c:v>
                </c:pt>
                <c:pt idx="15">
                  <c:v>103.2544378698225</c:v>
                </c:pt>
                <c:pt idx="16">
                  <c:v>106.80473372781066</c:v>
                </c:pt>
                <c:pt idx="17">
                  <c:v>107.98816568047339</c:v>
                </c:pt>
                <c:pt idx="18">
                  <c:v>108.28402366863905</c:v>
                </c:pt>
                <c:pt idx="19">
                  <c:v>108.57988165680474</c:v>
                </c:pt>
                <c:pt idx="20">
                  <c:v>108.28402366863905</c:v>
                </c:pt>
                <c:pt idx="21">
                  <c:v>112.1301775147929</c:v>
                </c:pt>
                <c:pt idx="22">
                  <c:v>111.24260355029585</c:v>
                </c:pt>
                <c:pt idx="23">
                  <c:v>111.53846153846155</c:v>
                </c:pt>
                <c:pt idx="24">
                  <c:v>111.83431952662721</c:v>
                </c:pt>
                <c:pt idx="25">
                  <c:v>110.94674556213018</c:v>
                </c:pt>
                <c:pt idx="26">
                  <c:v>110.94674556213018</c:v>
                </c:pt>
                <c:pt idx="27">
                  <c:v>109.76331360946745</c:v>
                </c:pt>
                <c:pt idx="28">
                  <c:v>110.94674556213018</c:v>
                </c:pt>
                <c:pt idx="29">
                  <c:v>108.87573964497041</c:v>
                </c:pt>
                <c:pt idx="30">
                  <c:v>109.76331360946745</c:v>
                </c:pt>
                <c:pt idx="31">
                  <c:v>110.05917159763314</c:v>
                </c:pt>
                <c:pt idx="32">
                  <c:v>111.53846153846155</c:v>
                </c:pt>
                <c:pt idx="33">
                  <c:v>111.83431952662721</c:v>
                </c:pt>
                <c:pt idx="34">
                  <c:v>111.24260355029585</c:v>
                </c:pt>
                <c:pt idx="35">
                  <c:v>111.24260355029585</c:v>
                </c:pt>
                <c:pt idx="36">
                  <c:v>111.24260355029585</c:v>
                </c:pt>
                <c:pt idx="37">
                  <c:v>109.76331360946745</c:v>
                </c:pt>
                <c:pt idx="38">
                  <c:v>109.17159763313609</c:v>
                </c:pt>
                <c:pt idx="39">
                  <c:v>109.46745562130178</c:v>
                </c:pt>
                <c:pt idx="40">
                  <c:v>110.65088757396451</c:v>
                </c:pt>
                <c:pt idx="41">
                  <c:v>109.17159763313609</c:v>
                </c:pt>
                <c:pt idx="42">
                  <c:v>109.17159763313609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90-A34A-9CBD-8640BA180C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8443263"/>
        <c:axId val="976973759"/>
      </c:lineChart>
      <c:dateAx>
        <c:axId val="1088443263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976973759"/>
        <c:crosses val="autoZero"/>
        <c:auto val="1"/>
        <c:lblOffset val="100"/>
        <c:baseTimeUnit val="days"/>
      </c:dateAx>
      <c:valAx>
        <c:axId val="976973759"/>
        <c:scaling>
          <c:orientation val="minMax"/>
          <c:max val="120"/>
          <c:min val="9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088443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Helvetica" pitchFamily="2" charset="0"/>
                <a:ea typeface="+mj-ea"/>
                <a:cs typeface="+mj-cs"/>
              </a:defRPr>
            </a:pPr>
            <a:r>
              <a:rPr lang="en-US" altLang="zh-CN" sz="2400" dirty="0">
                <a:latin typeface="Helvetica" pitchFamily="2" charset="0"/>
              </a:rPr>
              <a:t>2011</a:t>
            </a:r>
            <a:endParaRPr lang="en-US" sz="2400" dirty="0">
              <a:latin typeface="Helvetica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Helvetica" pitchFamily="2" charset="0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>
              <a:noFill/>
              <a:round/>
            </a:ln>
            <a:effectLst/>
          </c:spPr>
          <c:marker>
            <c:symbol val="none"/>
          </c:marker>
          <c:trendline>
            <c:spPr>
              <a:ln w="38100" cap="rnd">
                <a:solidFill>
                  <a:srgbClr val="959496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3.7020622278999063E-2"/>
                  <c:y val="2.95039065737790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Data!$A$2:$A$261</c:f>
              <c:numCache>
                <c:formatCode>m/d/yy</c:formatCode>
                <c:ptCount val="260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</c:numCache>
            </c:numRef>
          </c:cat>
          <c:val>
            <c:numRef>
              <c:f>Data!$B$2:$B$261</c:f>
              <c:numCache>
                <c:formatCode>_-* #,##0.00_-;\-* #,##0.00_-;_-* "-"??_-;_-@_-</c:formatCode>
                <c:ptCount val="260"/>
                <c:pt idx="0">
                  <c:v>1768.5</c:v>
                </c:pt>
                <c:pt idx="1">
                  <c:v>1757.5</c:v>
                </c:pt>
                <c:pt idx="2">
                  <c:v>1728.5</c:v>
                </c:pt>
                <c:pt idx="3">
                  <c:v>1731.5</c:v>
                </c:pt>
                <c:pt idx="4">
                  <c:v>1733.5</c:v>
                </c:pt>
                <c:pt idx="5">
                  <c:v>1742</c:v>
                </c:pt>
                <c:pt idx="6">
                  <c:v>1770.5</c:v>
                </c:pt>
                <c:pt idx="7">
                  <c:v>1801</c:v>
                </c:pt>
                <c:pt idx="8">
                  <c:v>1802</c:v>
                </c:pt>
                <c:pt idx="9">
                  <c:v>1813</c:v>
                </c:pt>
                <c:pt idx="10">
                  <c:v>1803.85</c:v>
                </c:pt>
                <c:pt idx="11">
                  <c:v>1826.5</c:v>
                </c:pt>
                <c:pt idx="12">
                  <c:v>1834.5</c:v>
                </c:pt>
                <c:pt idx="13">
                  <c:v>1811</c:v>
                </c:pt>
                <c:pt idx="14">
                  <c:v>1826.5</c:v>
                </c:pt>
                <c:pt idx="15">
                  <c:v>1814.5</c:v>
                </c:pt>
                <c:pt idx="16">
                  <c:v>1787</c:v>
                </c:pt>
                <c:pt idx="17">
                  <c:v>1813</c:v>
                </c:pt>
                <c:pt idx="18">
                  <c:v>1785.5</c:v>
                </c:pt>
                <c:pt idx="19">
                  <c:v>1796.5</c:v>
                </c:pt>
                <c:pt idx="20">
                  <c:v>1794</c:v>
                </c:pt>
                <c:pt idx="21">
                  <c:v>1828.5</c:v>
                </c:pt>
                <c:pt idx="22">
                  <c:v>1833.5</c:v>
                </c:pt>
                <c:pt idx="23">
                  <c:v>1838.5</c:v>
                </c:pt>
                <c:pt idx="24">
                  <c:v>1843.5</c:v>
                </c:pt>
                <c:pt idx="25">
                  <c:v>1841</c:v>
                </c:pt>
                <c:pt idx="26">
                  <c:v>1860</c:v>
                </c:pt>
                <c:pt idx="27">
                  <c:v>1858</c:v>
                </c:pt>
                <c:pt idx="28">
                  <c:v>1827.25</c:v>
                </c:pt>
                <c:pt idx="29">
                  <c:v>1804</c:v>
                </c:pt>
                <c:pt idx="30">
                  <c:v>1829.5</c:v>
                </c:pt>
                <c:pt idx="31">
                  <c:v>1830.5</c:v>
                </c:pt>
                <c:pt idx="32">
                  <c:v>1830</c:v>
                </c:pt>
                <c:pt idx="33">
                  <c:v>1846.5</c:v>
                </c:pt>
                <c:pt idx="34">
                  <c:v>1835.5</c:v>
                </c:pt>
                <c:pt idx="35">
                  <c:v>1851.45</c:v>
                </c:pt>
                <c:pt idx="36">
                  <c:v>1791</c:v>
                </c:pt>
                <c:pt idx="37">
                  <c:v>1784</c:v>
                </c:pt>
                <c:pt idx="38">
                  <c:v>1782.5</c:v>
                </c:pt>
                <c:pt idx="39">
                  <c:v>1806</c:v>
                </c:pt>
                <c:pt idx="40">
                  <c:v>1808</c:v>
                </c:pt>
                <c:pt idx="41">
                  <c:v>1842</c:v>
                </c:pt>
                <c:pt idx="42">
                  <c:v>1849.5</c:v>
                </c:pt>
                <c:pt idx="43">
                  <c:v>1827.5</c:v>
                </c:pt>
                <c:pt idx="44">
                  <c:v>1842.5</c:v>
                </c:pt>
                <c:pt idx="45">
                  <c:v>1820.5</c:v>
                </c:pt>
                <c:pt idx="46">
                  <c:v>1806</c:v>
                </c:pt>
                <c:pt idx="47">
                  <c:v>1802.5</c:v>
                </c:pt>
                <c:pt idx="48">
                  <c:v>1764.5</c:v>
                </c:pt>
                <c:pt idx="49">
                  <c:v>1781</c:v>
                </c:pt>
                <c:pt idx="50">
                  <c:v>1756</c:v>
                </c:pt>
                <c:pt idx="51">
                  <c:v>1701</c:v>
                </c:pt>
                <c:pt idx="52">
                  <c:v>1694.5</c:v>
                </c:pt>
                <c:pt idx="53">
                  <c:v>1700.5</c:v>
                </c:pt>
                <c:pt idx="54">
                  <c:v>1722</c:v>
                </c:pt>
                <c:pt idx="55">
                  <c:v>1745.75</c:v>
                </c:pt>
                <c:pt idx="56">
                  <c:v>1738.5</c:v>
                </c:pt>
                <c:pt idx="57">
                  <c:v>1757.5</c:v>
                </c:pt>
                <c:pt idx="58">
                  <c:v>1755.5</c:v>
                </c:pt>
                <c:pt idx="59">
                  <c:v>1750</c:v>
                </c:pt>
                <c:pt idx="60">
                  <c:v>1745.5</c:v>
                </c:pt>
                <c:pt idx="61">
                  <c:v>1741</c:v>
                </c:pt>
                <c:pt idx="62">
                  <c:v>1769</c:v>
                </c:pt>
                <c:pt idx="63">
                  <c:v>1768</c:v>
                </c:pt>
                <c:pt idx="64">
                  <c:v>1765</c:v>
                </c:pt>
                <c:pt idx="65">
                  <c:v>1787</c:v>
                </c:pt>
                <c:pt idx="66">
                  <c:v>1794.5</c:v>
                </c:pt>
                <c:pt idx="67">
                  <c:v>1793.5</c:v>
                </c:pt>
                <c:pt idx="68">
                  <c:v>1785</c:v>
                </c:pt>
                <c:pt idx="69">
                  <c:v>1813</c:v>
                </c:pt>
                <c:pt idx="70">
                  <c:v>1784</c:v>
                </c:pt>
                <c:pt idx="71">
                  <c:v>1770</c:v>
                </c:pt>
                <c:pt idx="72">
                  <c:v>1776</c:v>
                </c:pt>
                <c:pt idx="73">
                  <c:v>1794.5</c:v>
                </c:pt>
                <c:pt idx="74">
                  <c:v>1789</c:v>
                </c:pt>
                <c:pt idx="75">
                  <c:v>1781.5</c:v>
                </c:pt>
                <c:pt idx="76">
                  <c:v>1773</c:v>
                </c:pt>
                <c:pt idx="77">
                  <c:v>1803</c:v>
                </c:pt>
                <c:pt idx="78">
                  <c:v>1816</c:v>
                </c:pt>
                <c:pt idx="79">
                  <c:v>1822.5</c:v>
                </c:pt>
                <c:pt idx="80">
                  <c:v>1825.5</c:v>
                </c:pt>
                <c:pt idx="81">
                  <c:v>1805</c:v>
                </c:pt>
                <c:pt idx="82">
                  <c:v>1824.93</c:v>
                </c:pt>
                <c:pt idx="83">
                  <c:v>1839.65</c:v>
                </c:pt>
                <c:pt idx="84">
                  <c:v>1873</c:v>
                </c:pt>
                <c:pt idx="85">
                  <c:v>1859.28</c:v>
                </c:pt>
                <c:pt idx="86">
                  <c:v>1853.98</c:v>
                </c:pt>
                <c:pt idx="87">
                  <c:v>1823.65</c:v>
                </c:pt>
                <c:pt idx="88">
                  <c:v>1764</c:v>
                </c:pt>
                <c:pt idx="89">
                  <c:v>1784.73</c:v>
                </c:pt>
                <c:pt idx="90">
                  <c:v>1795.5</c:v>
                </c:pt>
                <c:pt idx="91">
                  <c:v>1795.9</c:v>
                </c:pt>
                <c:pt idx="92">
                  <c:v>1775.63</c:v>
                </c:pt>
                <c:pt idx="93">
                  <c:v>1770.75</c:v>
                </c:pt>
                <c:pt idx="94">
                  <c:v>1764.3</c:v>
                </c:pt>
                <c:pt idx="95">
                  <c:v>1757.75</c:v>
                </c:pt>
                <c:pt idx="96">
                  <c:v>1768.25</c:v>
                </c:pt>
                <c:pt idx="97">
                  <c:v>1768.75</c:v>
                </c:pt>
                <c:pt idx="98">
                  <c:v>1765.5</c:v>
                </c:pt>
                <c:pt idx="99">
                  <c:v>1771.78</c:v>
                </c:pt>
                <c:pt idx="100">
                  <c:v>1753</c:v>
                </c:pt>
                <c:pt idx="101">
                  <c:v>1766.25</c:v>
                </c:pt>
                <c:pt idx="102">
                  <c:v>1780</c:v>
                </c:pt>
                <c:pt idx="103">
                  <c:v>1769.5</c:v>
                </c:pt>
                <c:pt idx="104">
                  <c:v>1800</c:v>
                </c:pt>
                <c:pt idx="105">
                  <c:v>1801.35</c:v>
                </c:pt>
                <c:pt idx="106">
                  <c:v>1832.2</c:v>
                </c:pt>
                <c:pt idx="107">
                  <c:v>1818.45</c:v>
                </c:pt>
                <c:pt idx="108">
                  <c:v>1815.75</c:v>
                </c:pt>
                <c:pt idx="109">
                  <c:v>1817.95</c:v>
                </c:pt>
                <c:pt idx="110">
                  <c:v>1811.63</c:v>
                </c:pt>
                <c:pt idx="111">
                  <c:v>1833.65</c:v>
                </c:pt>
                <c:pt idx="112">
                  <c:v>1823.45</c:v>
                </c:pt>
                <c:pt idx="113">
                  <c:v>1840.05</c:v>
                </c:pt>
                <c:pt idx="114">
                  <c:v>1831.5</c:v>
                </c:pt>
                <c:pt idx="115">
                  <c:v>1798</c:v>
                </c:pt>
                <c:pt idx="116">
                  <c:v>1794.68</c:v>
                </c:pt>
                <c:pt idx="117">
                  <c:v>1776.5</c:v>
                </c:pt>
                <c:pt idx="118">
                  <c:v>1758.35</c:v>
                </c:pt>
                <c:pt idx="119">
                  <c:v>1757</c:v>
                </c:pt>
                <c:pt idx="120">
                  <c:v>1730.5</c:v>
                </c:pt>
                <c:pt idx="121">
                  <c:v>1748.83</c:v>
                </c:pt>
                <c:pt idx="122">
                  <c:v>1741.95</c:v>
                </c:pt>
                <c:pt idx="123">
                  <c:v>1700.8</c:v>
                </c:pt>
                <c:pt idx="124">
                  <c:v>1688</c:v>
                </c:pt>
                <c:pt idx="125">
                  <c:v>1673.8</c:v>
                </c:pt>
                <c:pt idx="126">
                  <c:v>1693.13</c:v>
                </c:pt>
                <c:pt idx="127">
                  <c:v>1724.6</c:v>
                </c:pt>
                <c:pt idx="128">
                  <c:v>1722.6</c:v>
                </c:pt>
                <c:pt idx="129">
                  <c:v>1719.5</c:v>
                </c:pt>
                <c:pt idx="130">
                  <c:v>1723.55</c:v>
                </c:pt>
                <c:pt idx="131">
                  <c:v>1741</c:v>
                </c:pt>
                <c:pt idx="132">
                  <c:v>1726.85</c:v>
                </c:pt>
                <c:pt idx="133">
                  <c:v>1743.4</c:v>
                </c:pt>
                <c:pt idx="134">
                  <c:v>1736.5</c:v>
                </c:pt>
                <c:pt idx="135">
                  <c:v>1723.9</c:v>
                </c:pt>
                <c:pt idx="136">
                  <c:v>1731.8</c:v>
                </c:pt>
                <c:pt idx="137">
                  <c:v>1755.7</c:v>
                </c:pt>
                <c:pt idx="138">
                  <c:v>1764.1</c:v>
                </c:pt>
                <c:pt idx="139">
                  <c:v>1762.05</c:v>
                </c:pt>
                <c:pt idx="140">
                  <c:v>1773.5</c:v>
                </c:pt>
                <c:pt idx="141">
                  <c:v>1768.35</c:v>
                </c:pt>
                <c:pt idx="142">
                  <c:v>1775</c:v>
                </c:pt>
                <c:pt idx="143">
                  <c:v>1784</c:v>
                </c:pt>
                <c:pt idx="144">
                  <c:v>1795</c:v>
                </c:pt>
                <c:pt idx="145">
                  <c:v>1789.6</c:v>
                </c:pt>
                <c:pt idx="146">
                  <c:v>1807</c:v>
                </c:pt>
                <c:pt idx="147">
                  <c:v>1794.45</c:v>
                </c:pt>
                <c:pt idx="148">
                  <c:v>1789.5</c:v>
                </c:pt>
                <c:pt idx="149">
                  <c:v>1780.5</c:v>
                </c:pt>
                <c:pt idx="150">
                  <c:v>1790.55</c:v>
                </c:pt>
                <c:pt idx="151">
                  <c:v>1797</c:v>
                </c:pt>
                <c:pt idx="152">
                  <c:v>1781.15</c:v>
                </c:pt>
                <c:pt idx="153">
                  <c:v>1722.22</c:v>
                </c:pt>
                <c:pt idx="154">
                  <c:v>1719</c:v>
                </c:pt>
                <c:pt idx="155">
                  <c:v>1717</c:v>
                </c:pt>
                <c:pt idx="156">
                  <c:v>1754.5</c:v>
                </c:pt>
                <c:pt idx="157">
                  <c:v>1769.5</c:v>
                </c:pt>
                <c:pt idx="158">
                  <c:v>1788.5</c:v>
                </c:pt>
                <c:pt idx="159">
                  <c:v>1797.25</c:v>
                </c:pt>
                <c:pt idx="160">
                  <c:v>1808.5</c:v>
                </c:pt>
                <c:pt idx="161">
                  <c:v>1818</c:v>
                </c:pt>
                <c:pt idx="162">
                  <c:v>1842.25</c:v>
                </c:pt>
                <c:pt idx="163">
                  <c:v>1843.5</c:v>
                </c:pt>
                <c:pt idx="164">
                  <c:v>1875.25</c:v>
                </c:pt>
                <c:pt idx="165">
                  <c:v>1903.5</c:v>
                </c:pt>
                <c:pt idx="166">
                  <c:v>1863.8</c:v>
                </c:pt>
                <c:pt idx="167">
                  <c:v>1812.5</c:v>
                </c:pt>
                <c:pt idx="168">
                  <c:v>1820</c:v>
                </c:pt>
                <c:pt idx="169">
                  <c:v>1832.75</c:v>
                </c:pt>
                <c:pt idx="170">
                  <c:v>1823.5</c:v>
                </c:pt>
                <c:pt idx="171">
                  <c:v>1854.3</c:v>
                </c:pt>
                <c:pt idx="172">
                  <c:v>1846.5</c:v>
                </c:pt>
                <c:pt idx="173">
                  <c:v>1849.1</c:v>
                </c:pt>
                <c:pt idx="174">
                  <c:v>1882.5</c:v>
                </c:pt>
                <c:pt idx="175">
                  <c:v>1888.5</c:v>
                </c:pt>
                <c:pt idx="176">
                  <c:v>1854.5</c:v>
                </c:pt>
                <c:pt idx="177">
                  <c:v>1821.5</c:v>
                </c:pt>
                <c:pt idx="178">
                  <c:v>1861.5</c:v>
                </c:pt>
                <c:pt idx="179">
                  <c:v>1833.5</c:v>
                </c:pt>
                <c:pt idx="180">
                  <c:v>1808</c:v>
                </c:pt>
                <c:pt idx="181">
                  <c:v>1816.25</c:v>
                </c:pt>
                <c:pt idx="182">
                  <c:v>1816</c:v>
                </c:pt>
                <c:pt idx="183">
                  <c:v>1787.25</c:v>
                </c:pt>
                <c:pt idx="184">
                  <c:v>1811</c:v>
                </c:pt>
                <c:pt idx="185">
                  <c:v>1774</c:v>
                </c:pt>
                <c:pt idx="186">
                  <c:v>1779.5</c:v>
                </c:pt>
                <c:pt idx="187">
                  <c:v>1761</c:v>
                </c:pt>
                <c:pt idx="188">
                  <c:v>1688.5</c:v>
                </c:pt>
                <c:pt idx="189">
                  <c:v>1608.75</c:v>
                </c:pt>
                <c:pt idx="190">
                  <c:v>1561.5</c:v>
                </c:pt>
                <c:pt idx="191">
                  <c:v>1561.5</c:v>
                </c:pt>
                <c:pt idx="192">
                  <c:v>1528</c:v>
                </c:pt>
                <c:pt idx="193">
                  <c:v>1524</c:v>
                </c:pt>
                <c:pt idx="194">
                  <c:v>1525</c:v>
                </c:pt>
                <c:pt idx="195">
                  <c:v>1508.75</c:v>
                </c:pt>
                <c:pt idx="196">
                  <c:v>1477.5</c:v>
                </c:pt>
                <c:pt idx="197">
                  <c:v>1493</c:v>
                </c:pt>
                <c:pt idx="198">
                  <c:v>1512.5</c:v>
                </c:pt>
                <c:pt idx="199">
                  <c:v>1495</c:v>
                </c:pt>
                <c:pt idx="200">
                  <c:v>1524</c:v>
                </c:pt>
                <c:pt idx="201">
                  <c:v>1520.5</c:v>
                </c:pt>
                <c:pt idx="202">
                  <c:v>1550</c:v>
                </c:pt>
                <c:pt idx="203">
                  <c:v>1533.5</c:v>
                </c:pt>
                <c:pt idx="204">
                  <c:v>1555.5</c:v>
                </c:pt>
                <c:pt idx="205">
                  <c:v>1554</c:v>
                </c:pt>
                <c:pt idx="206">
                  <c:v>1533.5</c:v>
                </c:pt>
                <c:pt idx="207">
                  <c:v>1516.5</c:v>
                </c:pt>
                <c:pt idx="208">
                  <c:v>1496.5</c:v>
                </c:pt>
                <c:pt idx="209">
                  <c:v>1511.5</c:v>
                </c:pt>
                <c:pt idx="210">
                  <c:v>1545</c:v>
                </c:pt>
                <c:pt idx="211">
                  <c:v>1565.5</c:v>
                </c:pt>
                <c:pt idx="212">
                  <c:v>1595.5</c:v>
                </c:pt>
                <c:pt idx="213">
                  <c:v>1637.5</c:v>
                </c:pt>
                <c:pt idx="214">
                  <c:v>1646.5</c:v>
                </c:pt>
                <c:pt idx="215">
                  <c:v>1599.5</c:v>
                </c:pt>
                <c:pt idx="216">
                  <c:v>1590</c:v>
                </c:pt>
                <c:pt idx="217">
                  <c:v>1602.5</c:v>
                </c:pt>
                <c:pt idx="218">
                  <c:v>1640.5</c:v>
                </c:pt>
                <c:pt idx="219">
                  <c:v>1633.5</c:v>
                </c:pt>
                <c:pt idx="220">
                  <c:v>1658</c:v>
                </c:pt>
                <c:pt idx="221">
                  <c:v>1661</c:v>
                </c:pt>
                <c:pt idx="222">
                  <c:v>1627.5</c:v>
                </c:pt>
                <c:pt idx="223">
                  <c:v>1621.75</c:v>
                </c:pt>
                <c:pt idx="224">
                  <c:v>1644.25</c:v>
                </c:pt>
                <c:pt idx="225">
                  <c:v>1641.5</c:v>
                </c:pt>
                <c:pt idx="226">
                  <c:v>1640</c:v>
                </c:pt>
                <c:pt idx="227">
                  <c:v>1619.75</c:v>
                </c:pt>
                <c:pt idx="228">
                  <c:v>1583.25</c:v>
                </c:pt>
                <c:pt idx="229">
                  <c:v>1595</c:v>
                </c:pt>
                <c:pt idx="230">
                  <c:v>1548.75</c:v>
                </c:pt>
                <c:pt idx="231">
                  <c:v>1567</c:v>
                </c:pt>
                <c:pt idx="232">
                  <c:v>1547.75</c:v>
                </c:pt>
                <c:pt idx="233">
                  <c:v>1542</c:v>
                </c:pt>
                <c:pt idx="234">
                  <c:v>1530.5</c:v>
                </c:pt>
                <c:pt idx="235">
                  <c:v>1543.63</c:v>
                </c:pt>
                <c:pt idx="236">
                  <c:v>1536.25</c:v>
                </c:pt>
                <c:pt idx="237">
                  <c:v>1559</c:v>
                </c:pt>
                <c:pt idx="238">
                  <c:v>1560.5</c:v>
                </c:pt>
                <c:pt idx="239">
                  <c:v>1548</c:v>
                </c:pt>
                <c:pt idx="240">
                  <c:v>1520.5</c:v>
                </c:pt>
                <c:pt idx="241">
                  <c:v>1524.5</c:v>
                </c:pt>
                <c:pt idx="242">
                  <c:v>1526.5</c:v>
                </c:pt>
                <c:pt idx="243">
                  <c:v>1494</c:v>
                </c:pt>
                <c:pt idx="244">
                  <c:v>1514.5</c:v>
                </c:pt>
                <c:pt idx="245">
                  <c:v>1487</c:v>
                </c:pt>
                <c:pt idx="246">
                  <c:v>1474.5</c:v>
                </c:pt>
                <c:pt idx="247">
                  <c:v>1422.25</c:v>
                </c:pt>
                <c:pt idx="248">
                  <c:v>1406</c:v>
                </c:pt>
                <c:pt idx="249">
                  <c:v>1420</c:v>
                </c:pt>
                <c:pt idx="250">
                  <c:v>1411</c:v>
                </c:pt>
                <c:pt idx="251">
                  <c:v>1432</c:v>
                </c:pt>
                <c:pt idx="252">
                  <c:v>1428.5</c:v>
                </c:pt>
                <c:pt idx="253">
                  <c:v>1422</c:v>
                </c:pt>
                <c:pt idx="254">
                  <c:v>1425.5</c:v>
                </c:pt>
                <c:pt idx="255">
                  <c:v>1425.5</c:v>
                </c:pt>
                <c:pt idx="256">
                  <c:v>1428.5</c:v>
                </c:pt>
                <c:pt idx="257">
                  <c:v>1384.75</c:v>
                </c:pt>
                <c:pt idx="258">
                  <c:v>1370.38</c:v>
                </c:pt>
                <c:pt idx="259">
                  <c:v>1394.5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EF-D84C-B81E-301900F1F8C2}"/>
            </c:ext>
          </c:extLst>
        </c:ser>
        <c:ser>
          <c:idx val="1"/>
          <c:order val="1"/>
          <c:spPr>
            <a:ln w="22225" cap="rnd">
              <a:noFill/>
              <a:round/>
            </a:ln>
            <a:effectLst/>
          </c:spPr>
          <c:marker>
            <c:symbol val="none"/>
          </c:marker>
          <c:trendline>
            <c:spPr>
              <a:ln w="38100" cap="rnd">
                <a:solidFill>
                  <a:srgbClr val="BFBCBE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2.6921284116484066E-3"/>
                  <c:y val="1.790227972661628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Data!$A$2:$A$261</c:f>
              <c:numCache>
                <c:formatCode>m/d/yy</c:formatCode>
                <c:ptCount val="260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</c:numCache>
            </c:numRef>
          </c:cat>
          <c:val>
            <c:numRef>
              <c:f>Data!$C$2:$C$261</c:f>
              <c:numCache>
                <c:formatCode>_-* #,##0.00_-;\-* #,##0.00_-;_-* "-"??_-;_-@_-</c:formatCode>
                <c:ptCount val="260"/>
                <c:pt idx="0">
                  <c:v>794</c:v>
                </c:pt>
                <c:pt idx="1">
                  <c:v>778</c:v>
                </c:pt>
                <c:pt idx="2">
                  <c:v>775.5</c:v>
                </c:pt>
                <c:pt idx="3">
                  <c:v>762</c:v>
                </c:pt>
                <c:pt idx="4">
                  <c:v>751</c:v>
                </c:pt>
                <c:pt idx="5">
                  <c:v>752.5</c:v>
                </c:pt>
                <c:pt idx="6">
                  <c:v>784.5</c:v>
                </c:pt>
                <c:pt idx="7">
                  <c:v>809.5</c:v>
                </c:pt>
                <c:pt idx="8">
                  <c:v>806.25</c:v>
                </c:pt>
                <c:pt idx="9">
                  <c:v>796</c:v>
                </c:pt>
                <c:pt idx="10">
                  <c:v>793.83</c:v>
                </c:pt>
                <c:pt idx="11">
                  <c:v>812</c:v>
                </c:pt>
                <c:pt idx="12">
                  <c:v>814</c:v>
                </c:pt>
                <c:pt idx="13">
                  <c:v>811</c:v>
                </c:pt>
                <c:pt idx="14">
                  <c:v>823</c:v>
                </c:pt>
                <c:pt idx="15">
                  <c:v>812</c:v>
                </c:pt>
                <c:pt idx="16">
                  <c:v>781.5</c:v>
                </c:pt>
                <c:pt idx="17">
                  <c:v>814.5</c:v>
                </c:pt>
                <c:pt idx="18">
                  <c:v>805.5</c:v>
                </c:pt>
                <c:pt idx="19">
                  <c:v>816</c:v>
                </c:pt>
                <c:pt idx="20">
                  <c:v>815</c:v>
                </c:pt>
                <c:pt idx="21">
                  <c:v>822</c:v>
                </c:pt>
                <c:pt idx="22">
                  <c:v>813.5</c:v>
                </c:pt>
                <c:pt idx="23">
                  <c:v>819.75</c:v>
                </c:pt>
                <c:pt idx="24">
                  <c:v>814.5</c:v>
                </c:pt>
                <c:pt idx="25">
                  <c:v>818</c:v>
                </c:pt>
                <c:pt idx="26">
                  <c:v>838.5</c:v>
                </c:pt>
                <c:pt idx="27">
                  <c:v>829</c:v>
                </c:pt>
                <c:pt idx="28">
                  <c:v>821.75</c:v>
                </c:pt>
                <c:pt idx="29">
                  <c:v>813.25</c:v>
                </c:pt>
                <c:pt idx="30">
                  <c:v>834.5</c:v>
                </c:pt>
                <c:pt idx="31">
                  <c:v>837.5</c:v>
                </c:pt>
                <c:pt idx="32">
                  <c:v>841.25</c:v>
                </c:pt>
                <c:pt idx="33">
                  <c:v>844.5</c:v>
                </c:pt>
                <c:pt idx="34">
                  <c:v>850.75</c:v>
                </c:pt>
                <c:pt idx="35">
                  <c:v>857.38</c:v>
                </c:pt>
                <c:pt idx="36">
                  <c:v>805</c:v>
                </c:pt>
                <c:pt idx="37">
                  <c:v>779</c:v>
                </c:pt>
                <c:pt idx="38">
                  <c:v>774.5</c:v>
                </c:pt>
                <c:pt idx="39">
                  <c:v>790.75</c:v>
                </c:pt>
                <c:pt idx="40">
                  <c:v>797</c:v>
                </c:pt>
                <c:pt idx="41">
                  <c:v>817.5</c:v>
                </c:pt>
                <c:pt idx="42">
                  <c:v>819</c:v>
                </c:pt>
                <c:pt idx="43">
                  <c:v>814</c:v>
                </c:pt>
                <c:pt idx="44">
                  <c:v>811.5</c:v>
                </c:pt>
                <c:pt idx="45">
                  <c:v>788.5</c:v>
                </c:pt>
                <c:pt idx="46">
                  <c:v>791</c:v>
                </c:pt>
                <c:pt idx="47">
                  <c:v>781</c:v>
                </c:pt>
                <c:pt idx="48">
                  <c:v>768</c:v>
                </c:pt>
                <c:pt idx="49">
                  <c:v>760.5</c:v>
                </c:pt>
                <c:pt idx="50">
                  <c:v>745.5</c:v>
                </c:pt>
                <c:pt idx="51">
                  <c:v>705.5</c:v>
                </c:pt>
                <c:pt idx="52">
                  <c:v>698.5</c:v>
                </c:pt>
                <c:pt idx="53">
                  <c:v>709</c:v>
                </c:pt>
                <c:pt idx="54">
                  <c:v>731.5</c:v>
                </c:pt>
                <c:pt idx="55">
                  <c:v>747.25</c:v>
                </c:pt>
                <c:pt idx="56">
                  <c:v>737</c:v>
                </c:pt>
                <c:pt idx="57">
                  <c:v>749</c:v>
                </c:pt>
                <c:pt idx="58">
                  <c:v>751.5</c:v>
                </c:pt>
                <c:pt idx="59">
                  <c:v>750</c:v>
                </c:pt>
                <c:pt idx="60">
                  <c:v>745.5</c:v>
                </c:pt>
                <c:pt idx="61">
                  <c:v>754.5</c:v>
                </c:pt>
                <c:pt idx="62">
                  <c:v>753.5</c:v>
                </c:pt>
                <c:pt idx="63">
                  <c:v>764</c:v>
                </c:pt>
                <c:pt idx="64">
                  <c:v>774</c:v>
                </c:pt>
                <c:pt idx="65">
                  <c:v>786</c:v>
                </c:pt>
                <c:pt idx="66">
                  <c:v>788.5</c:v>
                </c:pt>
                <c:pt idx="67">
                  <c:v>786</c:v>
                </c:pt>
                <c:pt idx="68">
                  <c:v>776.5</c:v>
                </c:pt>
                <c:pt idx="69">
                  <c:v>796.5</c:v>
                </c:pt>
                <c:pt idx="70">
                  <c:v>778</c:v>
                </c:pt>
                <c:pt idx="71">
                  <c:v>761</c:v>
                </c:pt>
                <c:pt idx="72">
                  <c:v>765.5</c:v>
                </c:pt>
                <c:pt idx="73">
                  <c:v>775.5</c:v>
                </c:pt>
                <c:pt idx="74">
                  <c:v>765</c:v>
                </c:pt>
                <c:pt idx="75">
                  <c:v>736</c:v>
                </c:pt>
                <c:pt idx="76">
                  <c:v>732.5</c:v>
                </c:pt>
                <c:pt idx="77">
                  <c:v>759.5</c:v>
                </c:pt>
                <c:pt idx="78">
                  <c:v>770</c:v>
                </c:pt>
                <c:pt idx="79">
                  <c:v>767.5</c:v>
                </c:pt>
                <c:pt idx="80">
                  <c:v>761</c:v>
                </c:pt>
                <c:pt idx="81">
                  <c:v>752.5</c:v>
                </c:pt>
                <c:pt idx="82">
                  <c:v>766.9</c:v>
                </c:pt>
                <c:pt idx="83">
                  <c:v>775.05</c:v>
                </c:pt>
                <c:pt idx="84">
                  <c:v>794</c:v>
                </c:pt>
                <c:pt idx="85">
                  <c:v>772.43</c:v>
                </c:pt>
                <c:pt idx="86">
                  <c:v>773.52</c:v>
                </c:pt>
                <c:pt idx="87">
                  <c:v>747.77</c:v>
                </c:pt>
                <c:pt idx="88">
                  <c:v>713</c:v>
                </c:pt>
                <c:pt idx="89">
                  <c:v>720.75</c:v>
                </c:pt>
                <c:pt idx="90">
                  <c:v>729.5</c:v>
                </c:pt>
                <c:pt idx="91">
                  <c:v>729.13</c:v>
                </c:pt>
                <c:pt idx="92">
                  <c:v>717.54</c:v>
                </c:pt>
                <c:pt idx="93">
                  <c:v>716</c:v>
                </c:pt>
                <c:pt idx="94">
                  <c:v>708.38</c:v>
                </c:pt>
                <c:pt idx="95">
                  <c:v>713.5</c:v>
                </c:pt>
                <c:pt idx="96">
                  <c:v>722</c:v>
                </c:pt>
                <c:pt idx="97">
                  <c:v>734.75</c:v>
                </c:pt>
                <c:pt idx="98">
                  <c:v>727</c:v>
                </c:pt>
                <c:pt idx="99">
                  <c:v>734.58</c:v>
                </c:pt>
                <c:pt idx="100">
                  <c:v>730.08</c:v>
                </c:pt>
                <c:pt idx="101">
                  <c:v>736</c:v>
                </c:pt>
                <c:pt idx="102">
                  <c:v>750</c:v>
                </c:pt>
                <c:pt idx="103">
                  <c:v>754.38</c:v>
                </c:pt>
                <c:pt idx="104">
                  <c:v>761</c:v>
                </c:pt>
                <c:pt idx="105">
                  <c:v>758.65</c:v>
                </c:pt>
                <c:pt idx="106">
                  <c:v>777.18</c:v>
                </c:pt>
                <c:pt idx="107">
                  <c:v>771.25</c:v>
                </c:pt>
                <c:pt idx="108">
                  <c:v>770.78</c:v>
                </c:pt>
                <c:pt idx="109">
                  <c:v>783.52</c:v>
                </c:pt>
                <c:pt idx="110">
                  <c:v>787.65</c:v>
                </c:pt>
                <c:pt idx="111">
                  <c:v>807.9</c:v>
                </c:pt>
                <c:pt idx="112">
                  <c:v>804.4</c:v>
                </c:pt>
                <c:pt idx="113">
                  <c:v>816.28</c:v>
                </c:pt>
                <c:pt idx="114">
                  <c:v>812.35</c:v>
                </c:pt>
                <c:pt idx="115">
                  <c:v>793.82</c:v>
                </c:pt>
                <c:pt idx="116">
                  <c:v>793.12</c:v>
                </c:pt>
                <c:pt idx="117">
                  <c:v>774.68</c:v>
                </c:pt>
                <c:pt idx="118">
                  <c:v>756.13</c:v>
                </c:pt>
                <c:pt idx="119">
                  <c:v>744.48</c:v>
                </c:pt>
                <c:pt idx="120">
                  <c:v>747.08</c:v>
                </c:pt>
                <c:pt idx="121">
                  <c:v>767.93</c:v>
                </c:pt>
                <c:pt idx="122">
                  <c:v>769.33</c:v>
                </c:pt>
                <c:pt idx="123">
                  <c:v>745.93</c:v>
                </c:pt>
                <c:pt idx="124">
                  <c:v>732.28</c:v>
                </c:pt>
                <c:pt idx="125">
                  <c:v>728.99</c:v>
                </c:pt>
                <c:pt idx="126">
                  <c:v>740.28</c:v>
                </c:pt>
                <c:pt idx="127">
                  <c:v>750.5</c:v>
                </c:pt>
                <c:pt idx="128">
                  <c:v>757.09</c:v>
                </c:pt>
                <c:pt idx="129">
                  <c:v>758.5</c:v>
                </c:pt>
                <c:pt idx="130">
                  <c:v>760.95</c:v>
                </c:pt>
                <c:pt idx="131">
                  <c:v>774.5</c:v>
                </c:pt>
                <c:pt idx="132">
                  <c:v>768.25</c:v>
                </c:pt>
                <c:pt idx="133">
                  <c:v>785.53</c:v>
                </c:pt>
                <c:pt idx="134">
                  <c:v>778.13</c:v>
                </c:pt>
                <c:pt idx="135">
                  <c:v>767.55</c:v>
                </c:pt>
                <c:pt idx="136">
                  <c:v>765.83</c:v>
                </c:pt>
                <c:pt idx="137">
                  <c:v>777.53</c:v>
                </c:pt>
                <c:pt idx="138">
                  <c:v>778.35</c:v>
                </c:pt>
                <c:pt idx="139">
                  <c:v>782.68</c:v>
                </c:pt>
                <c:pt idx="140">
                  <c:v>795.33</c:v>
                </c:pt>
                <c:pt idx="141">
                  <c:v>789.92</c:v>
                </c:pt>
                <c:pt idx="142">
                  <c:v>795.25</c:v>
                </c:pt>
                <c:pt idx="143">
                  <c:v>808.25</c:v>
                </c:pt>
                <c:pt idx="144">
                  <c:v>806.33</c:v>
                </c:pt>
                <c:pt idx="145">
                  <c:v>807.03</c:v>
                </c:pt>
                <c:pt idx="146">
                  <c:v>835.18</c:v>
                </c:pt>
                <c:pt idx="147">
                  <c:v>826.35</c:v>
                </c:pt>
                <c:pt idx="148">
                  <c:v>828.8</c:v>
                </c:pt>
                <c:pt idx="149">
                  <c:v>830.99</c:v>
                </c:pt>
                <c:pt idx="150">
                  <c:v>829.75</c:v>
                </c:pt>
                <c:pt idx="151">
                  <c:v>826.25</c:v>
                </c:pt>
                <c:pt idx="152">
                  <c:v>795.19</c:v>
                </c:pt>
                <c:pt idx="153">
                  <c:v>747.47</c:v>
                </c:pt>
                <c:pt idx="154">
                  <c:v>742.35</c:v>
                </c:pt>
                <c:pt idx="155">
                  <c:v>717.38</c:v>
                </c:pt>
                <c:pt idx="156">
                  <c:v>740.46</c:v>
                </c:pt>
                <c:pt idx="157">
                  <c:v>727.07</c:v>
                </c:pt>
                <c:pt idx="158">
                  <c:v>740.18</c:v>
                </c:pt>
                <c:pt idx="159">
                  <c:v>745.78</c:v>
                </c:pt>
                <c:pt idx="160">
                  <c:v>748.2</c:v>
                </c:pt>
                <c:pt idx="161">
                  <c:v>755.78</c:v>
                </c:pt>
                <c:pt idx="162">
                  <c:v>773.8</c:v>
                </c:pt>
                <c:pt idx="163">
                  <c:v>754.95</c:v>
                </c:pt>
                <c:pt idx="164">
                  <c:v>750.39</c:v>
                </c:pt>
                <c:pt idx="165">
                  <c:v>764</c:v>
                </c:pt>
                <c:pt idx="166">
                  <c:v>761.47</c:v>
                </c:pt>
                <c:pt idx="167">
                  <c:v>748.55</c:v>
                </c:pt>
                <c:pt idx="168">
                  <c:v>752.25</c:v>
                </c:pt>
                <c:pt idx="169">
                  <c:v>759.15</c:v>
                </c:pt>
                <c:pt idx="170">
                  <c:v>753.68</c:v>
                </c:pt>
                <c:pt idx="171">
                  <c:v>774</c:v>
                </c:pt>
                <c:pt idx="172">
                  <c:v>781.02</c:v>
                </c:pt>
                <c:pt idx="173">
                  <c:v>783.56</c:v>
                </c:pt>
                <c:pt idx="174">
                  <c:v>777</c:v>
                </c:pt>
                <c:pt idx="175">
                  <c:v>763.65</c:v>
                </c:pt>
                <c:pt idx="176">
                  <c:v>752</c:v>
                </c:pt>
                <c:pt idx="177">
                  <c:v>751.76</c:v>
                </c:pt>
                <c:pt idx="178">
                  <c:v>755.6</c:v>
                </c:pt>
                <c:pt idx="179">
                  <c:v>736.68</c:v>
                </c:pt>
                <c:pt idx="180">
                  <c:v>704.05</c:v>
                </c:pt>
                <c:pt idx="181">
                  <c:v>726</c:v>
                </c:pt>
                <c:pt idx="182">
                  <c:v>719.5</c:v>
                </c:pt>
                <c:pt idx="183">
                  <c:v>724.5</c:v>
                </c:pt>
                <c:pt idx="184">
                  <c:v>730.58</c:v>
                </c:pt>
                <c:pt idx="185">
                  <c:v>714.5</c:v>
                </c:pt>
                <c:pt idx="186">
                  <c:v>716.25</c:v>
                </c:pt>
                <c:pt idx="187">
                  <c:v>694</c:v>
                </c:pt>
                <c:pt idx="188">
                  <c:v>649.79999999999995</c:v>
                </c:pt>
                <c:pt idx="189">
                  <c:v>635.29999999999995</c:v>
                </c:pt>
                <c:pt idx="190">
                  <c:v>631.11</c:v>
                </c:pt>
                <c:pt idx="191">
                  <c:v>647.5</c:v>
                </c:pt>
                <c:pt idx="192">
                  <c:v>620.75</c:v>
                </c:pt>
                <c:pt idx="193">
                  <c:v>620.41999999999996</c:v>
                </c:pt>
                <c:pt idx="194">
                  <c:v>611.36</c:v>
                </c:pt>
                <c:pt idx="195">
                  <c:v>584.5</c:v>
                </c:pt>
                <c:pt idx="196">
                  <c:v>565.25</c:v>
                </c:pt>
                <c:pt idx="197">
                  <c:v>571.73</c:v>
                </c:pt>
                <c:pt idx="198">
                  <c:v>604.82000000000005</c:v>
                </c:pt>
                <c:pt idx="199">
                  <c:v>590</c:v>
                </c:pt>
                <c:pt idx="200">
                  <c:v>615.75</c:v>
                </c:pt>
                <c:pt idx="201">
                  <c:v>605</c:v>
                </c:pt>
                <c:pt idx="202">
                  <c:v>608.28</c:v>
                </c:pt>
                <c:pt idx="203">
                  <c:v>593.20000000000005</c:v>
                </c:pt>
                <c:pt idx="204">
                  <c:v>624.5</c:v>
                </c:pt>
                <c:pt idx="205">
                  <c:v>617.72</c:v>
                </c:pt>
                <c:pt idx="206">
                  <c:v>622.42999999999995</c:v>
                </c:pt>
                <c:pt idx="207">
                  <c:v>604.25</c:v>
                </c:pt>
                <c:pt idx="208">
                  <c:v>586</c:v>
                </c:pt>
                <c:pt idx="209">
                  <c:v>614.21</c:v>
                </c:pt>
                <c:pt idx="210">
                  <c:v>638.85</c:v>
                </c:pt>
                <c:pt idx="211">
                  <c:v>643.5</c:v>
                </c:pt>
                <c:pt idx="212">
                  <c:v>648.5</c:v>
                </c:pt>
                <c:pt idx="213">
                  <c:v>667.73</c:v>
                </c:pt>
                <c:pt idx="214">
                  <c:v>664.34</c:v>
                </c:pt>
                <c:pt idx="215">
                  <c:v>645.64</c:v>
                </c:pt>
                <c:pt idx="216">
                  <c:v>634.58000000000004</c:v>
                </c:pt>
                <c:pt idx="217">
                  <c:v>650.85</c:v>
                </c:pt>
                <c:pt idx="218">
                  <c:v>656.09</c:v>
                </c:pt>
                <c:pt idx="219">
                  <c:v>655.54</c:v>
                </c:pt>
                <c:pt idx="220">
                  <c:v>661.5</c:v>
                </c:pt>
                <c:pt idx="221">
                  <c:v>672</c:v>
                </c:pt>
                <c:pt idx="222">
                  <c:v>646.45000000000005</c:v>
                </c:pt>
                <c:pt idx="223">
                  <c:v>647.5</c:v>
                </c:pt>
                <c:pt idx="224">
                  <c:v>658.8</c:v>
                </c:pt>
                <c:pt idx="225">
                  <c:v>664</c:v>
                </c:pt>
                <c:pt idx="226">
                  <c:v>665.5</c:v>
                </c:pt>
                <c:pt idx="227">
                  <c:v>649.5</c:v>
                </c:pt>
                <c:pt idx="228">
                  <c:v>607.9</c:v>
                </c:pt>
                <c:pt idx="229">
                  <c:v>603.5</c:v>
                </c:pt>
                <c:pt idx="230">
                  <c:v>590.63</c:v>
                </c:pt>
                <c:pt idx="231">
                  <c:v>604</c:v>
                </c:pt>
                <c:pt idx="232">
                  <c:v>586</c:v>
                </c:pt>
                <c:pt idx="233">
                  <c:v>578.15</c:v>
                </c:pt>
                <c:pt idx="234">
                  <c:v>565.75</c:v>
                </c:pt>
                <c:pt idx="235">
                  <c:v>576.23</c:v>
                </c:pt>
                <c:pt idx="236">
                  <c:v>585.59</c:v>
                </c:pt>
                <c:pt idx="237">
                  <c:v>612</c:v>
                </c:pt>
                <c:pt idx="238">
                  <c:v>631</c:v>
                </c:pt>
                <c:pt idx="239">
                  <c:v>641.1</c:v>
                </c:pt>
                <c:pt idx="240">
                  <c:v>633.5</c:v>
                </c:pt>
                <c:pt idx="241">
                  <c:v>670.5</c:v>
                </c:pt>
                <c:pt idx="242">
                  <c:v>677.65</c:v>
                </c:pt>
                <c:pt idx="243">
                  <c:v>673</c:v>
                </c:pt>
                <c:pt idx="244">
                  <c:v>684.94</c:v>
                </c:pt>
                <c:pt idx="245">
                  <c:v>660</c:v>
                </c:pt>
                <c:pt idx="246">
                  <c:v>644.5</c:v>
                </c:pt>
                <c:pt idx="247">
                  <c:v>617.20000000000005</c:v>
                </c:pt>
                <c:pt idx="248">
                  <c:v>619.25</c:v>
                </c:pt>
                <c:pt idx="249">
                  <c:v>623.89</c:v>
                </c:pt>
                <c:pt idx="250">
                  <c:v>609</c:v>
                </c:pt>
                <c:pt idx="251">
                  <c:v>626.41</c:v>
                </c:pt>
                <c:pt idx="252">
                  <c:v>633.79</c:v>
                </c:pt>
                <c:pt idx="253">
                  <c:v>652.38</c:v>
                </c:pt>
                <c:pt idx="254">
                  <c:v>660.5</c:v>
                </c:pt>
                <c:pt idx="255">
                  <c:v>661.49</c:v>
                </c:pt>
                <c:pt idx="256">
                  <c:v>661.99</c:v>
                </c:pt>
                <c:pt idx="257">
                  <c:v>637.25</c:v>
                </c:pt>
                <c:pt idx="258">
                  <c:v>631</c:v>
                </c:pt>
                <c:pt idx="259">
                  <c:v>653.5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EF-D84C-B81E-301900F1F8C2}"/>
            </c:ext>
          </c:extLst>
        </c:ser>
        <c:ser>
          <c:idx val="2"/>
          <c:order val="2"/>
          <c:spPr>
            <a:ln w="22225" cap="rnd">
              <a:noFill/>
              <a:round/>
            </a:ln>
            <a:effectLst/>
          </c:spPr>
          <c:marker>
            <c:symbol val="none"/>
          </c:marker>
          <c:trendline>
            <c:spPr>
              <a:ln w="38100" cap="rnd">
                <a:solidFill>
                  <a:srgbClr val="FFD700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4.4936697250001462E-2"/>
                  <c:y val="-2.301736049359070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Data!$A$2:$A$261</c:f>
              <c:numCache>
                <c:formatCode>m/d/yy</c:formatCode>
                <c:ptCount val="260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</c:numCache>
            </c:numRef>
          </c:cat>
          <c:val>
            <c:numRef>
              <c:f>Data!$D$2:$D$261</c:f>
              <c:numCache>
                <c:formatCode>_-* #,##0.00_-;\-* #,##0.00_-;_-* "-"??_-;_-@_-</c:formatCode>
                <c:ptCount val="260"/>
                <c:pt idx="0">
                  <c:v>1414.8</c:v>
                </c:pt>
                <c:pt idx="1">
                  <c:v>1380.72</c:v>
                </c:pt>
                <c:pt idx="2">
                  <c:v>1378.32</c:v>
                </c:pt>
                <c:pt idx="3">
                  <c:v>1371.6</c:v>
                </c:pt>
                <c:pt idx="4">
                  <c:v>1369.57</c:v>
                </c:pt>
                <c:pt idx="5">
                  <c:v>1375.68</c:v>
                </c:pt>
                <c:pt idx="6">
                  <c:v>1381.53</c:v>
                </c:pt>
                <c:pt idx="7">
                  <c:v>1387.85</c:v>
                </c:pt>
                <c:pt idx="8">
                  <c:v>1373.78</c:v>
                </c:pt>
                <c:pt idx="9">
                  <c:v>1361.72</c:v>
                </c:pt>
                <c:pt idx="10">
                  <c:v>1362.65</c:v>
                </c:pt>
                <c:pt idx="11">
                  <c:v>1368.25</c:v>
                </c:pt>
                <c:pt idx="12">
                  <c:v>1369.93</c:v>
                </c:pt>
                <c:pt idx="13">
                  <c:v>1346.28</c:v>
                </c:pt>
                <c:pt idx="14">
                  <c:v>1342.68</c:v>
                </c:pt>
                <c:pt idx="15">
                  <c:v>1334.35</c:v>
                </c:pt>
                <c:pt idx="16">
                  <c:v>1332.32</c:v>
                </c:pt>
                <c:pt idx="17">
                  <c:v>1345.85</c:v>
                </c:pt>
                <c:pt idx="18">
                  <c:v>1313.93</c:v>
                </c:pt>
                <c:pt idx="19">
                  <c:v>1336.75</c:v>
                </c:pt>
                <c:pt idx="20">
                  <c:v>1332.8</c:v>
                </c:pt>
                <c:pt idx="21">
                  <c:v>1338.1</c:v>
                </c:pt>
                <c:pt idx="22">
                  <c:v>1335.32</c:v>
                </c:pt>
                <c:pt idx="23">
                  <c:v>1354.35</c:v>
                </c:pt>
                <c:pt idx="24">
                  <c:v>1348.85</c:v>
                </c:pt>
                <c:pt idx="25">
                  <c:v>1351.3</c:v>
                </c:pt>
                <c:pt idx="26">
                  <c:v>1364.03</c:v>
                </c:pt>
                <c:pt idx="27">
                  <c:v>1363.65</c:v>
                </c:pt>
                <c:pt idx="28">
                  <c:v>1363.8</c:v>
                </c:pt>
                <c:pt idx="29">
                  <c:v>1357.05</c:v>
                </c:pt>
                <c:pt idx="30">
                  <c:v>1361.85</c:v>
                </c:pt>
                <c:pt idx="31">
                  <c:v>1373.8</c:v>
                </c:pt>
                <c:pt idx="32">
                  <c:v>1374.43</c:v>
                </c:pt>
                <c:pt idx="33">
                  <c:v>1384.1</c:v>
                </c:pt>
                <c:pt idx="34">
                  <c:v>1389.53</c:v>
                </c:pt>
                <c:pt idx="35">
                  <c:v>1406.45</c:v>
                </c:pt>
                <c:pt idx="36">
                  <c:v>1399.13</c:v>
                </c:pt>
                <c:pt idx="37">
                  <c:v>1411.7</c:v>
                </c:pt>
                <c:pt idx="38">
                  <c:v>1402.88</c:v>
                </c:pt>
                <c:pt idx="39">
                  <c:v>1410.6</c:v>
                </c:pt>
                <c:pt idx="40">
                  <c:v>1411.48</c:v>
                </c:pt>
                <c:pt idx="41">
                  <c:v>1433.28</c:v>
                </c:pt>
                <c:pt idx="42">
                  <c:v>1434.5</c:v>
                </c:pt>
                <c:pt idx="43">
                  <c:v>1416</c:v>
                </c:pt>
                <c:pt idx="44">
                  <c:v>1430.9</c:v>
                </c:pt>
                <c:pt idx="45">
                  <c:v>1432.05</c:v>
                </c:pt>
                <c:pt idx="46">
                  <c:v>1428.95</c:v>
                </c:pt>
                <c:pt idx="47">
                  <c:v>1430.97</c:v>
                </c:pt>
                <c:pt idx="48">
                  <c:v>1411.8</c:v>
                </c:pt>
                <c:pt idx="49">
                  <c:v>1417.45</c:v>
                </c:pt>
                <c:pt idx="50">
                  <c:v>1426.4</c:v>
                </c:pt>
                <c:pt idx="51">
                  <c:v>1395.7</c:v>
                </c:pt>
                <c:pt idx="52">
                  <c:v>1398.88</c:v>
                </c:pt>
                <c:pt idx="53">
                  <c:v>1403.72</c:v>
                </c:pt>
                <c:pt idx="54">
                  <c:v>1418.9</c:v>
                </c:pt>
                <c:pt idx="55">
                  <c:v>1427.68</c:v>
                </c:pt>
                <c:pt idx="56">
                  <c:v>1427.65</c:v>
                </c:pt>
                <c:pt idx="57">
                  <c:v>1437.4</c:v>
                </c:pt>
                <c:pt idx="58">
                  <c:v>1430.65</c:v>
                </c:pt>
                <c:pt idx="59">
                  <c:v>1429.74</c:v>
                </c:pt>
                <c:pt idx="60">
                  <c:v>1420.4</c:v>
                </c:pt>
                <c:pt idx="61">
                  <c:v>1418.5</c:v>
                </c:pt>
                <c:pt idx="62">
                  <c:v>1423.02</c:v>
                </c:pt>
                <c:pt idx="63">
                  <c:v>1432.3</c:v>
                </c:pt>
                <c:pt idx="64">
                  <c:v>1428.8</c:v>
                </c:pt>
                <c:pt idx="65">
                  <c:v>1433.95</c:v>
                </c:pt>
                <c:pt idx="66">
                  <c:v>1455.73</c:v>
                </c:pt>
                <c:pt idx="67">
                  <c:v>1459.7</c:v>
                </c:pt>
                <c:pt idx="68">
                  <c:v>1458.07</c:v>
                </c:pt>
                <c:pt idx="69">
                  <c:v>1474.93</c:v>
                </c:pt>
                <c:pt idx="70">
                  <c:v>1463.15</c:v>
                </c:pt>
                <c:pt idx="71">
                  <c:v>1453.1</c:v>
                </c:pt>
                <c:pt idx="72">
                  <c:v>1457.3</c:v>
                </c:pt>
                <c:pt idx="73">
                  <c:v>1474.18</c:v>
                </c:pt>
                <c:pt idx="74">
                  <c:v>1486.7</c:v>
                </c:pt>
                <c:pt idx="75">
                  <c:v>1495.3</c:v>
                </c:pt>
                <c:pt idx="76">
                  <c:v>1496.32</c:v>
                </c:pt>
                <c:pt idx="77">
                  <c:v>1502.55</c:v>
                </c:pt>
                <c:pt idx="78">
                  <c:v>1506.25</c:v>
                </c:pt>
                <c:pt idx="79">
                  <c:v>1506.85</c:v>
                </c:pt>
                <c:pt idx="80">
                  <c:v>1507.23</c:v>
                </c:pt>
                <c:pt idx="81">
                  <c:v>1506.3</c:v>
                </c:pt>
                <c:pt idx="82">
                  <c:v>1527.35</c:v>
                </c:pt>
                <c:pt idx="83">
                  <c:v>1536.2</c:v>
                </c:pt>
                <c:pt idx="84">
                  <c:v>1563.7</c:v>
                </c:pt>
                <c:pt idx="85">
                  <c:v>1545.35</c:v>
                </c:pt>
                <c:pt idx="86">
                  <c:v>1535.97</c:v>
                </c:pt>
                <c:pt idx="87">
                  <c:v>1516.32</c:v>
                </c:pt>
                <c:pt idx="88">
                  <c:v>1474.3</c:v>
                </c:pt>
                <c:pt idx="89">
                  <c:v>1495.6</c:v>
                </c:pt>
                <c:pt idx="90">
                  <c:v>1513.75</c:v>
                </c:pt>
                <c:pt idx="91">
                  <c:v>1516.28</c:v>
                </c:pt>
                <c:pt idx="92">
                  <c:v>1501.2</c:v>
                </c:pt>
                <c:pt idx="93">
                  <c:v>1505.9</c:v>
                </c:pt>
                <c:pt idx="94">
                  <c:v>1495.02</c:v>
                </c:pt>
                <c:pt idx="95">
                  <c:v>1489.3</c:v>
                </c:pt>
                <c:pt idx="96">
                  <c:v>1486.8</c:v>
                </c:pt>
                <c:pt idx="97">
                  <c:v>1497.15</c:v>
                </c:pt>
                <c:pt idx="98">
                  <c:v>1493.35</c:v>
                </c:pt>
                <c:pt idx="99">
                  <c:v>1512.3</c:v>
                </c:pt>
                <c:pt idx="100">
                  <c:v>1517.03</c:v>
                </c:pt>
                <c:pt idx="101">
                  <c:v>1526.63</c:v>
                </c:pt>
                <c:pt idx="102">
                  <c:v>1525.32</c:v>
                </c:pt>
                <c:pt idx="103">
                  <c:v>1519.15</c:v>
                </c:pt>
                <c:pt idx="104">
                  <c:v>1536.4</c:v>
                </c:pt>
                <c:pt idx="105">
                  <c:v>1537.15</c:v>
                </c:pt>
                <c:pt idx="106">
                  <c:v>1535.8</c:v>
                </c:pt>
                <c:pt idx="107">
                  <c:v>1539.8</c:v>
                </c:pt>
                <c:pt idx="108">
                  <c:v>1533.57</c:v>
                </c:pt>
                <c:pt idx="109">
                  <c:v>1541.95</c:v>
                </c:pt>
                <c:pt idx="110">
                  <c:v>1544.65</c:v>
                </c:pt>
                <c:pt idx="111">
                  <c:v>1544.15</c:v>
                </c:pt>
                <c:pt idx="112">
                  <c:v>1537.65</c:v>
                </c:pt>
                <c:pt idx="113">
                  <c:v>1544.1</c:v>
                </c:pt>
                <c:pt idx="114">
                  <c:v>1531.65</c:v>
                </c:pt>
                <c:pt idx="115">
                  <c:v>1516.1</c:v>
                </c:pt>
                <c:pt idx="116">
                  <c:v>1523.78</c:v>
                </c:pt>
                <c:pt idx="117">
                  <c:v>1530.88</c:v>
                </c:pt>
                <c:pt idx="118">
                  <c:v>1529.8</c:v>
                </c:pt>
                <c:pt idx="119">
                  <c:v>1539.45</c:v>
                </c:pt>
                <c:pt idx="120">
                  <c:v>1540.7</c:v>
                </c:pt>
                <c:pt idx="121">
                  <c:v>1546.3</c:v>
                </c:pt>
                <c:pt idx="122">
                  <c:v>1548.95</c:v>
                </c:pt>
                <c:pt idx="123">
                  <c:v>1521.4</c:v>
                </c:pt>
                <c:pt idx="124">
                  <c:v>1502.65</c:v>
                </c:pt>
                <c:pt idx="125">
                  <c:v>1498.05</c:v>
                </c:pt>
                <c:pt idx="126">
                  <c:v>1501.4</c:v>
                </c:pt>
                <c:pt idx="127">
                  <c:v>1512.3</c:v>
                </c:pt>
                <c:pt idx="128">
                  <c:v>1500.35</c:v>
                </c:pt>
                <c:pt idx="129">
                  <c:v>1487.78</c:v>
                </c:pt>
                <c:pt idx="130">
                  <c:v>1497.07</c:v>
                </c:pt>
                <c:pt idx="131">
                  <c:v>1515.65</c:v>
                </c:pt>
                <c:pt idx="132">
                  <c:v>1528.9</c:v>
                </c:pt>
                <c:pt idx="133">
                  <c:v>1532.38</c:v>
                </c:pt>
                <c:pt idx="134">
                  <c:v>1544.15</c:v>
                </c:pt>
                <c:pt idx="135">
                  <c:v>1553.47</c:v>
                </c:pt>
                <c:pt idx="136">
                  <c:v>1567.7</c:v>
                </c:pt>
                <c:pt idx="137">
                  <c:v>1582.38</c:v>
                </c:pt>
                <c:pt idx="138">
                  <c:v>1587.3</c:v>
                </c:pt>
                <c:pt idx="139">
                  <c:v>1593.55</c:v>
                </c:pt>
                <c:pt idx="140">
                  <c:v>1604.85</c:v>
                </c:pt>
                <c:pt idx="141">
                  <c:v>1588.45</c:v>
                </c:pt>
                <c:pt idx="142">
                  <c:v>1600.5</c:v>
                </c:pt>
                <c:pt idx="143">
                  <c:v>1590.7</c:v>
                </c:pt>
                <c:pt idx="144">
                  <c:v>1601.27</c:v>
                </c:pt>
                <c:pt idx="145">
                  <c:v>1614.15</c:v>
                </c:pt>
                <c:pt idx="146">
                  <c:v>1619.3</c:v>
                </c:pt>
                <c:pt idx="147">
                  <c:v>1613.65</c:v>
                </c:pt>
                <c:pt idx="148">
                  <c:v>1615.95</c:v>
                </c:pt>
                <c:pt idx="149">
                  <c:v>1627.88</c:v>
                </c:pt>
                <c:pt idx="150">
                  <c:v>1619</c:v>
                </c:pt>
                <c:pt idx="151">
                  <c:v>1661.18</c:v>
                </c:pt>
                <c:pt idx="152">
                  <c:v>1661.75</c:v>
                </c:pt>
                <c:pt idx="153">
                  <c:v>1646.53</c:v>
                </c:pt>
                <c:pt idx="154">
                  <c:v>1663.8</c:v>
                </c:pt>
                <c:pt idx="155">
                  <c:v>1719.53</c:v>
                </c:pt>
                <c:pt idx="156">
                  <c:v>1740.4</c:v>
                </c:pt>
                <c:pt idx="157">
                  <c:v>1793.05</c:v>
                </c:pt>
                <c:pt idx="158">
                  <c:v>1764.1</c:v>
                </c:pt>
                <c:pt idx="159">
                  <c:v>1746.9</c:v>
                </c:pt>
                <c:pt idx="160">
                  <c:v>1765.85</c:v>
                </c:pt>
                <c:pt idx="161">
                  <c:v>1785.7</c:v>
                </c:pt>
                <c:pt idx="162">
                  <c:v>1791.25</c:v>
                </c:pt>
                <c:pt idx="163">
                  <c:v>1823.8</c:v>
                </c:pt>
                <c:pt idx="164">
                  <c:v>1852.1</c:v>
                </c:pt>
                <c:pt idx="165">
                  <c:v>1897.6</c:v>
                </c:pt>
                <c:pt idx="166">
                  <c:v>1828.35</c:v>
                </c:pt>
                <c:pt idx="167">
                  <c:v>1759.32</c:v>
                </c:pt>
                <c:pt idx="168">
                  <c:v>1774.15</c:v>
                </c:pt>
                <c:pt idx="169">
                  <c:v>1827.95</c:v>
                </c:pt>
                <c:pt idx="170">
                  <c:v>1788.43</c:v>
                </c:pt>
                <c:pt idx="171">
                  <c:v>1835.43</c:v>
                </c:pt>
                <c:pt idx="172">
                  <c:v>1825.72</c:v>
                </c:pt>
                <c:pt idx="173">
                  <c:v>1826.15</c:v>
                </c:pt>
                <c:pt idx="174">
                  <c:v>1882.88</c:v>
                </c:pt>
                <c:pt idx="175">
                  <c:v>1900.23</c:v>
                </c:pt>
                <c:pt idx="176">
                  <c:v>1875.4</c:v>
                </c:pt>
                <c:pt idx="177">
                  <c:v>1817.47</c:v>
                </c:pt>
                <c:pt idx="178">
                  <c:v>1870.18</c:v>
                </c:pt>
                <c:pt idx="179">
                  <c:v>1855.7</c:v>
                </c:pt>
                <c:pt idx="180">
                  <c:v>1815.3</c:v>
                </c:pt>
                <c:pt idx="181">
                  <c:v>1833.6</c:v>
                </c:pt>
                <c:pt idx="182">
                  <c:v>1819.63</c:v>
                </c:pt>
                <c:pt idx="183">
                  <c:v>1788.57</c:v>
                </c:pt>
                <c:pt idx="184">
                  <c:v>1811.88</c:v>
                </c:pt>
                <c:pt idx="185">
                  <c:v>1778.68</c:v>
                </c:pt>
                <c:pt idx="186">
                  <c:v>1803.63</c:v>
                </c:pt>
                <c:pt idx="187">
                  <c:v>1782.35</c:v>
                </c:pt>
                <c:pt idx="188">
                  <c:v>1740.13</c:v>
                </c:pt>
                <c:pt idx="189">
                  <c:v>1656.8</c:v>
                </c:pt>
                <c:pt idx="190">
                  <c:v>1626.35</c:v>
                </c:pt>
                <c:pt idx="191">
                  <c:v>1650.13</c:v>
                </c:pt>
                <c:pt idx="192">
                  <c:v>1608.8</c:v>
                </c:pt>
                <c:pt idx="193">
                  <c:v>1614.4</c:v>
                </c:pt>
                <c:pt idx="194">
                  <c:v>1623.97</c:v>
                </c:pt>
                <c:pt idx="195">
                  <c:v>1658.32</c:v>
                </c:pt>
                <c:pt idx="196">
                  <c:v>1623.95</c:v>
                </c:pt>
                <c:pt idx="197">
                  <c:v>1641.05</c:v>
                </c:pt>
                <c:pt idx="198">
                  <c:v>1651.43</c:v>
                </c:pt>
                <c:pt idx="199">
                  <c:v>1637.85</c:v>
                </c:pt>
                <c:pt idx="200">
                  <c:v>1676.55</c:v>
                </c:pt>
                <c:pt idx="201">
                  <c:v>1662.4</c:v>
                </c:pt>
                <c:pt idx="202">
                  <c:v>1676.03</c:v>
                </c:pt>
                <c:pt idx="203">
                  <c:v>1668.14</c:v>
                </c:pt>
                <c:pt idx="204">
                  <c:v>1680.73</c:v>
                </c:pt>
                <c:pt idx="205">
                  <c:v>1670.85</c:v>
                </c:pt>
                <c:pt idx="206">
                  <c:v>1657.85</c:v>
                </c:pt>
                <c:pt idx="207">
                  <c:v>1640.75</c:v>
                </c:pt>
                <c:pt idx="208">
                  <c:v>1620.8</c:v>
                </c:pt>
                <c:pt idx="209">
                  <c:v>1642.38</c:v>
                </c:pt>
                <c:pt idx="210">
                  <c:v>1653.48</c:v>
                </c:pt>
                <c:pt idx="211">
                  <c:v>1705.53</c:v>
                </c:pt>
                <c:pt idx="212">
                  <c:v>1724.82</c:v>
                </c:pt>
                <c:pt idx="213">
                  <c:v>1744.85</c:v>
                </c:pt>
                <c:pt idx="214">
                  <c:v>1743.75</c:v>
                </c:pt>
                <c:pt idx="215">
                  <c:v>1714.85</c:v>
                </c:pt>
                <c:pt idx="216">
                  <c:v>1719.9</c:v>
                </c:pt>
                <c:pt idx="217">
                  <c:v>1738.6</c:v>
                </c:pt>
                <c:pt idx="218">
                  <c:v>1763.82</c:v>
                </c:pt>
                <c:pt idx="219">
                  <c:v>1754.65</c:v>
                </c:pt>
                <c:pt idx="220">
                  <c:v>1795.1</c:v>
                </c:pt>
                <c:pt idx="221">
                  <c:v>1786.3</c:v>
                </c:pt>
                <c:pt idx="222">
                  <c:v>1769.95</c:v>
                </c:pt>
                <c:pt idx="223">
                  <c:v>1758.4</c:v>
                </c:pt>
                <c:pt idx="224">
                  <c:v>1788.68</c:v>
                </c:pt>
                <c:pt idx="225">
                  <c:v>1780.43</c:v>
                </c:pt>
                <c:pt idx="226">
                  <c:v>1780.82</c:v>
                </c:pt>
                <c:pt idx="227">
                  <c:v>1763.38</c:v>
                </c:pt>
                <c:pt idx="228">
                  <c:v>1721.78</c:v>
                </c:pt>
                <c:pt idx="229">
                  <c:v>1723.95</c:v>
                </c:pt>
                <c:pt idx="230">
                  <c:v>1677.32</c:v>
                </c:pt>
                <c:pt idx="231">
                  <c:v>1699.82</c:v>
                </c:pt>
                <c:pt idx="232">
                  <c:v>1692.27</c:v>
                </c:pt>
                <c:pt idx="233">
                  <c:v>1694.32</c:v>
                </c:pt>
                <c:pt idx="234">
                  <c:v>1683.53</c:v>
                </c:pt>
                <c:pt idx="235">
                  <c:v>1712.35</c:v>
                </c:pt>
                <c:pt idx="236">
                  <c:v>1715.72</c:v>
                </c:pt>
                <c:pt idx="237">
                  <c:v>1746.38</c:v>
                </c:pt>
                <c:pt idx="238">
                  <c:v>1744.82</c:v>
                </c:pt>
                <c:pt idx="239">
                  <c:v>1746.75</c:v>
                </c:pt>
                <c:pt idx="240">
                  <c:v>1723</c:v>
                </c:pt>
                <c:pt idx="241">
                  <c:v>1728.2</c:v>
                </c:pt>
                <c:pt idx="242">
                  <c:v>1741.8</c:v>
                </c:pt>
                <c:pt idx="243">
                  <c:v>1708.38</c:v>
                </c:pt>
                <c:pt idx="244">
                  <c:v>1711.6</c:v>
                </c:pt>
                <c:pt idx="245">
                  <c:v>1666.57</c:v>
                </c:pt>
                <c:pt idx="246">
                  <c:v>1631.57</c:v>
                </c:pt>
                <c:pt idx="247">
                  <c:v>1574.05</c:v>
                </c:pt>
                <c:pt idx="248">
                  <c:v>1570.52</c:v>
                </c:pt>
                <c:pt idx="249">
                  <c:v>1598.95</c:v>
                </c:pt>
                <c:pt idx="250">
                  <c:v>1594.27</c:v>
                </c:pt>
                <c:pt idx="251">
                  <c:v>1615.9</c:v>
                </c:pt>
                <c:pt idx="252">
                  <c:v>1615.23</c:v>
                </c:pt>
                <c:pt idx="253">
                  <c:v>1605.55</c:v>
                </c:pt>
                <c:pt idx="254">
                  <c:v>1606.35</c:v>
                </c:pt>
                <c:pt idx="255">
                  <c:v>1606.95</c:v>
                </c:pt>
                <c:pt idx="256">
                  <c:v>1593.22</c:v>
                </c:pt>
                <c:pt idx="257">
                  <c:v>1555.43</c:v>
                </c:pt>
                <c:pt idx="258">
                  <c:v>1545.97</c:v>
                </c:pt>
                <c:pt idx="259">
                  <c:v>1563.7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DEF-D84C-B81E-301900F1F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7301104"/>
        <c:axId val="1167302784"/>
      </c:lineChart>
      <c:lineChart>
        <c:grouping val="standard"/>
        <c:varyColors val="0"/>
        <c:ser>
          <c:idx val="3"/>
          <c:order val="3"/>
          <c:spPr>
            <a:ln w="22225" cap="rnd">
              <a:noFill/>
              <a:round/>
            </a:ln>
            <a:effectLst/>
          </c:spPr>
          <c:marker>
            <c:symbol val="none"/>
          </c:marker>
          <c:trendline>
            <c:spPr>
              <a:ln w="38100" cap="rnd">
                <a:solidFill>
                  <a:srgbClr val="F05C26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3.4897188795876043E-3"/>
                  <c:y val="-7.464859344835106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Data!$A$2:$A$261</c:f>
              <c:numCache>
                <c:formatCode>m/d/yy</c:formatCode>
                <c:ptCount val="260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</c:numCache>
            </c:numRef>
          </c:cat>
          <c:val>
            <c:numRef>
              <c:f>Data!$E$2:$E$261</c:f>
              <c:numCache>
                <c:formatCode>_-* #,##0.00_-;\-* #,##0.00_-;_-* "-"??_-;_-@_-</c:formatCode>
                <c:ptCount val="260"/>
                <c:pt idx="0">
                  <c:v>4.38</c:v>
                </c:pt>
                <c:pt idx="1">
                  <c:v>4.37</c:v>
                </c:pt>
                <c:pt idx="2">
                  <c:v>4.3499999999999996</c:v>
                </c:pt>
                <c:pt idx="3">
                  <c:v>4.3</c:v>
                </c:pt>
                <c:pt idx="4">
                  <c:v>4.28</c:v>
                </c:pt>
                <c:pt idx="5">
                  <c:v>4.2300000000000004</c:v>
                </c:pt>
                <c:pt idx="6">
                  <c:v>4.32</c:v>
                </c:pt>
                <c:pt idx="7">
                  <c:v>4.4000000000000004</c:v>
                </c:pt>
                <c:pt idx="8">
                  <c:v>4.3600000000000003</c:v>
                </c:pt>
                <c:pt idx="9">
                  <c:v>4.38</c:v>
                </c:pt>
                <c:pt idx="10">
                  <c:v>4.38</c:v>
                </c:pt>
                <c:pt idx="11">
                  <c:v>4.41</c:v>
                </c:pt>
                <c:pt idx="12">
                  <c:v>4.3499999999999996</c:v>
                </c:pt>
                <c:pt idx="13">
                  <c:v>4.25</c:v>
                </c:pt>
                <c:pt idx="14">
                  <c:v>4.29</c:v>
                </c:pt>
                <c:pt idx="15">
                  <c:v>4.33</c:v>
                </c:pt>
                <c:pt idx="16">
                  <c:v>4.2</c:v>
                </c:pt>
                <c:pt idx="17">
                  <c:v>4.24</c:v>
                </c:pt>
                <c:pt idx="18">
                  <c:v>4.29</c:v>
                </c:pt>
                <c:pt idx="19">
                  <c:v>4.33</c:v>
                </c:pt>
                <c:pt idx="20">
                  <c:v>4.43</c:v>
                </c:pt>
                <c:pt idx="21">
                  <c:v>4.5199999999999996</c:v>
                </c:pt>
                <c:pt idx="22">
                  <c:v>4.5199999999999996</c:v>
                </c:pt>
                <c:pt idx="23">
                  <c:v>4.51</c:v>
                </c:pt>
                <c:pt idx="24">
                  <c:v>4.5599999999999996</c:v>
                </c:pt>
                <c:pt idx="25">
                  <c:v>4.5599999999999996</c:v>
                </c:pt>
                <c:pt idx="26">
                  <c:v>4.57</c:v>
                </c:pt>
                <c:pt idx="27">
                  <c:v>4.51</c:v>
                </c:pt>
                <c:pt idx="28">
                  <c:v>4.51</c:v>
                </c:pt>
                <c:pt idx="29">
                  <c:v>4.5199999999999996</c:v>
                </c:pt>
                <c:pt idx="30">
                  <c:v>4.62</c:v>
                </c:pt>
                <c:pt idx="31">
                  <c:v>4.55</c:v>
                </c:pt>
                <c:pt idx="32">
                  <c:v>4.47</c:v>
                </c:pt>
                <c:pt idx="33">
                  <c:v>4.45</c:v>
                </c:pt>
                <c:pt idx="34">
                  <c:v>4.4800000000000004</c:v>
                </c:pt>
                <c:pt idx="35">
                  <c:v>4.45</c:v>
                </c:pt>
                <c:pt idx="36">
                  <c:v>4.34</c:v>
                </c:pt>
                <c:pt idx="37">
                  <c:v>4.2699999999999996</c:v>
                </c:pt>
                <c:pt idx="38">
                  <c:v>4.3099999999999996</c:v>
                </c:pt>
                <c:pt idx="39">
                  <c:v>4.43</c:v>
                </c:pt>
                <c:pt idx="40">
                  <c:v>4.4800000000000004</c:v>
                </c:pt>
                <c:pt idx="41">
                  <c:v>4.47</c:v>
                </c:pt>
                <c:pt idx="42">
                  <c:v>4.4800000000000004</c:v>
                </c:pt>
                <c:pt idx="43">
                  <c:v>4.49</c:v>
                </c:pt>
                <c:pt idx="44">
                  <c:v>4.4800000000000004</c:v>
                </c:pt>
                <c:pt idx="45">
                  <c:v>4.3</c:v>
                </c:pt>
                <c:pt idx="46">
                  <c:v>4.32</c:v>
                </c:pt>
                <c:pt idx="47">
                  <c:v>4.2</c:v>
                </c:pt>
                <c:pt idx="48">
                  <c:v>4.16</c:v>
                </c:pt>
                <c:pt idx="49">
                  <c:v>4.16</c:v>
                </c:pt>
                <c:pt idx="50">
                  <c:v>4.16</c:v>
                </c:pt>
                <c:pt idx="51">
                  <c:v>4.13</c:v>
                </c:pt>
                <c:pt idx="52">
                  <c:v>4.2</c:v>
                </c:pt>
                <c:pt idx="53">
                  <c:v>4.34</c:v>
                </c:pt>
                <c:pt idx="54">
                  <c:v>4.3099999999999996</c:v>
                </c:pt>
                <c:pt idx="55">
                  <c:v>4.26</c:v>
                </c:pt>
                <c:pt idx="56">
                  <c:v>4.3</c:v>
                </c:pt>
                <c:pt idx="57">
                  <c:v>4.41</c:v>
                </c:pt>
                <c:pt idx="58">
                  <c:v>4.4000000000000004</c:v>
                </c:pt>
                <c:pt idx="59">
                  <c:v>4.3899999999999997</c:v>
                </c:pt>
                <c:pt idx="60">
                  <c:v>4.32</c:v>
                </c:pt>
                <c:pt idx="61">
                  <c:v>4.34</c:v>
                </c:pt>
                <c:pt idx="62">
                  <c:v>4.25</c:v>
                </c:pt>
                <c:pt idx="63">
                  <c:v>4.2699999999999996</c:v>
                </c:pt>
                <c:pt idx="64">
                  <c:v>4.24</c:v>
                </c:pt>
                <c:pt idx="65">
                  <c:v>4.22</c:v>
                </c:pt>
                <c:pt idx="66">
                  <c:v>4.25</c:v>
                </c:pt>
                <c:pt idx="67">
                  <c:v>4.3499999999999996</c:v>
                </c:pt>
                <c:pt idx="68">
                  <c:v>4.38</c:v>
                </c:pt>
                <c:pt idx="69">
                  <c:v>4.47</c:v>
                </c:pt>
                <c:pt idx="70">
                  <c:v>4.46</c:v>
                </c:pt>
                <c:pt idx="71">
                  <c:v>4.3600000000000003</c:v>
                </c:pt>
                <c:pt idx="72">
                  <c:v>4.3</c:v>
                </c:pt>
                <c:pt idx="73">
                  <c:v>4.26</c:v>
                </c:pt>
                <c:pt idx="74">
                  <c:v>4.26</c:v>
                </c:pt>
                <c:pt idx="75">
                  <c:v>4.17</c:v>
                </c:pt>
                <c:pt idx="76">
                  <c:v>4.2300000000000004</c:v>
                </c:pt>
                <c:pt idx="77">
                  <c:v>4.33</c:v>
                </c:pt>
                <c:pt idx="78">
                  <c:v>4.3899999999999997</c:v>
                </c:pt>
                <c:pt idx="79">
                  <c:v>4.3899999999999997</c:v>
                </c:pt>
                <c:pt idx="80">
                  <c:v>4.3899999999999997</c:v>
                </c:pt>
                <c:pt idx="81">
                  <c:v>4.32</c:v>
                </c:pt>
                <c:pt idx="82">
                  <c:v>4.22</c:v>
                </c:pt>
                <c:pt idx="83">
                  <c:v>4.22</c:v>
                </c:pt>
                <c:pt idx="84">
                  <c:v>4.22</c:v>
                </c:pt>
                <c:pt idx="85">
                  <c:v>4.22</c:v>
                </c:pt>
                <c:pt idx="86">
                  <c:v>4.2300000000000004</c:v>
                </c:pt>
                <c:pt idx="87">
                  <c:v>4.13</c:v>
                </c:pt>
                <c:pt idx="88">
                  <c:v>3.99</c:v>
                </c:pt>
                <c:pt idx="89">
                  <c:v>4</c:v>
                </c:pt>
                <c:pt idx="90">
                  <c:v>4.0199999999999996</c:v>
                </c:pt>
                <c:pt idx="91">
                  <c:v>4.03</c:v>
                </c:pt>
                <c:pt idx="92">
                  <c:v>3.94</c:v>
                </c:pt>
                <c:pt idx="93">
                  <c:v>3.95</c:v>
                </c:pt>
                <c:pt idx="94">
                  <c:v>3.98</c:v>
                </c:pt>
                <c:pt idx="95">
                  <c:v>4</c:v>
                </c:pt>
                <c:pt idx="96">
                  <c:v>3.98</c:v>
                </c:pt>
                <c:pt idx="97">
                  <c:v>4.0999999999999996</c:v>
                </c:pt>
                <c:pt idx="98">
                  <c:v>4.05</c:v>
                </c:pt>
                <c:pt idx="99">
                  <c:v>4.0999999999999996</c:v>
                </c:pt>
                <c:pt idx="100">
                  <c:v>3.98</c:v>
                </c:pt>
                <c:pt idx="101">
                  <c:v>4.01</c:v>
                </c:pt>
                <c:pt idx="102">
                  <c:v>4.1100000000000003</c:v>
                </c:pt>
                <c:pt idx="103">
                  <c:v>4.09</c:v>
                </c:pt>
                <c:pt idx="104">
                  <c:v>4.17</c:v>
                </c:pt>
                <c:pt idx="105">
                  <c:v>4.17</c:v>
                </c:pt>
                <c:pt idx="106">
                  <c:v>4.17</c:v>
                </c:pt>
                <c:pt idx="107">
                  <c:v>4.12</c:v>
                </c:pt>
                <c:pt idx="108">
                  <c:v>4.04</c:v>
                </c:pt>
                <c:pt idx="109">
                  <c:v>4.12</c:v>
                </c:pt>
                <c:pt idx="110">
                  <c:v>4.1399999999999997</c:v>
                </c:pt>
                <c:pt idx="111">
                  <c:v>4.1399999999999997</c:v>
                </c:pt>
                <c:pt idx="112">
                  <c:v>4.09</c:v>
                </c:pt>
                <c:pt idx="113">
                  <c:v>4.0999999999999996</c:v>
                </c:pt>
                <c:pt idx="114">
                  <c:v>4.05</c:v>
                </c:pt>
                <c:pt idx="115">
                  <c:v>4.04</c:v>
                </c:pt>
                <c:pt idx="116">
                  <c:v>4.1500000000000004</c:v>
                </c:pt>
                <c:pt idx="117">
                  <c:v>4.1500000000000004</c:v>
                </c:pt>
                <c:pt idx="118">
                  <c:v>4.1100000000000003</c:v>
                </c:pt>
                <c:pt idx="119">
                  <c:v>4.12</c:v>
                </c:pt>
                <c:pt idx="120">
                  <c:v>4.08</c:v>
                </c:pt>
                <c:pt idx="121">
                  <c:v>4.12</c:v>
                </c:pt>
                <c:pt idx="122">
                  <c:v>4.09</c:v>
                </c:pt>
                <c:pt idx="123">
                  <c:v>4.0599999999999996</c:v>
                </c:pt>
                <c:pt idx="124">
                  <c:v>4.0999999999999996</c:v>
                </c:pt>
                <c:pt idx="125">
                  <c:v>4.0599999999999996</c:v>
                </c:pt>
                <c:pt idx="126">
                  <c:v>4.1100000000000003</c:v>
                </c:pt>
                <c:pt idx="127">
                  <c:v>4.22</c:v>
                </c:pt>
                <c:pt idx="128">
                  <c:v>4.2699999999999996</c:v>
                </c:pt>
                <c:pt idx="129">
                  <c:v>4.28</c:v>
                </c:pt>
                <c:pt idx="130">
                  <c:v>4.28</c:v>
                </c:pt>
                <c:pt idx="131">
                  <c:v>4.32</c:v>
                </c:pt>
                <c:pt idx="132">
                  <c:v>4.3099999999999996</c:v>
                </c:pt>
                <c:pt idx="133">
                  <c:v>4.41</c:v>
                </c:pt>
                <c:pt idx="134">
                  <c:v>4.37</c:v>
                </c:pt>
                <c:pt idx="135">
                  <c:v>4.33</c:v>
                </c:pt>
                <c:pt idx="136">
                  <c:v>4.37</c:v>
                </c:pt>
                <c:pt idx="137">
                  <c:v>4.37</c:v>
                </c:pt>
                <c:pt idx="138">
                  <c:v>4.3600000000000003</c:v>
                </c:pt>
                <c:pt idx="139">
                  <c:v>4.38</c:v>
                </c:pt>
                <c:pt idx="140">
                  <c:v>4.3899999999999997</c:v>
                </c:pt>
                <c:pt idx="141">
                  <c:v>4.45</c:v>
                </c:pt>
                <c:pt idx="142">
                  <c:v>4.42</c:v>
                </c:pt>
                <c:pt idx="143">
                  <c:v>4.38</c:v>
                </c:pt>
                <c:pt idx="144">
                  <c:v>4.38</c:v>
                </c:pt>
                <c:pt idx="145">
                  <c:v>4.37</c:v>
                </c:pt>
                <c:pt idx="146">
                  <c:v>4.4400000000000004</c:v>
                </c:pt>
                <c:pt idx="147">
                  <c:v>4.43</c:v>
                </c:pt>
                <c:pt idx="148">
                  <c:v>4.4400000000000004</c:v>
                </c:pt>
                <c:pt idx="149">
                  <c:v>4.45</c:v>
                </c:pt>
                <c:pt idx="150">
                  <c:v>4.37</c:v>
                </c:pt>
                <c:pt idx="151">
                  <c:v>4.38</c:v>
                </c:pt>
                <c:pt idx="152">
                  <c:v>4.3099999999999996</c:v>
                </c:pt>
                <c:pt idx="153">
                  <c:v>4.2300000000000004</c:v>
                </c:pt>
                <c:pt idx="154">
                  <c:v>4.09</c:v>
                </c:pt>
                <c:pt idx="155">
                  <c:v>3.97</c:v>
                </c:pt>
                <c:pt idx="156">
                  <c:v>3.95</c:v>
                </c:pt>
                <c:pt idx="157">
                  <c:v>3.89</c:v>
                </c:pt>
                <c:pt idx="158">
                  <c:v>4.0199999999999996</c:v>
                </c:pt>
                <c:pt idx="159">
                  <c:v>4.01</c:v>
                </c:pt>
                <c:pt idx="160">
                  <c:v>4.03</c:v>
                </c:pt>
                <c:pt idx="161">
                  <c:v>4</c:v>
                </c:pt>
                <c:pt idx="162">
                  <c:v>4.0599999999999996</c:v>
                </c:pt>
                <c:pt idx="163">
                  <c:v>3.97</c:v>
                </c:pt>
                <c:pt idx="164">
                  <c:v>3.99</c:v>
                </c:pt>
                <c:pt idx="165">
                  <c:v>3.95</c:v>
                </c:pt>
                <c:pt idx="166">
                  <c:v>4.01</c:v>
                </c:pt>
                <c:pt idx="167">
                  <c:v>4.0199999999999996</c:v>
                </c:pt>
                <c:pt idx="168">
                  <c:v>4.09</c:v>
                </c:pt>
                <c:pt idx="169">
                  <c:v>4.1100000000000003</c:v>
                </c:pt>
                <c:pt idx="170">
                  <c:v>4.1100000000000003</c:v>
                </c:pt>
                <c:pt idx="171">
                  <c:v>4.1500000000000004</c:v>
                </c:pt>
                <c:pt idx="172">
                  <c:v>4.2</c:v>
                </c:pt>
                <c:pt idx="173">
                  <c:v>4.1399999999999997</c:v>
                </c:pt>
                <c:pt idx="174">
                  <c:v>4.1100000000000003</c:v>
                </c:pt>
                <c:pt idx="175">
                  <c:v>4.0599999999999996</c:v>
                </c:pt>
                <c:pt idx="176">
                  <c:v>4.04</c:v>
                </c:pt>
                <c:pt idx="177">
                  <c:v>4.12</c:v>
                </c:pt>
                <c:pt idx="178">
                  <c:v>4.13</c:v>
                </c:pt>
                <c:pt idx="179">
                  <c:v>3.99</c:v>
                </c:pt>
                <c:pt idx="180">
                  <c:v>3.96</c:v>
                </c:pt>
                <c:pt idx="181">
                  <c:v>3.97</c:v>
                </c:pt>
                <c:pt idx="182">
                  <c:v>3.9</c:v>
                </c:pt>
                <c:pt idx="183">
                  <c:v>3.94</c:v>
                </c:pt>
                <c:pt idx="184">
                  <c:v>3.93</c:v>
                </c:pt>
                <c:pt idx="185">
                  <c:v>3.78</c:v>
                </c:pt>
                <c:pt idx="186">
                  <c:v>3.76</c:v>
                </c:pt>
                <c:pt idx="187">
                  <c:v>3.75</c:v>
                </c:pt>
                <c:pt idx="188">
                  <c:v>3.47</c:v>
                </c:pt>
                <c:pt idx="189">
                  <c:v>3.33</c:v>
                </c:pt>
                <c:pt idx="190">
                  <c:v>3.29</c:v>
                </c:pt>
                <c:pt idx="191">
                  <c:v>3.44</c:v>
                </c:pt>
                <c:pt idx="192">
                  <c:v>3.28</c:v>
                </c:pt>
                <c:pt idx="193">
                  <c:v>3.27</c:v>
                </c:pt>
                <c:pt idx="194">
                  <c:v>3.17</c:v>
                </c:pt>
                <c:pt idx="195">
                  <c:v>3.16</c:v>
                </c:pt>
                <c:pt idx="196">
                  <c:v>3.07</c:v>
                </c:pt>
                <c:pt idx="197">
                  <c:v>3.08</c:v>
                </c:pt>
                <c:pt idx="198">
                  <c:v>3.27</c:v>
                </c:pt>
                <c:pt idx="199">
                  <c:v>3.33</c:v>
                </c:pt>
                <c:pt idx="200">
                  <c:v>3.39</c:v>
                </c:pt>
                <c:pt idx="201">
                  <c:v>3.3</c:v>
                </c:pt>
                <c:pt idx="202">
                  <c:v>3.41</c:v>
                </c:pt>
                <c:pt idx="203">
                  <c:v>3.31</c:v>
                </c:pt>
                <c:pt idx="204">
                  <c:v>3.42</c:v>
                </c:pt>
                <c:pt idx="205">
                  <c:v>3.39</c:v>
                </c:pt>
                <c:pt idx="206">
                  <c:v>3.37</c:v>
                </c:pt>
                <c:pt idx="207">
                  <c:v>3.26</c:v>
                </c:pt>
                <c:pt idx="208">
                  <c:v>3.05</c:v>
                </c:pt>
                <c:pt idx="209">
                  <c:v>3.24</c:v>
                </c:pt>
                <c:pt idx="210">
                  <c:v>3.46</c:v>
                </c:pt>
                <c:pt idx="211">
                  <c:v>3.41</c:v>
                </c:pt>
                <c:pt idx="212">
                  <c:v>3.48</c:v>
                </c:pt>
                <c:pt idx="213">
                  <c:v>3.69</c:v>
                </c:pt>
                <c:pt idx="214">
                  <c:v>3.71</c:v>
                </c:pt>
                <c:pt idx="215">
                  <c:v>3.62</c:v>
                </c:pt>
                <c:pt idx="216">
                  <c:v>3.5</c:v>
                </c:pt>
                <c:pt idx="217">
                  <c:v>3.57</c:v>
                </c:pt>
                <c:pt idx="218">
                  <c:v>3.58</c:v>
                </c:pt>
                <c:pt idx="219">
                  <c:v>3.56</c:v>
                </c:pt>
                <c:pt idx="220">
                  <c:v>3.54</c:v>
                </c:pt>
                <c:pt idx="221">
                  <c:v>3.53</c:v>
                </c:pt>
                <c:pt idx="222">
                  <c:v>3.45</c:v>
                </c:pt>
                <c:pt idx="223">
                  <c:v>3.38</c:v>
                </c:pt>
                <c:pt idx="224">
                  <c:v>3.46</c:v>
                </c:pt>
                <c:pt idx="225">
                  <c:v>3.51</c:v>
                </c:pt>
                <c:pt idx="226">
                  <c:v>3.48</c:v>
                </c:pt>
                <c:pt idx="227">
                  <c:v>3.5</c:v>
                </c:pt>
                <c:pt idx="228">
                  <c:v>3.41</c:v>
                </c:pt>
                <c:pt idx="229">
                  <c:v>3.4</c:v>
                </c:pt>
                <c:pt idx="230">
                  <c:v>3.3</c:v>
                </c:pt>
                <c:pt idx="231">
                  <c:v>3.31</c:v>
                </c:pt>
                <c:pt idx="232">
                  <c:v>3.27</c:v>
                </c:pt>
                <c:pt idx="233">
                  <c:v>3.28</c:v>
                </c:pt>
                <c:pt idx="234">
                  <c:v>3.27</c:v>
                </c:pt>
                <c:pt idx="235">
                  <c:v>3.39</c:v>
                </c:pt>
                <c:pt idx="236">
                  <c:v>3.39</c:v>
                </c:pt>
                <c:pt idx="237">
                  <c:v>3.56</c:v>
                </c:pt>
                <c:pt idx="238">
                  <c:v>3.52</c:v>
                </c:pt>
                <c:pt idx="239">
                  <c:v>3.57</c:v>
                </c:pt>
                <c:pt idx="240">
                  <c:v>3.59</c:v>
                </c:pt>
                <c:pt idx="241">
                  <c:v>3.54</c:v>
                </c:pt>
                <c:pt idx="242">
                  <c:v>3.53</c:v>
                </c:pt>
                <c:pt idx="243">
                  <c:v>3.49</c:v>
                </c:pt>
                <c:pt idx="244">
                  <c:v>3.53</c:v>
                </c:pt>
                <c:pt idx="245">
                  <c:v>3.44</c:v>
                </c:pt>
                <c:pt idx="246">
                  <c:v>3.44</c:v>
                </c:pt>
                <c:pt idx="247">
                  <c:v>3.26</c:v>
                </c:pt>
                <c:pt idx="248">
                  <c:v>3.26</c:v>
                </c:pt>
                <c:pt idx="249">
                  <c:v>3.32</c:v>
                </c:pt>
                <c:pt idx="250">
                  <c:v>3.29</c:v>
                </c:pt>
                <c:pt idx="251">
                  <c:v>3.35</c:v>
                </c:pt>
                <c:pt idx="252">
                  <c:v>3.37</c:v>
                </c:pt>
                <c:pt idx="253">
                  <c:v>3.42</c:v>
                </c:pt>
                <c:pt idx="254">
                  <c:v>3.46</c:v>
                </c:pt>
                <c:pt idx="255">
                  <c:v>3.46</c:v>
                </c:pt>
                <c:pt idx="256">
                  <c:v>3.46</c:v>
                </c:pt>
                <c:pt idx="257">
                  <c:v>3.38</c:v>
                </c:pt>
                <c:pt idx="258">
                  <c:v>3.36</c:v>
                </c:pt>
                <c:pt idx="259">
                  <c:v>3.44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DEF-D84C-B81E-301900F1F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6614608"/>
        <c:axId val="1196456368"/>
      </c:lineChart>
      <c:dateAx>
        <c:axId val="1167301104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167302784"/>
        <c:crosses val="autoZero"/>
        <c:auto val="1"/>
        <c:lblOffset val="100"/>
        <c:baseTimeUnit val="days"/>
      </c:dateAx>
      <c:valAx>
        <c:axId val="116730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167301104"/>
        <c:crosses val="autoZero"/>
        <c:crossBetween val="between"/>
      </c:valAx>
      <c:valAx>
        <c:axId val="1196456368"/>
        <c:scaling>
          <c:orientation val="minMax"/>
          <c:max val="8"/>
        </c:scaling>
        <c:delete val="0"/>
        <c:axPos val="r"/>
        <c:numFmt formatCode="_-* #,##0.00_-;\-* #,##0.0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6614608"/>
        <c:crosses val="max"/>
        <c:crossBetween val="between"/>
      </c:valAx>
      <c:dateAx>
        <c:axId val="1196614608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1964563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Helvetica" pitchFamily="2" charset="0"/>
                <a:ea typeface="+mj-ea"/>
                <a:cs typeface="+mj-cs"/>
              </a:defRPr>
            </a:pPr>
            <a:r>
              <a:rPr lang="en-US" altLang="zh-CN" sz="2400" dirty="0">
                <a:latin typeface="Helvetica" pitchFamily="2" charset="0"/>
              </a:rPr>
              <a:t>2012</a:t>
            </a:r>
            <a:endParaRPr lang="en-US" sz="2400" dirty="0">
              <a:latin typeface="Helvetica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Helvetica" pitchFamily="2" charset="0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38100" cap="rnd">
                <a:solidFill>
                  <a:srgbClr val="959496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1.1148755416985968E-3"/>
                  <c:y val="2.467148808714287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Data!$A$262:$A$467</c:f>
              <c:numCache>
                <c:formatCode>m/d/yy</c:formatCode>
                <c:ptCount val="206"/>
                <c:pt idx="0">
                  <c:v>40910</c:v>
                </c:pt>
                <c:pt idx="1">
                  <c:v>40911</c:v>
                </c:pt>
                <c:pt idx="2">
                  <c:v>40912</c:v>
                </c:pt>
                <c:pt idx="3">
                  <c:v>40913</c:v>
                </c:pt>
                <c:pt idx="4">
                  <c:v>40914</c:v>
                </c:pt>
                <c:pt idx="5">
                  <c:v>40917</c:v>
                </c:pt>
                <c:pt idx="6">
                  <c:v>40918</c:v>
                </c:pt>
                <c:pt idx="7">
                  <c:v>40919</c:v>
                </c:pt>
                <c:pt idx="8">
                  <c:v>40920</c:v>
                </c:pt>
                <c:pt idx="9">
                  <c:v>40921</c:v>
                </c:pt>
                <c:pt idx="10">
                  <c:v>40924</c:v>
                </c:pt>
                <c:pt idx="11">
                  <c:v>40925</c:v>
                </c:pt>
                <c:pt idx="12">
                  <c:v>40926</c:v>
                </c:pt>
                <c:pt idx="13">
                  <c:v>40927</c:v>
                </c:pt>
                <c:pt idx="14">
                  <c:v>40928</c:v>
                </c:pt>
                <c:pt idx="15">
                  <c:v>40931</c:v>
                </c:pt>
                <c:pt idx="16">
                  <c:v>40932</c:v>
                </c:pt>
                <c:pt idx="17">
                  <c:v>40933</c:v>
                </c:pt>
                <c:pt idx="18">
                  <c:v>40934</c:v>
                </c:pt>
                <c:pt idx="19">
                  <c:v>40935</c:v>
                </c:pt>
                <c:pt idx="20">
                  <c:v>40938</c:v>
                </c:pt>
                <c:pt idx="21">
                  <c:v>40939</c:v>
                </c:pt>
                <c:pt idx="22">
                  <c:v>40940</c:v>
                </c:pt>
                <c:pt idx="23">
                  <c:v>40941</c:v>
                </c:pt>
                <c:pt idx="24">
                  <c:v>40942</c:v>
                </c:pt>
                <c:pt idx="25">
                  <c:v>40945</c:v>
                </c:pt>
                <c:pt idx="26">
                  <c:v>40946</c:v>
                </c:pt>
                <c:pt idx="27">
                  <c:v>40947</c:v>
                </c:pt>
                <c:pt idx="28">
                  <c:v>40948</c:v>
                </c:pt>
                <c:pt idx="29">
                  <c:v>40949</c:v>
                </c:pt>
                <c:pt idx="30">
                  <c:v>40952</c:v>
                </c:pt>
                <c:pt idx="31">
                  <c:v>40953</c:v>
                </c:pt>
                <c:pt idx="32">
                  <c:v>40954</c:v>
                </c:pt>
                <c:pt idx="33">
                  <c:v>40955</c:v>
                </c:pt>
                <c:pt idx="34">
                  <c:v>40956</c:v>
                </c:pt>
                <c:pt idx="35">
                  <c:v>40959</c:v>
                </c:pt>
                <c:pt idx="36">
                  <c:v>40960</c:v>
                </c:pt>
                <c:pt idx="37">
                  <c:v>40961</c:v>
                </c:pt>
                <c:pt idx="38">
                  <c:v>40962</c:v>
                </c:pt>
                <c:pt idx="39">
                  <c:v>40963</c:v>
                </c:pt>
                <c:pt idx="40">
                  <c:v>40966</c:v>
                </c:pt>
                <c:pt idx="41">
                  <c:v>40967</c:v>
                </c:pt>
                <c:pt idx="42">
                  <c:v>40968</c:v>
                </c:pt>
                <c:pt idx="43">
                  <c:v>40969</c:v>
                </c:pt>
                <c:pt idx="44">
                  <c:v>40970</c:v>
                </c:pt>
                <c:pt idx="45">
                  <c:v>40973</c:v>
                </c:pt>
                <c:pt idx="46">
                  <c:v>40974</c:v>
                </c:pt>
                <c:pt idx="47">
                  <c:v>40975</c:v>
                </c:pt>
                <c:pt idx="48">
                  <c:v>40976</c:v>
                </c:pt>
                <c:pt idx="49">
                  <c:v>40977</c:v>
                </c:pt>
                <c:pt idx="50">
                  <c:v>40980</c:v>
                </c:pt>
                <c:pt idx="51">
                  <c:v>40981</c:v>
                </c:pt>
                <c:pt idx="52">
                  <c:v>40982</c:v>
                </c:pt>
                <c:pt idx="53">
                  <c:v>40983</c:v>
                </c:pt>
                <c:pt idx="54">
                  <c:v>40984</c:v>
                </c:pt>
                <c:pt idx="55">
                  <c:v>40987</c:v>
                </c:pt>
                <c:pt idx="56">
                  <c:v>40988</c:v>
                </c:pt>
                <c:pt idx="57">
                  <c:v>40989</c:v>
                </c:pt>
                <c:pt idx="58">
                  <c:v>40990</c:v>
                </c:pt>
                <c:pt idx="59">
                  <c:v>40991</c:v>
                </c:pt>
                <c:pt idx="60">
                  <c:v>40994</c:v>
                </c:pt>
                <c:pt idx="61">
                  <c:v>40995</c:v>
                </c:pt>
                <c:pt idx="62">
                  <c:v>40996</c:v>
                </c:pt>
                <c:pt idx="63">
                  <c:v>40997</c:v>
                </c:pt>
                <c:pt idx="64">
                  <c:v>40998</c:v>
                </c:pt>
                <c:pt idx="65">
                  <c:v>41001</c:v>
                </c:pt>
                <c:pt idx="66">
                  <c:v>41002</c:v>
                </c:pt>
                <c:pt idx="67">
                  <c:v>41003</c:v>
                </c:pt>
                <c:pt idx="68">
                  <c:v>41004</c:v>
                </c:pt>
                <c:pt idx="69">
                  <c:v>41005</c:v>
                </c:pt>
                <c:pt idx="70">
                  <c:v>41008</c:v>
                </c:pt>
                <c:pt idx="71">
                  <c:v>41009</c:v>
                </c:pt>
                <c:pt idx="72">
                  <c:v>41010</c:v>
                </c:pt>
                <c:pt idx="73">
                  <c:v>41011</c:v>
                </c:pt>
                <c:pt idx="74">
                  <c:v>41012</c:v>
                </c:pt>
                <c:pt idx="75">
                  <c:v>41015</c:v>
                </c:pt>
                <c:pt idx="76">
                  <c:v>41016</c:v>
                </c:pt>
                <c:pt idx="77">
                  <c:v>41017</c:v>
                </c:pt>
                <c:pt idx="78">
                  <c:v>41018</c:v>
                </c:pt>
                <c:pt idx="79">
                  <c:v>41019</c:v>
                </c:pt>
                <c:pt idx="80">
                  <c:v>41022</c:v>
                </c:pt>
                <c:pt idx="81">
                  <c:v>41023</c:v>
                </c:pt>
                <c:pt idx="82">
                  <c:v>41024</c:v>
                </c:pt>
                <c:pt idx="83">
                  <c:v>41025</c:v>
                </c:pt>
                <c:pt idx="84">
                  <c:v>41026</c:v>
                </c:pt>
                <c:pt idx="85">
                  <c:v>41029</c:v>
                </c:pt>
                <c:pt idx="86">
                  <c:v>41030</c:v>
                </c:pt>
                <c:pt idx="87">
                  <c:v>41031</c:v>
                </c:pt>
                <c:pt idx="88">
                  <c:v>41032</c:v>
                </c:pt>
                <c:pt idx="89">
                  <c:v>41033</c:v>
                </c:pt>
                <c:pt idx="90">
                  <c:v>41036</c:v>
                </c:pt>
                <c:pt idx="91">
                  <c:v>41037</c:v>
                </c:pt>
                <c:pt idx="92">
                  <c:v>41038</c:v>
                </c:pt>
                <c:pt idx="93">
                  <c:v>41039</c:v>
                </c:pt>
                <c:pt idx="94">
                  <c:v>41040</c:v>
                </c:pt>
                <c:pt idx="95">
                  <c:v>41043</c:v>
                </c:pt>
                <c:pt idx="96">
                  <c:v>41044</c:v>
                </c:pt>
                <c:pt idx="97">
                  <c:v>41045</c:v>
                </c:pt>
                <c:pt idx="98">
                  <c:v>41046</c:v>
                </c:pt>
                <c:pt idx="99">
                  <c:v>41047</c:v>
                </c:pt>
                <c:pt idx="100">
                  <c:v>41050</c:v>
                </c:pt>
                <c:pt idx="101">
                  <c:v>41051</c:v>
                </c:pt>
                <c:pt idx="102">
                  <c:v>41052</c:v>
                </c:pt>
                <c:pt idx="103">
                  <c:v>41053</c:v>
                </c:pt>
                <c:pt idx="104">
                  <c:v>41054</c:v>
                </c:pt>
                <c:pt idx="105">
                  <c:v>41057</c:v>
                </c:pt>
                <c:pt idx="106">
                  <c:v>41058</c:v>
                </c:pt>
                <c:pt idx="107">
                  <c:v>41059</c:v>
                </c:pt>
                <c:pt idx="108">
                  <c:v>41060</c:v>
                </c:pt>
                <c:pt idx="109">
                  <c:v>41061</c:v>
                </c:pt>
                <c:pt idx="110">
                  <c:v>41064</c:v>
                </c:pt>
                <c:pt idx="111">
                  <c:v>41065</c:v>
                </c:pt>
                <c:pt idx="112">
                  <c:v>41066</c:v>
                </c:pt>
                <c:pt idx="113">
                  <c:v>41067</c:v>
                </c:pt>
                <c:pt idx="114">
                  <c:v>41068</c:v>
                </c:pt>
                <c:pt idx="115">
                  <c:v>41071</c:v>
                </c:pt>
                <c:pt idx="116">
                  <c:v>41072</c:v>
                </c:pt>
                <c:pt idx="117">
                  <c:v>41073</c:v>
                </c:pt>
                <c:pt idx="118">
                  <c:v>41074</c:v>
                </c:pt>
                <c:pt idx="119">
                  <c:v>41075</c:v>
                </c:pt>
                <c:pt idx="120">
                  <c:v>41078</c:v>
                </c:pt>
                <c:pt idx="121">
                  <c:v>41079</c:v>
                </c:pt>
                <c:pt idx="122">
                  <c:v>41080</c:v>
                </c:pt>
                <c:pt idx="123">
                  <c:v>41081</c:v>
                </c:pt>
                <c:pt idx="124">
                  <c:v>41082</c:v>
                </c:pt>
                <c:pt idx="125">
                  <c:v>41085</c:v>
                </c:pt>
                <c:pt idx="126">
                  <c:v>41086</c:v>
                </c:pt>
                <c:pt idx="127">
                  <c:v>41087</c:v>
                </c:pt>
                <c:pt idx="128">
                  <c:v>41088</c:v>
                </c:pt>
                <c:pt idx="129">
                  <c:v>41089</c:v>
                </c:pt>
                <c:pt idx="130">
                  <c:v>41092</c:v>
                </c:pt>
                <c:pt idx="131">
                  <c:v>41093</c:v>
                </c:pt>
                <c:pt idx="132">
                  <c:v>41094</c:v>
                </c:pt>
                <c:pt idx="133">
                  <c:v>41095</c:v>
                </c:pt>
                <c:pt idx="134">
                  <c:v>41096</c:v>
                </c:pt>
                <c:pt idx="135">
                  <c:v>41099</c:v>
                </c:pt>
                <c:pt idx="136">
                  <c:v>41100</c:v>
                </c:pt>
                <c:pt idx="137">
                  <c:v>41101</c:v>
                </c:pt>
                <c:pt idx="138">
                  <c:v>41102</c:v>
                </c:pt>
                <c:pt idx="139">
                  <c:v>41103</c:v>
                </c:pt>
                <c:pt idx="140">
                  <c:v>41106</c:v>
                </c:pt>
                <c:pt idx="141">
                  <c:v>41107</c:v>
                </c:pt>
                <c:pt idx="142">
                  <c:v>41108</c:v>
                </c:pt>
                <c:pt idx="143">
                  <c:v>41109</c:v>
                </c:pt>
                <c:pt idx="144">
                  <c:v>41110</c:v>
                </c:pt>
                <c:pt idx="145">
                  <c:v>41113</c:v>
                </c:pt>
                <c:pt idx="146">
                  <c:v>41114</c:v>
                </c:pt>
                <c:pt idx="147">
                  <c:v>41115</c:v>
                </c:pt>
                <c:pt idx="148">
                  <c:v>41116</c:v>
                </c:pt>
                <c:pt idx="149">
                  <c:v>41117</c:v>
                </c:pt>
                <c:pt idx="150">
                  <c:v>41120</c:v>
                </c:pt>
                <c:pt idx="151">
                  <c:v>41121</c:v>
                </c:pt>
                <c:pt idx="152">
                  <c:v>41122</c:v>
                </c:pt>
                <c:pt idx="153">
                  <c:v>41123</c:v>
                </c:pt>
                <c:pt idx="154">
                  <c:v>41124</c:v>
                </c:pt>
                <c:pt idx="155">
                  <c:v>41127</c:v>
                </c:pt>
                <c:pt idx="156">
                  <c:v>41128</c:v>
                </c:pt>
                <c:pt idx="157">
                  <c:v>41129</c:v>
                </c:pt>
                <c:pt idx="158">
                  <c:v>41130</c:v>
                </c:pt>
                <c:pt idx="159">
                  <c:v>41131</c:v>
                </c:pt>
                <c:pt idx="160">
                  <c:v>41134</c:v>
                </c:pt>
                <c:pt idx="161">
                  <c:v>41135</c:v>
                </c:pt>
                <c:pt idx="162">
                  <c:v>41136</c:v>
                </c:pt>
                <c:pt idx="163">
                  <c:v>41137</c:v>
                </c:pt>
                <c:pt idx="164">
                  <c:v>41138</c:v>
                </c:pt>
                <c:pt idx="165">
                  <c:v>41141</c:v>
                </c:pt>
                <c:pt idx="166">
                  <c:v>41142</c:v>
                </c:pt>
                <c:pt idx="167">
                  <c:v>41143</c:v>
                </c:pt>
                <c:pt idx="168">
                  <c:v>41144</c:v>
                </c:pt>
                <c:pt idx="169">
                  <c:v>41145</c:v>
                </c:pt>
                <c:pt idx="170">
                  <c:v>41148</c:v>
                </c:pt>
                <c:pt idx="171">
                  <c:v>41149</c:v>
                </c:pt>
                <c:pt idx="172">
                  <c:v>41150</c:v>
                </c:pt>
                <c:pt idx="173">
                  <c:v>41151</c:v>
                </c:pt>
                <c:pt idx="174">
                  <c:v>41152</c:v>
                </c:pt>
                <c:pt idx="175">
                  <c:v>41155</c:v>
                </c:pt>
                <c:pt idx="176">
                  <c:v>41156</c:v>
                </c:pt>
                <c:pt idx="177">
                  <c:v>41157</c:v>
                </c:pt>
                <c:pt idx="178">
                  <c:v>41158</c:v>
                </c:pt>
                <c:pt idx="179">
                  <c:v>41159</c:v>
                </c:pt>
                <c:pt idx="180">
                  <c:v>41162</c:v>
                </c:pt>
                <c:pt idx="181">
                  <c:v>41163</c:v>
                </c:pt>
                <c:pt idx="182">
                  <c:v>41164</c:v>
                </c:pt>
                <c:pt idx="183">
                  <c:v>41165</c:v>
                </c:pt>
                <c:pt idx="184">
                  <c:v>41166</c:v>
                </c:pt>
                <c:pt idx="185">
                  <c:v>41169</c:v>
                </c:pt>
                <c:pt idx="186">
                  <c:v>41170</c:v>
                </c:pt>
                <c:pt idx="187">
                  <c:v>41171</c:v>
                </c:pt>
                <c:pt idx="188">
                  <c:v>41172</c:v>
                </c:pt>
                <c:pt idx="189">
                  <c:v>41173</c:v>
                </c:pt>
                <c:pt idx="190">
                  <c:v>41176</c:v>
                </c:pt>
                <c:pt idx="191">
                  <c:v>41177</c:v>
                </c:pt>
                <c:pt idx="192">
                  <c:v>41178</c:v>
                </c:pt>
                <c:pt idx="193">
                  <c:v>41179</c:v>
                </c:pt>
                <c:pt idx="194">
                  <c:v>41180</c:v>
                </c:pt>
                <c:pt idx="195">
                  <c:v>41183</c:v>
                </c:pt>
                <c:pt idx="196">
                  <c:v>41184</c:v>
                </c:pt>
                <c:pt idx="197">
                  <c:v>41185</c:v>
                </c:pt>
                <c:pt idx="198">
                  <c:v>41186</c:v>
                </c:pt>
                <c:pt idx="199">
                  <c:v>41187</c:v>
                </c:pt>
                <c:pt idx="200">
                  <c:v>41190</c:v>
                </c:pt>
                <c:pt idx="201">
                  <c:v>41191</c:v>
                </c:pt>
                <c:pt idx="202">
                  <c:v>41192</c:v>
                </c:pt>
                <c:pt idx="203">
                  <c:v>41193</c:v>
                </c:pt>
                <c:pt idx="204">
                  <c:v>41194</c:v>
                </c:pt>
                <c:pt idx="205">
                  <c:v>41197</c:v>
                </c:pt>
              </c:numCache>
            </c:numRef>
          </c:cat>
          <c:val>
            <c:numRef>
              <c:f>Data!$B$262:$B$467</c:f>
              <c:numCache>
                <c:formatCode>_-* #,##0.00_-;\-* #,##0.00_-;_-* "-"??_-;_-@_-</c:formatCode>
                <c:ptCount val="206"/>
                <c:pt idx="0">
                  <c:v>1394.5</c:v>
                </c:pt>
                <c:pt idx="1">
                  <c:v>1426</c:v>
                </c:pt>
                <c:pt idx="2">
                  <c:v>1419.5</c:v>
                </c:pt>
                <c:pt idx="3">
                  <c:v>1411</c:v>
                </c:pt>
                <c:pt idx="4">
                  <c:v>1401.5</c:v>
                </c:pt>
                <c:pt idx="5">
                  <c:v>1426</c:v>
                </c:pt>
                <c:pt idx="6">
                  <c:v>1461.75</c:v>
                </c:pt>
                <c:pt idx="7">
                  <c:v>1496.5</c:v>
                </c:pt>
                <c:pt idx="8">
                  <c:v>1498.94</c:v>
                </c:pt>
                <c:pt idx="9">
                  <c:v>1489.5</c:v>
                </c:pt>
                <c:pt idx="10">
                  <c:v>1498.5</c:v>
                </c:pt>
                <c:pt idx="11">
                  <c:v>1522.06</c:v>
                </c:pt>
                <c:pt idx="12">
                  <c:v>1523.25</c:v>
                </c:pt>
                <c:pt idx="13">
                  <c:v>1521.63</c:v>
                </c:pt>
                <c:pt idx="14">
                  <c:v>1534.31</c:v>
                </c:pt>
                <c:pt idx="15">
                  <c:v>1561.75</c:v>
                </c:pt>
                <c:pt idx="16">
                  <c:v>1549.38</c:v>
                </c:pt>
                <c:pt idx="17">
                  <c:v>1581.75</c:v>
                </c:pt>
                <c:pt idx="18">
                  <c:v>1609.19</c:v>
                </c:pt>
                <c:pt idx="19">
                  <c:v>1621.5</c:v>
                </c:pt>
                <c:pt idx="20">
                  <c:v>1612.5</c:v>
                </c:pt>
                <c:pt idx="21">
                  <c:v>1587.13</c:v>
                </c:pt>
                <c:pt idx="22">
                  <c:v>1618</c:v>
                </c:pt>
                <c:pt idx="23">
                  <c:v>1630.5</c:v>
                </c:pt>
                <c:pt idx="24">
                  <c:v>1623.75</c:v>
                </c:pt>
                <c:pt idx="25">
                  <c:v>1626.13</c:v>
                </c:pt>
                <c:pt idx="26">
                  <c:v>1650.5</c:v>
                </c:pt>
                <c:pt idx="27">
                  <c:v>1664.5</c:v>
                </c:pt>
                <c:pt idx="28">
                  <c:v>1656</c:v>
                </c:pt>
                <c:pt idx="29">
                  <c:v>1658.25</c:v>
                </c:pt>
                <c:pt idx="30">
                  <c:v>1651.94</c:v>
                </c:pt>
                <c:pt idx="31">
                  <c:v>1631.13</c:v>
                </c:pt>
                <c:pt idx="32">
                  <c:v>1634.31</c:v>
                </c:pt>
                <c:pt idx="33">
                  <c:v>1624.5</c:v>
                </c:pt>
                <c:pt idx="34">
                  <c:v>1633.25</c:v>
                </c:pt>
                <c:pt idx="35">
                  <c:v>1647</c:v>
                </c:pt>
                <c:pt idx="36">
                  <c:v>1686.75</c:v>
                </c:pt>
                <c:pt idx="37">
                  <c:v>1724.13</c:v>
                </c:pt>
                <c:pt idx="38">
                  <c:v>1722.75</c:v>
                </c:pt>
                <c:pt idx="39">
                  <c:v>1713.13</c:v>
                </c:pt>
                <c:pt idx="40">
                  <c:v>1706.5</c:v>
                </c:pt>
                <c:pt idx="41">
                  <c:v>1718.75</c:v>
                </c:pt>
                <c:pt idx="42">
                  <c:v>1679.25</c:v>
                </c:pt>
                <c:pt idx="43">
                  <c:v>1700.25</c:v>
                </c:pt>
                <c:pt idx="44">
                  <c:v>1699.25</c:v>
                </c:pt>
                <c:pt idx="45">
                  <c:v>1662.63</c:v>
                </c:pt>
                <c:pt idx="46">
                  <c:v>1614.88</c:v>
                </c:pt>
                <c:pt idx="47">
                  <c:v>1630</c:v>
                </c:pt>
                <c:pt idx="48">
                  <c:v>1662.5</c:v>
                </c:pt>
                <c:pt idx="49">
                  <c:v>1684.25</c:v>
                </c:pt>
                <c:pt idx="50">
                  <c:v>1695</c:v>
                </c:pt>
                <c:pt idx="51">
                  <c:v>1688</c:v>
                </c:pt>
                <c:pt idx="52">
                  <c:v>1673</c:v>
                </c:pt>
                <c:pt idx="53">
                  <c:v>1686</c:v>
                </c:pt>
                <c:pt idx="54">
                  <c:v>1671.75</c:v>
                </c:pt>
                <c:pt idx="55">
                  <c:v>1683.75</c:v>
                </c:pt>
                <c:pt idx="56">
                  <c:v>1655.63</c:v>
                </c:pt>
                <c:pt idx="57">
                  <c:v>1639.75</c:v>
                </c:pt>
                <c:pt idx="58">
                  <c:v>1620.38</c:v>
                </c:pt>
                <c:pt idx="59">
                  <c:v>1626.5</c:v>
                </c:pt>
                <c:pt idx="60">
                  <c:v>1648.13</c:v>
                </c:pt>
                <c:pt idx="61">
                  <c:v>1654.06</c:v>
                </c:pt>
                <c:pt idx="62">
                  <c:v>1635.75</c:v>
                </c:pt>
                <c:pt idx="63">
                  <c:v>1627.75</c:v>
                </c:pt>
                <c:pt idx="64">
                  <c:v>1638.75</c:v>
                </c:pt>
                <c:pt idx="65">
                  <c:v>1650.88</c:v>
                </c:pt>
                <c:pt idx="66">
                  <c:v>1642.63</c:v>
                </c:pt>
                <c:pt idx="67">
                  <c:v>1600.13</c:v>
                </c:pt>
                <c:pt idx="68">
                  <c:v>1604.63</c:v>
                </c:pt>
                <c:pt idx="69">
                  <c:v>1601.15</c:v>
                </c:pt>
                <c:pt idx="70">
                  <c:v>1612.5</c:v>
                </c:pt>
                <c:pt idx="71">
                  <c:v>1598.13</c:v>
                </c:pt>
                <c:pt idx="72">
                  <c:v>1584.88</c:v>
                </c:pt>
                <c:pt idx="73">
                  <c:v>1604.63</c:v>
                </c:pt>
                <c:pt idx="74">
                  <c:v>1584.38</c:v>
                </c:pt>
                <c:pt idx="75">
                  <c:v>1576</c:v>
                </c:pt>
                <c:pt idx="76">
                  <c:v>1584.75</c:v>
                </c:pt>
                <c:pt idx="77">
                  <c:v>1578.5</c:v>
                </c:pt>
                <c:pt idx="78">
                  <c:v>1580.5</c:v>
                </c:pt>
                <c:pt idx="79">
                  <c:v>1581.5</c:v>
                </c:pt>
                <c:pt idx="80">
                  <c:v>1560.5</c:v>
                </c:pt>
                <c:pt idx="81">
                  <c:v>1546.5</c:v>
                </c:pt>
                <c:pt idx="82">
                  <c:v>1554.06</c:v>
                </c:pt>
                <c:pt idx="83">
                  <c:v>1569.13</c:v>
                </c:pt>
                <c:pt idx="84">
                  <c:v>1572.13</c:v>
                </c:pt>
                <c:pt idx="85">
                  <c:v>1567</c:v>
                </c:pt>
                <c:pt idx="86">
                  <c:v>1571.88</c:v>
                </c:pt>
                <c:pt idx="87">
                  <c:v>1562.25</c:v>
                </c:pt>
                <c:pt idx="88">
                  <c:v>1536.88</c:v>
                </c:pt>
                <c:pt idx="89">
                  <c:v>1527.13</c:v>
                </c:pt>
                <c:pt idx="90">
                  <c:v>1528.88</c:v>
                </c:pt>
                <c:pt idx="91">
                  <c:v>1511.25</c:v>
                </c:pt>
                <c:pt idx="92">
                  <c:v>1500</c:v>
                </c:pt>
                <c:pt idx="93">
                  <c:v>1487.88</c:v>
                </c:pt>
                <c:pt idx="94">
                  <c:v>1464.5</c:v>
                </c:pt>
                <c:pt idx="95">
                  <c:v>1438.5</c:v>
                </c:pt>
                <c:pt idx="96">
                  <c:v>1433.38</c:v>
                </c:pt>
                <c:pt idx="97">
                  <c:v>1431.38</c:v>
                </c:pt>
                <c:pt idx="98">
                  <c:v>1452.75</c:v>
                </c:pt>
                <c:pt idx="99">
                  <c:v>1455.5</c:v>
                </c:pt>
                <c:pt idx="100">
                  <c:v>1467.13</c:v>
                </c:pt>
                <c:pt idx="101">
                  <c:v>1444.75</c:v>
                </c:pt>
                <c:pt idx="102">
                  <c:v>1425</c:v>
                </c:pt>
                <c:pt idx="103">
                  <c:v>1420</c:v>
                </c:pt>
                <c:pt idx="104">
                  <c:v>1431</c:v>
                </c:pt>
                <c:pt idx="105">
                  <c:v>1439.5</c:v>
                </c:pt>
                <c:pt idx="106">
                  <c:v>1430</c:v>
                </c:pt>
                <c:pt idx="107">
                  <c:v>1400.5</c:v>
                </c:pt>
                <c:pt idx="108">
                  <c:v>1415.5</c:v>
                </c:pt>
                <c:pt idx="109">
                  <c:v>1445</c:v>
                </c:pt>
                <c:pt idx="110">
                  <c:v>1429.88</c:v>
                </c:pt>
                <c:pt idx="111">
                  <c:v>1436.88</c:v>
                </c:pt>
                <c:pt idx="112">
                  <c:v>1463.25</c:v>
                </c:pt>
                <c:pt idx="113">
                  <c:v>1441.13</c:v>
                </c:pt>
                <c:pt idx="114">
                  <c:v>1433</c:v>
                </c:pt>
                <c:pt idx="115">
                  <c:v>1444.13</c:v>
                </c:pt>
                <c:pt idx="116">
                  <c:v>1454.25</c:v>
                </c:pt>
                <c:pt idx="117">
                  <c:v>1464.63</c:v>
                </c:pt>
                <c:pt idx="118">
                  <c:v>1494.88</c:v>
                </c:pt>
                <c:pt idx="119">
                  <c:v>1484.06</c:v>
                </c:pt>
                <c:pt idx="120">
                  <c:v>1483.75</c:v>
                </c:pt>
                <c:pt idx="121">
                  <c:v>1481.75</c:v>
                </c:pt>
                <c:pt idx="122">
                  <c:v>1458.1</c:v>
                </c:pt>
                <c:pt idx="123">
                  <c:v>1438.7</c:v>
                </c:pt>
                <c:pt idx="124">
                  <c:v>1436.68</c:v>
                </c:pt>
                <c:pt idx="125">
                  <c:v>1443.6</c:v>
                </c:pt>
                <c:pt idx="126">
                  <c:v>1427.2</c:v>
                </c:pt>
                <c:pt idx="127">
                  <c:v>1410.15</c:v>
                </c:pt>
                <c:pt idx="128">
                  <c:v>1389</c:v>
                </c:pt>
                <c:pt idx="129">
                  <c:v>1447.8</c:v>
                </c:pt>
                <c:pt idx="130">
                  <c:v>1455.78</c:v>
                </c:pt>
                <c:pt idx="131">
                  <c:v>1489.9</c:v>
                </c:pt>
                <c:pt idx="132">
                  <c:v>1480</c:v>
                </c:pt>
                <c:pt idx="133">
                  <c:v>1474.45</c:v>
                </c:pt>
                <c:pt idx="134">
                  <c:v>1444.5</c:v>
                </c:pt>
                <c:pt idx="135">
                  <c:v>1444.25</c:v>
                </c:pt>
                <c:pt idx="136">
                  <c:v>1423.98</c:v>
                </c:pt>
                <c:pt idx="137">
                  <c:v>1427.6</c:v>
                </c:pt>
                <c:pt idx="138">
                  <c:v>1416.85</c:v>
                </c:pt>
                <c:pt idx="139">
                  <c:v>1430.5</c:v>
                </c:pt>
                <c:pt idx="140">
                  <c:v>1417.7</c:v>
                </c:pt>
                <c:pt idx="141">
                  <c:v>1417</c:v>
                </c:pt>
                <c:pt idx="142">
                  <c:v>1405.6</c:v>
                </c:pt>
                <c:pt idx="143">
                  <c:v>1419</c:v>
                </c:pt>
                <c:pt idx="144">
                  <c:v>1414</c:v>
                </c:pt>
                <c:pt idx="145">
                  <c:v>1399.7</c:v>
                </c:pt>
                <c:pt idx="146">
                  <c:v>1384.58</c:v>
                </c:pt>
                <c:pt idx="147">
                  <c:v>1399.25</c:v>
                </c:pt>
                <c:pt idx="148">
                  <c:v>1405.15</c:v>
                </c:pt>
                <c:pt idx="149">
                  <c:v>1410.7</c:v>
                </c:pt>
                <c:pt idx="150">
                  <c:v>1416.8</c:v>
                </c:pt>
                <c:pt idx="151">
                  <c:v>1415.3</c:v>
                </c:pt>
                <c:pt idx="152">
                  <c:v>1398.4</c:v>
                </c:pt>
                <c:pt idx="153">
                  <c:v>1388</c:v>
                </c:pt>
                <c:pt idx="154">
                  <c:v>1406</c:v>
                </c:pt>
                <c:pt idx="155">
                  <c:v>1398.78</c:v>
                </c:pt>
                <c:pt idx="156">
                  <c:v>1408.57</c:v>
                </c:pt>
                <c:pt idx="157">
                  <c:v>1408.43</c:v>
                </c:pt>
                <c:pt idx="158">
                  <c:v>1412</c:v>
                </c:pt>
                <c:pt idx="159">
                  <c:v>1400.3</c:v>
                </c:pt>
                <c:pt idx="160">
                  <c:v>1386.68</c:v>
                </c:pt>
                <c:pt idx="161">
                  <c:v>1396.05</c:v>
                </c:pt>
                <c:pt idx="162">
                  <c:v>1394.45</c:v>
                </c:pt>
                <c:pt idx="163">
                  <c:v>1441.78</c:v>
                </c:pt>
                <c:pt idx="164">
                  <c:v>1474.25</c:v>
                </c:pt>
                <c:pt idx="165">
                  <c:v>1492.15</c:v>
                </c:pt>
                <c:pt idx="166">
                  <c:v>1508.97</c:v>
                </c:pt>
                <c:pt idx="167">
                  <c:v>1536</c:v>
                </c:pt>
                <c:pt idx="168">
                  <c:v>1541.95</c:v>
                </c:pt>
                <c:pt idx="169">
                  <c:v>1549.45</c:v>
                </c:pt>
                <c:pt idx="170">
                  <c:v>1543.98</c:v>
                </c:pt>
                <c:pt idx="171">
                  <c:v>1518</c:v>
                </c:pt>
                <c:pt idx="172">
                  <c:v>1516.55</c:v>
                </c:pt>
                <c:pt idx="173">
                  <c:v>1507.65</c:v>
                </c:pt>
                <c:pt idx="174">
                  <c:v>1540</c:v>
                </c:pt>
                <c:pt idx="175">
                  <c:v>1551.55</c:v>
                </c:pt>
                <c:pt idx="176">
                  <c:v>1569.45</c:v>
                </c:pt>
                <c:pt idx="177">
                  <c:v>1571.35</c:v>
                </c:pt>
                <c:pt idx="178">
                  <c:v>1583.1</c:v>
                </c:pt>
                <c:pt idx="179">
                  <c:v>1591.35</c:v>
                </c:pt>
                <c:pt idx="180">
                  <c:v>1592.95</c:v>
                </c:pt>
                <c:pt idx="181">
                  <c:v>1605.25</c:v>
                </c:pt>
                <c:pt idx="182">
                  <c:v>1646.05</c:v>
                </c:pt>
                <c:pt idx="183">
                  <c:v>1684.95</c:v>
                </c:pt>
                <c:pt idx="184">
                  <c:v>1709</c:v>
                </c:pt>
                <c:pt idx="185">
                  <c:v>1666.35</c:v>
                </c:pt>
                <c:pt idx="186">
                  <c:v>1631.18</c:v>
                </c:pt>
                <c:pt idx="187">
                  <c:v>1639.3</c:v>
                </c:pt>
                <c:pt idx="188">
                  <c:v>1626.5</c:v>
                </c:pt>
                <c:pt idx="189">
                  <c:v>1635.1</c:v>
                </c:pt>
                <c:pt idx="190">
                  <c:v>1621.5</c:v>
                </c:pt>
                <c:pt idx="191">
                  <c:v>1627.9</c:v>
                </c:pt>
                <c:pt idx="192">
                  <c:v>1634.75</c:v>
                </c:pt>
                <c:pt idx="193">
                  <c:v>1649.3</c:v>
                </c:pt>
                <c:pt idx="194">
                  <c:v>1662</c:v>
                </c:pt>
                <c:pt idx="195">
                  <c:v>1679.2</c:v>
                </c:pt>
                <c:pt idx="196">
                  <c:v>1677.3</c:v>
                </c:pt>
                <c:pt idx="197">
                  <c:v>1687</c:v>
                </c:pt>
                <c:pt idx="198">
                  <c:v>1717.97</c:v>
                </c:pt>
                <c:pt idx="199">
                  <c:v>1706.28</c:v>
                </c:pt>
                <c:pt idx="200">
                  <c:v>1694.45</c:v>
                </c:pt>
                <c:pt idx="201">
                  <c:v>1688.35</c:v>
                </c:pt>
                <c:pt idx="202">
                  <c:v>1673.95</c:v>
                </c:pt>
                <c:pt idx="203">
                  <c:v>1677.4</c:v>
                </c:pt>
                <c:pt idx="204">
                  <c:v>1651.53</c:v>
                </c:pt>
                <c:pt idx="205">
                  <c:v>1640.25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33-0444-BD97-84C40760E957}"/>
            </c:ext>
          </c:extLst>
        </c:ser>
        <c:ser>
          <c:idx val="1"/>
          <c:order val="1"/>
          <c:spPr>
            <a:ln w="22225" cap="rnd">
              <a:noFill/>
              <a:round/>
            </a:ln>
            <a:effectLst/>
          </c:spPr>
          <c:marker>
            <c:symbol val="none"/>
          </c:marker>
          <c:trendline>
            <c:spPr>
              <a:ln w="38100" cap="rnd">
                <a:solidFill>
                  <a:srgbClr val="BFBCBE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5.3242186490243379E-4"/>
                  <c:y val="2.428360703625883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Data!$A$262:$A$467</c:f>
              <c:numCache>
                <c:formatCode>m/d/yy</c:formatCode>
                <c:ptCount val="206"/>
                <c:pt idx="0">
                  <c:v>40910</c:v>
                </c:pt>
                <c:pt idx="1">
                  <c:v>40911</c:v>
                </c:pt>
                <c:pt idx="2">
                  <c:v>40912</c:v>
                </c:pt>
                <c:pt idx="3">
                  <c:v>40913</c:v>
                </c:pt>
                <c:pt idx="4">
                  <c:v>40914</c:v>
                </c:pt>
                <c:pt idx="5">
                  <c:v>40917</c:v>
                </c:pt>
                <c:pt idx="6">
                  <c:v>40918</c:v>
                </c:pt>
                <c:pt idx="7">
                  <c:v>40919</c:v>
                </c:pt>
                <c:pt idx="8">
                  <c:v>40920</c:v>
                </c:pt>
                <c:pt idx="9">
                  <c:v>40921</c:v>
                </c:pt>
                <c:pt idx="10">
                  <c:v>40924</c:v>
                </c:pt>
                <c:pt idx="11">
                  <c:v>40925</c:v>
                </c:pt>
                <c:pt idx="12">
                  <c:v>40926</c:v>
                </c:pt>
                <c:pt idx="13">
                  <c:v>40927</c:v>
                </c:pt>
                <c:pt idx="14">
                  <c:v>40928</c:v>
                </c:pt>
                <c:pt idx="15">
                  <c:v>40931</c:v>
                </c:pt>
                <c:pt idx="16">
                  <c:v>40932</c:v>
                </c:pt>
                <c:pt idx="17">
                  <c:v>40933</c:v>
                </c:pt>
                <c:pt idx="18">
                  <c:v>40934</c:v>
                </c:pt>
                <c:pt idx="19">
                  <c:v>40935</c:v>
                </c:pt>
                <c:pt idx="20">
                  <c:v>40938</c:v>
                </c:pt>
                <c:pt idx="21">
                  <c:v>40939</c:v>
                </c:pt>
                <c:pt idx="22">
                  <c:v>40940</c:v>
                </c:pt>
                <c:pt idx="23">
                  <c:v>40941</c:v>
                </c:pt>
                <c:pt idx="24">
                  <c:v>40942</c:v>
                </c:pt>
                <c:pt idx="25">
                  <c:v>40945</c:v>
                </c:pt>
                <c:pt idx="26">
                  <c:v>40946</c:v>
                </c:pt>
                <c:pt idx="27">
                  <c:v>40947</c:v>
                </c:pt>
                <c:pt idx="28">
                  <c:v>40948</c:v>
                </c:pt>
                <c:pt idx="29">
                  <c:v>40949</c:v>
                </c:pt>
                <c:pt idx="30">
                  <c:v>40952</c:v>
                </c:pt>
                <c:pt idx="31">
                  <c:v>40953</c:v>
                </c:pt>
                <c:pt idx="32">
                  <c:v>40954</c:v>
                </c:pt>
                <c:pt idx="33">
                  <c:v>40955</c:v>
                </c:pt>
                <c:pt idx="34">
                  <c:v>40956</c:v>
                </c:pt>
                <c:pt idx="35">
                  <c:v>40959</c:v>
                </c:pt>
                <c:pt idx="36">
                  <c:v>40960</c:v>
                </c:pt>
                <c:pt idx="37">
                  <c:v>40961</c:v>
                </c:pt>
                <c:pt idx="38">
                  <c:v>40962</c:v>
                </c:pt>
                <c:pt idx="39">
                  <c:v>40963</c:v>
                </c:pt>
                <c:pt idx="40">
                  <c:v>40966</c:v>
                </c:pt>
                <c:pt idx="41">
                  <c:v>40967</c:v>
                </c:pt>
                <c:pt idx="42">
                  <c:v>40968</c:v>
                </c:pt>
                <c:pt idx="43">
                  <c:v>40969</c:v>
                </c:pt>
                <c:pt idx="44">
                  <c:v>40970</c:v>
                </c:pt>
                <c:pt idx="45">
                  <c:v>40973</c:v>
                </c:pt>
                <c:pt idx="46">
                  <c:v>40974</c:v>
                </c:pt>
                <c:pt idx="47">
                  <c:v>40975</c:v>
                </c:pt>
                <c:pt idx="48">
                  <c:v>40976</c:v>
                </c:pt>
                <c:pt idx="49">
                  <c:v>40977</c:v>
                </c:pt>
                <c:pt idx="50">
                  <c:v>40980</c:v>
                </c:pt>
                <c:pt idx="51">
                  <c:v>40981</c:v>
                </c:pt>
                <c:pt idx="52">
                  <c:v>40982</c:v>
                </c:pt>
                <c:pt idx="53">
                  <c:v>40983</c:v>
                </c:pt>
                <c:pt idx="54">
                  <c:v>40984</c:v>
                </c:pt>
                <c:pt idx="55">
                  <c:v>40987</c:v>
                </c:pt>
                <c:pt idx="56">
                  <c:v>40988</c:v>
                </c:pt>
                <c:pt idx="57">
                  <c:v>40989</c:v>
                </c:pt>
                <c:pt idx="58">
                  <c:v>40990</c:v>
                </c:pt>
                <c:pt idx="59">
                  <c:v>40991</c:v>
                </c:pt>
                <c:pt idx="60">
                  <c:v>40994</c:v>
                </c:pt>
                <c:pt idx="61">
                  <c:v>40995</c:v>
                </c:pt>
                <c:pt idx="62">
                  <c:v>40996</c:v>
                </c:pt>
                <c:pt idx="63">
                  <c:v>40997</c:v>
                </c:pt>
                <c:pt idx="64">
                  <c:v>40998</c:v>
                </c:pt>
                <c:pt idx="65">
                  <c:v>41001</c:v>
                </c:pt>
                <c:pt idx="66">
                  <c:v>41002</c:v>
                </c:pt>
                <c:pt idx="67">
                  <c:v>41003</c:v>
                </c:pt>
                <c:pt idx="68">
                  <c:v>41004</c:v>
                </c:pt>
                <c:pt idx="69">
                  <c:v>41005</c:v>
                </c:pt>
                <c:pt idx="70">
                  <c:v>41008</c:v>
                </c:pt>
                <c:pt idx="71">
                  <c:v>41009</c:v>
                </c:pt>
                <c:pt idx="72">
                  <c:v>41010</c:v>
                </c:pt>
                <c:pt idx="73">
                  <c:v>41011</c:v>
                </c:pt>
                <c:pt idx="74">
                  <c:v>41012</c:v>
                </c:pt>
                <c:pt idx="75">
                  <c:v>41015</c:v>
                </c:pt>
                <c:pt idx="76">
                  <c:v>41016</c:v>
                </c:pt>
                <c:pt idx="77">
                  <c:v>41017</c:v>
                </c:pt>
                <c:pt idx="78">
                  <c:v>41018</c:v>
                </c:pt>
                <c:pt idx="79">
                  <c:v>41019</c:v>
                </c:pt>
                <c:pt idx="80">
                  <c:v>41022</c:v>
                </c:pt>
                <c:pt idx="81">
                  <c:v>41023</c:v>
                </c:pt>
                <c:pt idx="82">
                  <c:v>41024</c:v>
                </c:pt>
                <c:pt idx="83">
                  <c:v>41025</c:v>
                </c:pt>
                <c:pt idx="84">
                  <c:v>41026</c:v>
                </c:pt>
                <c:pt idx="85">
                  <c:v>41029</c:v>
                </c:pt>
                <c:pt idx="86">
                  <c:v>41030</c:v>
                </c:pt>
                <c:pt idx="87">
                  <c:v>41031</c:v>
                </c:pt>
                <c:pt idx="88">
                  <c:v>41032</c:v>
                </c:pt>
                <c:pt idx="89">
                  <c:v>41033</c:v>
                </c:pt>
                <c:pt idx="90">
                  <c:v>41036</c:v>
                </c:pt>
                <c:pt idx="91">
                  <c:v>41037</c:v>
                </c:pt>
                <c:pt idx="92">
                  <c:v>41038</c:v>
                </c:pt>
                <c:pt idx="93">
                  <c:v>41039</c:v>
                </c:pt>
                <c:pt idx="94">
                  <c:v>41040</c:v>
                </c:pt>
                <c:pt idx="95">
                  <c:v>41043</c:v>
                </c:pt>
                <c:pt idx="96">
                  <c:v>41044</c:v>
                </c:pt>
                <c:pt idx="97">
                  <c:v>41045</c:v>
                </c:pt>
                <c:pt idx="98">
                  <c:v>41046</c:v>
                </c:pt>
                <c:pt idx="99">
                  <c:v>41047</c:v>
                </c:pt>
                <c:pt idx="100">
                  <c:v>41050</c:v>
                </c:pt>
                <c:pt idx="101">
                  <c:v>41051</c:v>
                </c:pt>
                <c:pt idx="102">
                  <c:v>41052</c:v>
                </c:pt>
                <c:pt idx="103">
                  <c:v>41053</c:v>
                </c:pt>
                <c:pt idx="104">
                  <c:v>41054</c:v>
                </c:pt>
                <c:pt idx="105">
                  <c:v>41057</c:v>
                </c:pt>
                <c:pt idx="106">
                  <c:v>41058</c:v>
                </c:pt>
                <c:pt idx="107">
                  <c:v>41059</c:v>
                </c:pt>
                <c:pt idx="108">
                  <c:v>41060</c:v>
                </c:pt>
                <c:pt idx="109">
                  <c:v>41061</c:v>
                </c:pt>
                <c:pt idx="110">
                  <c:v>41064</c:v>
                </c:pt>
                <c:pt idx="111">
                  <c:v>41065</c:v>
                </c:pt>
                <c:pt idx="112">
                  <c:v>41066</c:v>
                </c:pt>
                <c:pt idx="113">
                  <c:v>41067</c:v>
                </c:pt>
                <c:pt idx="114">
                  <c:v>41068</c:v>
                </c:pt>
                <c:pt idx="115">
                  <c:v>41071</c:v>
                </c:pt>
                <c:pt idx="116">
                  <c:v>41072</c:v>
                </c:pt>
                <c:pt idx="117">
                  <c:v>41073</c:v>
                </c:pt>
                <c:pt idx="118">
                  <c:v>41074</c:v>
                </c:pt>
                <c:pt idx="119">
                  <c:v>41075</c:v>
                </c:pt>
                <c:pt idx="120">
                  <c:v>41078</c:v>
                </c:pt>
                <c:pt idx="121">
                  <c:v>41079</c:v>
                </c:pt>
                <c:pt idx="122">
                  <c:v>41080</c:v>
                </c:pt>
                <c:pt idx="123">
                  <c:v>41081</c:v>
                </c:pt>
                <c:pt idx="124">
                  <c:v>41082</c:v>
                </c:pt>
                <c:pt idx="125">
                  <c:v>41085</c:v>
                </c:pt>
                <c:pt idx="126">
                  <c:v>41086</c:v>
                </c:pt>
                <c:pt idx="127">
                  <c:v>41087</c:v>
                </c:pt>
                <c:pt idx="128">
                  <c:v>41088</c:v>
                </c:pt>
                <c:pt idx="129">
                  <c:v>41089</c:v>
                </c:pt>
                <c:pt idx="130">
                  <c:v>41092</c:v>
                </c:pt>
                <c:pt idx="131">
                  <c:v>41093</c:v>
                </c:pt>
                <c:pt idx="132">
                  <c:v>41094</c:v>
                </c:pt>
                <c:pt idx="133">
                  <c:v>41095</c:v>
                </c:pt>
                <c:pt idx="134">
                  <c:v>41096</c:v>
                </c:pt>
                <c:pt idx="135">
                  <c:v>41099</c:v>
                </c:pt>
                <c:pt idx="136">
                  <c:v>41100</c:v>
                </c:pt>
                <c:pt idx="137">
                  <c:v>41101</c:v>
                </c:pt>
                <c:pt idx="138">
                  <c:v>41102</c:v>
                </c:pt>
                <c:pt idx="139">
                  <c:v>41103</c:v>
                </c:pt>
                <c:pt idx="140">
                  <c:v>41106</c:v>
                </c:pt>
                <c:pt idx="141">
                  <c:v>41107</c:v>
                </c:pt>
                <c:pt idx="142">
                  <c:v>41108</c:v>
                </c:pt>
                <c:pt idx="143">
                  <c:v>41109</c:v>
                </c:pt>
                <c:pt idx="144">
                  <c:v>41110</c:v>
                </c:pt>
                <c:pt idx="145">
                  <c:v>41113</c:v>
                </c:pt>
                <c:pt idx="146">
                  <c:v>41114</c:v>
                </c:pt>
                <c:pt idx="147">
                  <c:v>41115</c:v>
                </c:pt>
                <c:pt idx="148">
                  <c:v>41116</c:v>
                </c:pt>
                <c:pt idx="149">
                  <c:v>41117</c:v>
                </c:pt>
                <c:pt idx="150">
                  <c:v>41120</c:v>
                </c:pt>
                <c:pt idx="151">
                  <c:v>41121</c:v>
                </c:pt>
                <c:pt idx="152">
                  <c:v>41122</c:v>
                </c:pt>
                <c:pt idx="153">
                  <c:v>41123</c:v>
                </c:pt>
                <c:pt idx="154">
                  <c:v>41124</c:v>
                </c:pt>
                <c:pt idx="155">
                  <c:v>41127</c:v>
                </c:pt>
                <c:pt idx="156">
                  <c:v>41128</c:v>
                </c:pt>
                <c:pt idx="157">
                  <c:v>41129</c:v>
                </c:pt>
                <c:pt idx="158">
                  <c:v>41130</c:v>
                </c:pt>
                <c:pt idx="159">
                  <c:v>41131</c:v>
                </c:pt>
                <c:pt idx="160">
                  <c:v>41134</c:v>
                </c:pt>
                <c:pt idx="161">
                  <c:v>41135</c:v>
                </c:pt>
                <c:pt idx="162">
                  <c:v>41136</c:v>
                </c:pt>
                <c:pt idx="163">
                  <c:v>41137</c:v>
                </c:pt>
                <c:pt idx="164">
                  <c:v>41138</c:v>
                </c:pt>
                <c:pt idx="165">
                  <c:v>41141</c:v>
                </c:pt>
                <c:pt idx="166">
                  <c:v>41142</c:v>
                </c:pt>
                <c:pt idx="167">
                  <c:v>41143</c:v>
                </c:pt>
                <c:pt idx="168">
                  <c:v>41144</c:v>
                </c:pt>
                <c:pt idx="169">
                  <c:v>41145</c:v>
                </c:pt>
                <c:pt idx="170">
                  <c:v>41148</c:v>
                </c:pt>
                <c:pt idx="171">
                  <c:v>41149</c:v>
                </c:pt>
                <c:pt idx="172">
                  <c:v>41150</c:v>
                </c:pt>
                <c:pt idx="173">
                  <c:v>41151</c:v>
                </c:pt>
                <c:pt idx="174">
                  <c:v>41152</c:v>
                </c:pt>
                <c:pt idx="175">
                  <c:v>41155</c:v>
                </c:pt>
                <c:pt idx="176">
                  <c:v>41156</c:v>
                </c:pt>
                <c:pt idx="177">
                  <c:v>41157</c:v>
                </c:pt>
                <c:pt idx="178">
                  <c:v>41158</c:v>
                </c:pt>
                <c:pt idx="179">
                  <c:v>41159</c:v>
                </c:pt>
                <c:pt idx="180">
                  <c:v>41162</c:v>
                </c:pt>
                <c:pt idx="181">
                  <c:v>41163</c:v>
                </c:pt>
                <c:pt idx="182">
                  <c:v>41164</c:v>
                </c:pt>
                <c:pt idx="183">
                  <c:v>41165</c:v>
                </c:pt>
                <c:pt idx="184">
                  <c:v>41166</c:v>
                </c:pt>
                <c:pt idx="185">
                  <c:v>41169</c:v>
                </c:pt>
                <c:pt idx="186">
                  <c:v>41170</c:v>
                </c:pt>
                <c:pt idx="187">
                  <c:v>41171</c:v>
                </c:pt>
                <c:pt idx="188">
                  <c:v>41172</c:v>
                </c:pt>
                <c:pt idx="189">
                  <c:v>41173</c:v>
                </c:pt>
                <c:pt idx="190">
                  <c:v>41176</c:v>
                </c:pt>
                <c:pt idx="191">
                  <c:v>41177</c:v>
                </c:pt>
                <c:pt idx="192">
                  <c:v>41178</c:v>
                </c:pt>
                <c:pt idx="193">
                  <c:v>41179</c:v>
                </c:pt>
                <c:pt idx="194">
                  <c:v>41180</c:v>
                </c:pt>
                <c:pt idx="195">
                  <c:v>41183</c:v>
                </c:pt>
                <c:pt idx="196">
                  <c:v>41184</c:v>
                </c:pt>
                <c:pt idx="197">
                  <c:v>41185</c:v>
                </c:pt>
                <c:pt idx="198">
                  <c:v>41186</c:v>
                </c:pt>
                <c:pt idx="199">
                  <c:v>41187</c:v>
                </c:pt>
                <c:pt idx="200">
                  <c:v>41190</c:v>
                </c:pt>
                <c:pt idx="201">
                  <c:v>41191</c:v>
                </c:pt>
                <c:pt idx="202">
                  <c:v>41192</c:v>
                </c:pt>
                <c:pt idx="203">
                  <c:v>41193</c:v>
                </c:pt>
                <c:pt idx="204">
                  <c:v>41194</c:v>
                </c:pt>
                <c:pt idx="205">
                  <c:v>41197</c:v>
                </c:pt>
              </c:numCache>
            </c:numRef>
          </c:cat>
          <c:val>
            <c:numRef>
              <c:f>Data!$C$262:$C$467</c:f>
              <c:numCache>
                <c:formatCode>_-* #,##0.00_-;\-* #,##0.00_-;_-* "-"??_-;_-@_-</c:formatCode>
                <c:ptCount val="206"/>
                <c:pt idx="0">
                  <c:v>653.49</c:v>
                </c:pt>
                <c:pt idx="1">
                  <c:v>661.75</c:v>
                </c:pt>
                <c:pt idx="2">
                  <c:v>649.58000000000004</c:v>
                </c:pt>
                <c:pt idx="3">
                  <c:v>638.24</c:v>
                </c:pt>
                <c:pt idx="4">
                  <c:v>612.75</c:v>
                </c:pt>
                <c:pt idx="5">
                  <c:v>615.96</c:v>
                </c:pt>
                <c:pt idx="6">
                  <c:v>635</c:v>
                </c:pt>
                <c:pt idx="7">
                  <c:v>641</c:v>
                </c:pt>
                <c:pt idx="8">
                  <c:v>636.25</c:v>
                </c:pt>
                <c:pt idx="9">
                  <c:v>638.25</c:v>
                </c:pt>
                <c:pt idx="10">
                  <c:v>639.85</c:v>
                </c:pt>
                <c:pt idx="11">
                  <c:v>652.25</c:v>
                </c:pt>
                <c:pt idx="12">
                  <c:v>667.73</c:v>
                </c:pt>
                <c:pt idx="13">
                  <c:v>675.83</c:v>
                </c:pt>
                <c:pt idx="14">
                  <c:v>677.5</c:v>
                </c:pt>
                <c:pt idx="15">
                  <c:v>686.78</c:v>
                </c:pt>
                <c:pt idx="16">
                  <c:v>679.75</c:v>
                </c:pt>
                <c:pt idx="17">
                  <c:v>693.25</c:v>
                </c:pt>
                <c:pt idx="18">
                  <c:v>691.25</c:v>
                </c:pt>
                <c:pt idx="19">
                  <c:v>690</c:v>
                </c:pt>
                <c:pt idx="20">
                  <c:v>688.5</c:v>
                </c:pt>
                <c:pt idx="21">
                  <c:v>684.3</c:v>
                </c:pt>
                <c:pt idx="22">
                  <c:v>697.55</c:v>
                </c:pt>
                <c:pt idx="23">
                  <c:v>707.5</c:v>
                </c:pt>
                <c:pt idx="24">
                  <c:v>707.25</c:v>
                </c:pt>
                <c:pt idx="25">
                  <c:v>702.85</c:v>
                </c:pt>
                <c:pt idx="26">
                  <c:v>709.75</c:v>
                </c:pt>
                <c:pt idx="27">
                  <c:v>714.63</c:v>
                </c:pt>
                <c:pt idx="28">
                  <c:v>711.25</c:v>
                </c:pt>
                <c:pt idx="29">
                  <c:v>703.25</c:v>
                </c:pt>
                <c:pt idx="30">
                  <c:v>699.13</c:v>
                </c:pt>
                <c:pt idx="31">
                  <c:v>686.58</c:v>
                </c:pt>
                <c:pt idx="32">
                  <c:v>683.13</c:v>
                </c:pt>
                <c:pt idx="33">
                  <c:v>695.45</c:v>
                </c:pt>
                <c:pt idx="34">
                  <c:v>684.48</c:v>
                </c:pt>
                <c:pt idx="35">
                  <c:v>695.28</c:v>
                </c:pt>
                <c:pt idx="36">
                  <c:v>710.5</c:v>
                </c:pt>
                <c:pt idx="37">
                  <c:v>723.4</c:v>
                </c:pt>
                <c:pt idx="38">
                  <c:v>717.68</c:v>
                </c:pt>
                <c:pt idx="39">
                  <c:v>710.5</c:v>
                </c:pt>
                <c:pt idx="40">
                  <c:v>708.13</c:v>
                </c:pt>
                <c:pt idx="41">
                  <c:v>722</c:v>
                </c:pt>
                <c:pt idx="42">
                  <c:v>702.25</c:v>
                </c:pt>
                <c:pt idx="43">
                  <c:v>716.6</c:v>
                </c:pt>
                <c:pt idx="44">
                  <c:v>713.63</c:v>
                </c:pt>
                <c:pt idx="45">
                  <c:v>703.78</c:v>
                </c:pt>
                <c:pt idx="46">
                  <c:v>667.38</c:v>
                </c:pt>
                <c:pt idx="47">
                  <c:v>685.29</c:v>
                </c:pt>
                <c:pt idx="48">
                  <c:v>700.46</c:v>
                </c:pt>
                <c:pt idx="49">
                  <c:v>708</c:v>
                </c:pt>
                <c:pt idx="50">
                  <c:v>700.63</c:v>
                </c:pt>
                <c:pt idx="51">
                  <c:v>704.69</c:v>
                </c:pt>
                <c:pt idx="52">
                  <c:v>698.93</c:v>
                </c:pt>
                <c:pt idx="53">
                  <c:v>705.89</c:v>
                </c:pt>
                <c:pt idx="54">
                  <c:v>700.22</c:v>
                </c:pt>
                <c:pt idx="55">
                  <c:v>707.88</c:v>
                </c:pt>
                <c:pt idx="56">
                  <c:v>692.5</c:v>
                </c:pt>
                <c:pt idx="57">
                  <c:v>684.89</c:v>
                </c:pt>
                <c:pt idx="58">
                  <c:v>656.35</c:v>
                </c:pt>
                <c:pt idx="59">
                  <c:v>658.75</c:v>
                </c:pt>
                <c:pt idx="60">
                  <c:v>672.5</c:v>
                </c:pt>
                <c:pt idx="61">
                  <c:v>659.06</c:v>
                </c:pt>
                <c:pt idx="62">
                  <c:v>647.75</c:v>
                </c:pt>
                <c:pt idx="63">
                  <c:v>645.29</c:v>
                </c:pt>
                <c:pt idx="64">
                  <c:v>653.86</c:v>
                </c:pt>
                <c:pt idx="65">
                  <c:v>656.19</c:v>
                </c:pt>
                <c:pt idx="66">
                  <c:v>651.08000000000004</c:v>
                </c:pt>
                <c:pt idx="67">
                  <c:v>634.97</c:v>
                </c:pt>
                <c:pt idx="68">
                  <c:v>645.5</c:v>
                </c:pt>
                <c:pt idx="69">
                  <c:v>641.70000000000005</c:v>
                </c:pt>
                <c:pt idx="70">
                  <c:v>643.75</c:v>
                </c:pt>
                <c:pt idx="71">
                  <c:v>638.75</c:v>
                </c:pt>
                <c:pt idx="72">
                  <c:v>643</c:v>
                </c:pt>
                <c:pt idx="73">
                  <c:v>652.63</c:v>
                </c:pt>
                <c:pt idx="74">
                  <c:v>644.13</c:v>
                </c:pt>
                <c:pt idx="75">
                  <c:v>652.67999999999995</c:v>
                </c:pt>
                <c:pt idx="76">
                  <c:v>661.7</c:v>
                </c:pt>
                <c:pt idx="77">
                  <c:v>657.38</c:v>
                </c:pt>
                <c:pt idx="78">
                  <c:v>663.25</c:v>
                </c:pt>
                <c:pt idx="79">
                  <c:v>675.5</c:v>
                </c:pt>
                <c:pt idx="80">
                  <c:v>671.96</c:v>
                </c:pt>
                <c:pt idx="81">
                  <c:v>667.03</c:v>
                </c:pt>
                <c:pt idx="82">
                  <c:v>663.13</c:v>
                </c:pt>
                <c:pt idx="83">
                  <c:v>672.5</c:v>
                </c:pt>
                <c:pt idx="84">
                  <c:v>681.63</c:v>
                </c:pt>
                <c:pt idx="85">
                  <c:v>683.03</c:v>
                </c:pt>
                <c:pt idx="86">
                  <c:v>680.29</c:v>
                </c:pt>
                <c:pt idx="87">
                  <c:v>666</c:v>
                </c:pt>
                <c:pt idx="88">
                  <c:v>660.1</c:v>
                </c:pt>
                <c:pt idx="89">
                  <c:v>650.75</c:v>
                </c:pt>
                <c:pt idx="90">
                  <c:v>647.25</c:v>
                </c:pt>
                <c:pt idx="91">
                  <c:v>622.63</c:v>
                </c:pt>
                <c:pt idx="92">
                  <c:v>613.75</c:v>
                </c:pt>
                <c:pt idx="93">
                  <c:v>615.75</c:v>
                </c:pt>
                <c:pt idx="94">
                  <c:v>602.75</c:v>
                </c:pt>
                <c:pt idx="95">
                  <c:v>589.1</c:v>
                </c:pt>
                <c:pt idx="96">
                  <c:v>594.86</c:v>
                </c:pt>
                <c:pt idx="97">
                  <c:v>593</c:v>
                </c:pt>
                <c:pt idx="98">
                  <c:v>603.5</c:v>
                </c:pt>
                <c:pt idx="99">
                  <c:v>603.5</c:v>
                </c:pt>
                <c:pt idx="100">
                  <c:v>614.5</c:v>
                </c:pt>
                <c:pt idx="101">
                  <c:v>611.38</c:v>
                </c:pt>
                <c:pt idx="102">
                  <c:v>592.77</c:v>
                </c:pt>
                <c:pt idx="103">
                  <c:v>586.48</c:v>
                </c:pt>
                <c:pt idx="104">
                  <c:v>589.96</c:v>
                </c:pt>
                <c:pt idx="105">
                  <c:v>605.32000000000005</c:v>
                </c:pt>
                <c:pt idx="106">
                  <c:v>604.62</c:v>
                </c:pt>
                <c:pt idx="107">
                  <c:v>611.75</c:v>
                </c:pt>
                <c:pt idx="108">
                  <c:v>612.25</c:v>
                </c:pt>
                <c:pt idx="109">
                  <c:v>613.25</c:v>
                </c:pt>
                <c:pt idx="110">
                  <c:v>612.41</c:v>
                </c:pt>
                <c:pt idx="111">
                  <c:v>623.80999999999995</c:v>
                </c:pt>
                <c:pt idx="112">
                  <c:v>627.13</c:v>
                </c:pt>
                <c:pt idx="113">
                  <c:v>621.98</c:v>
                </c:pt>
                <c:pt idx="114">
                  <c:v>613.85</c:v>
                </c:pt>
                <c:pt idx="115">
                  <c:v>622.25</c:v>
                </c:pt>
                <c:pt idx="116">
                  <c:v>625</c:v>
                </c:pt>
                <c:pt idx="117">
                  <c:v>618.25</c:v>
                </c:pt>
                <c:pt idx="118">
                  <c:v>633.53</c:v>
                </c:pt>
                <c:pt idx="119">
                  <c:v>627.5</c:v>
                </c:pt>
                <c:pt idx="120">
                  <c:v>632.64</c:v>
                </c:pt>
                <c:pt idx="121">
                  <c:v>629.4</c:v>
                </c:pt>
                <c:pt idx="122">
                  <c:v>619.6</c:v>
                </c:pt>
                <c:pt idx="123">
                  <c:v>608.70000000000005</c:v>
                </c:pt>
                <c:pt idx="124">
                  <c:v>607.5</c:v>
                </c:pt>
                <c:pt idx="125">
                  <c:v>607.29999999999995</c:v>
                </c:pt>
                <c:pt idx="126">
                  <c:v>596.29999999999995</c:v>
                </c:pt>
                <c:pt idx="127">
                  <c:v>577.33000000000004</c:v>
                </c:pt>
                <c:pt idx="128">
                  <c:v>564.6</c:v>
                </c:pt>
                <c:pt idx="129">
                  <c:v>582.19000000000005</c:v>
                </c:pt>
                <c:pt idx="130">
                  <c:v>575.25</c:v>
                </c:pt>
                <c:pt idx="131">
                  <c:v>599.1</c:v>
                </c:pt>
                <c:pt idx="132">
                  <c:v>595.45000000000005</c:v>
                </c:pt>
                <c:pt idx="133">
                  <c:v>586.5</c:v>
                </c:pt>
                <c:pt idx="134">
                  <c:v>576.45000000000005</c:v>
                </c:pt>
                <c:pt idx="135">
                  <c:v>583.03</c:v>
                </c:pt>
                <c:pt idx="136">
                  <c:v>575.5</c:v>
                </c:pt>
                <c:pt idx="137">
                  <c:v>583.5</c:v>
                </c:pt>
                <c:pt idx="138">
                  <c:v>578.5</c:v>
                </c:pt>
                <c:pt idx="139">
                  <c:v>585.4</c:v>
                </c:pt>
                <c:pt idx="140">
                  <c:v>577.25</c:v>
                </c:pt>
                <c:pt idx="141">
                  <c:v>583</c:v>
                </c:pt>
                <c:pt idx="142">
                  <c:v>575.04</c:v>
                </c:pt>
                <c:pt idx="143">
                  <c:v>583.70000000000005</c:v>
                </c:pt>
                <c:pt idx="144">
                  <c:v>576</c:v>
                </c:pt>
                <c:pt idx="145">
                  <c:v>571</c:v>
                </c:pt>
                <c:pt idx="146">
                  <c:v>563.75</c:v>
                </c:pt>
                <c:pt idx="147">
                  <c:v>566.25</c:v>
                </c:pt>
                <c:pt idx="148">
                  <c:v>568.25</c:v>
                </c:pt>
                <c:pt idx="149">
                  <c:v>578.75</c:v>
                </c:pt>
                <c:pt idx="150">
                  <c:v>588.38</c:v>
                </c:pt>
                <c:pt idx="151">
                  <c:v>589.25</c:v>
                </c:pt>
                <c:pt idx="152">
                  <c:v>582.80999999999995</c:v>
                </c:pt>
                <c:pt idx="153">
                  <c:v>570.64</c:v>
                </c:pt>
                <c:pt idx="154">
                  <c:v>579.25</c:v>
                </c:pt>
                <c:pt idx="155">
                  <c:v>579.20000000000005</c:v>
                </c:pt>
                <c:pt idx="156">
                  <c:v>586.1</c:v>
                </c:pt>
                <c:pt idx="157">
                  <c:v>586.11</c:v>
                </c:pt>
                <c:pt idx="158">
                  <c:v>584.9</c:v>
                </c:pt>
                <c:pt idx="159">
                  <c:v>581.92999999999995</c:v>
                </c:pt>
                <c:pt idx="160">
                  <c:v>574.03</c:v>
                </c:pt>
                <c:pt idx="161">
                  <c:v>578</c:v>
                </c:pt>
                <c:pt idx="162">
                  <c:v>576</c:v>
                </c:pt>
                <c:pt idx="163">
                  <c:v>583.65</c:v>
                </c:pt>
                <c:pt idx="164">
                  <c:v>608.25</c:v>
                </c:pt>
                <c:pt idx="165">
                  <c:v>607.88</c:v>
                </c:pt>
                <c:pt idx="166">
                  <c:v>624.25</c:v>
                </c:pt>
                <c:pt idx="167">
                  <c:v>631.75</c:v>
                </c:pt>
                <c:pt idx="168">
                  <c:v>654.75</c:v>
                </c:pt>
                <c:pt idx="169">
                  <c:v>652.54999999999995</c:v>
                </c:pt>
                <c:pt idx="170">
                  <c:v>650.5</c:v>
                </c:pt>
                <c:pt idx="171">
                  <c:v>639.1</c:v>
                </c:pt>
                <c:pt idx="172">
                  <c:v>631.75</c:v>
                </c:pt>
                <c:pt idx="173">
                  <c:v>618.5</c:v>
                </c:pt>
                <c:pt idx="174">
                  <c:v>629.75</c:v>
                </c:pt>
                <c:pt idx="175">
                  <c:v>631.38</c:v>
                </c:pt>
                <c:pt idx="176">
                  <c:v>640.75</c:v>
                </c:pt>
                <c:pt idx="177">
                  <c:v>644.78</c:v>
                </c:pt>
                <c:pt idx="178">
                  <c:v>646.1</c:v>
                </c:pt>
                <c:pt idx="179">
                  <c:v>653.54999999999995</c:v>
                </c:pt>
                <c:pt idx="180">
                  <c:v>667.85</c:v>
                </c:pt>
                <c:pt idx="181">
                  <c:v>669.8</c:v>
                </c:pt>
                <c:pt idx="182">
                  <c:v>677.2</c:v>
                </c:pt>
                <c:pt idx="183">
                  <c:v>688</c:v>
                </c:pt>
                <c:pt idx="184">
                  <c:v>695.65</c:v>
                </c:pt>
                <c:pt idx="185">
                  <c:v>679.98</c:v>
                </c:pt>
                <c:pt idx="186">
                  <c:v>666.63</c:v>
                </c:pt>
                <c:pt idx="187">
                  <c:v>671.5</c:v>
                </c:pt>
                <c:pt idx="188">
                  <c:v>662.5</c:v>
                </c:pt>
                <c:pt idx="189">
                  <c:v>671.35</c:v>
                </c:pt>
                <c:pt idx="190">
                  <c:v>644.75</c:v>
                </c:pt>
                <c:pt idx="191">
                  <c:v>638.1</c:v>
                </c:pt>
                <c:pt idx="192">
                  <c:v>629.29999999999995</c:v>
                </c:pt>
                <c:pt idx="193">
                  <c:v>634.45000000000005</c:v>
                </c:pt>
                <c:pt idx="194">
                  <c:v>637.33000000000004</c:v>
                </c:pt>
                <c:pt idx="195">
                  <c:v>644.85</c:v>
                </c:pt>
                <c:pt idx="196">
                  <c:v>652.45000000000005</c:v>
                </c:pt>
                <c:pt idx="197">
                  <c:v>652.45000000000005</c:v>
                </c:pt>
                <c:pt idx="198">
                  <c:v>673.5</c:v>
                </c:pt>
                <c:pt idx="199">
                  <c:v>660.48</c:v>
                </c:pt>
                <c:pt idx="200">
                  <c:v>658.03</c:v>
                </c:pt>
                <c:pt idx="201">
                  <c:v>656.7</c:v>
                </c:pt>
                <c:pt idx="202">
                  <c:v>649.35</c:v>
                </c:pt>
                <c:pt idx="203">
                  <c:v>651.20000000000005</c:v>
                </c:pt>
                <c:pt idx="204">
                  <c:v>633.6</c:v>
                </c:pt>
                <c:pt idx="205">
                  <c:v>633.1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D33-0444-BD97-84C40760E957}"/>
            </c:ext>
          </c:extLst>
        </c:ser>
        <c:ser>
          <c:idx val="2"/>
          <c:order val="2"/>
          <c:spPr>
            <a:ln w="22225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38100" cap="rnd">
                <a:solidFill>
                  <a:srgbClr val="FFD700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7.5881581372155794E-3"/>
                  <c:y val="-2.267736102471414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Data!$A$262:$A$467</c:f>
              <c:numCache>
                <c:formatCode>m/d/yy</c:formatCode>
                <c:ptCount val="206"/>
                <c:pt idx="0">
                  <c:v>40910</c:v>
                </c:pt>
                <c:pt idx="1">
                  <c:v>40911</c:v>
                </c:pt>
                <c:pt idx="2">
                  <c:v>40912</c:v>
                </c:pt>
                <c:pt idx="3">
                  <c:v>40913</c:v>
                </c:pt>
                <c:pt idx="4">
                  <c:v>40914</c:v>
                </c:pt>
                <c:pt idx="5">
                  <c:v>40917</c:v>
                </c:pt>
                <c:pt idx="6">
                  <c:v>40918</c:v>
                </c:pt>
                <c:pt idx="7">
                  <c:v>40919</c:v>
                </c:pt>
                <c:pt idx="8">
                  <c:v>40920</c:v>
                </c:pt>
                <c:pt idx="9">
                  <c:v>40921</c:v>
                </c:pt>
                <c:pt idx="10">
                  <c:v>40924</c:v>
                </c:pt>
                <c:pt idx="11">
                  <c:v>40925</c:v>
                </c:pt>
                <c:pt idx="12">
                  <c:v>40926</c:v>
                </c:pt>
                <c:pt idx="13">
                  <c:v>40927</c:v>
                </c:pt>
                <c:pt idx="14">
                  <c:v>40928</c:v>
                </c:pt>
                <c:pt idx="15">
                  <c:v>40931</c:v>
                </c:pt>
                <c:pt idx="16">
                  <c:v>40932</c:v>
                </c:pt>
                <c:pt idx="17">
                  <c:v>40933</c:v>
                </c:pt>
                <c:pt idx="18">
                  <c:v>40934</c:v>
                </c:pt>
                <c:pt idx="19">
                  <c:v>40935</c:v>
                </c:pt>
                <c:pt idx="20">
                  <c:v>40938</c:v>
                </c:pt>
                <c:pt idx="21">
                  <c:v>40939</c:v>
                </c:pt>
                <c:pt idx="22">
                  <c:v>40940</c:v>
                </c:pt>
                <c:pt idx="23">
                  <c:v>40941</c:v>
                </c:pt>
                <c:pt idx="24">
                  <c:v>40942</c:v>
                </c:pt>
                <c:pt idx="25">
                  <c:v>40945</c:v>
                </c:pt>
                <c:pt idx="26">
                  <c:v>40946</c:v>
                </c:pt>
                <c:pt idx="27">
                  <c:v>40947</c:v>
                </c:pt>
                <c:pt idx="28">
                  <c:v>40948</c:v>
                </c:pt>
                <c:pt idx="29">
                  <c:v>40949</c:v>
                </c:pt>
                <c:pt idx="30">
                  <c:v>40952</c:v>
                </c:pt>
                <c:pt idx="31">
                  <c:v>40953</c:v>
                </c:pt>
                <c:pt idx="32">
                  <c:v>40954</c:v>
                </c:pt>
                <c:pt idx="33">
                  <c:v>40955</c:v>
                </c:pt>
                <c:pt idx="34">
                  <c:v>40956</c:v>
                </c:pt>
                <c:pt idx="35">
                  <c:v>40959</c:v>
                </c:pt>
                <c:pt idx="36">
                  <c:v>40960</c:v>
                </c:pt>
                <c:pt idx="37">
                  <c:v>40961</c:v>
                </c:pt>
                <c:pt idx="38">
                  <c:v>40962</c:v>
                </c:pt>
                <c:pt idx="39">
                  <c:v>40963</c:v>
                </c:pt>
                <c:pt idx="40">
                  <c:v>40966</c:v>
                </c:pt>
                <c:pt idx="41">
                  <c:v>40967</c:v>
                </c:pt>
                <c:pt idx="42">
                  <c:v>40968</c:v>
                </c:pt>
                <c:pt idx="43">
                  <c:v>40969</c:v>
                </c:pt>
                <c:pt idx="44">
                  <c:v>40970</c:v>
                </c:pt>
                <c:pt idx="45">
                  <c:v>40973</c:v>
                </c:pt>
                <c:pt idx="46">
                  <c:v>40974</c:v>
                </c:pt>
                <c:pt idx="47">
                  <c:v>40975</c:v>
                </c:pt>
                <c:pt idx="48">
                  <c:v>40976</c:v>
                </c:pt>
                <c:pt idx="49">
                  <c:v>40977</c:v>
                </c:pt>
                <c:pt idx="50">
                  <c:v>40980</c:v>
                </c:pt>
                <c:pt idx="51">
                  <c:v>40981</c:v>
                </c:pt>
                <c:pt idx="52">
                  <c:v>40982</c:v>
                </c:pt>
                <c:pt idx="53">
                  <c:v>40983</c:v>
                </c:pt>
                <c:pt idx="54">
                  <c:v>40984</c:v>
                </c:pt>
                <c:pt idx="55">
                  <c:v>40987</c:v>
                </c:pt>
                <c:pt idx="56">
                  <c:v>40988</c:v>
                </c:pt>
                <c:pt idx="57">
                  <c:v>40989</c:v>
                </c:pt>
                <c:pt idx="58">
                  <c:v>40990</c:v>
                </c:pt>
                <c:pt idx="59">
                  <c:v>40991</c:v>
                </c:pt>
                <c:pt idx="60">
                  <c:v>40994</c:v>
                </c:pt>
                <c:pt idx="61">
                  <c:v>40995</c:v>
                </c:pt>
                <c:pt idx="62">
                  <c:v>40996</c:v>
                </c:pt>
                <c:pt idx="63">
                  <c:v>40997</c:v>
                </c:pt>
                <c:pt idx="64">
                  <c:v>40998</c:v>
                </c:pt>
                <c:pt idx="65">
                  <c:v>41001</c:v>
                </c:pt>
                <c:pt idx="66">
                  <c:v>41002</c:v>
                </c:pt>
                <c:pt idx="67">
                  <c:v>41003</c:v>
                </c:pt>
                <c:pt idx="68">
                  <c:v>41004</c:v>
                </c:pt>
                <c:pt idx="69">
                  <c:v>41005</c:v>
                </c:pt>
                <c:pt idx="70">
                  <c:v>41008</c:v>
                </c:pt>
                <c:pt idx="71">
                  <c:v>41009</c:v>
                </c:pt>
                <c:pt idx="72">
                  <c:v>41010</c:v>
                </c:pt>
                <c:pt idx="73">
                  <c:v>41011</c:v>
                </c:pt>
                <c:pt idx="74">
                  <c:v>41012</c:v>
                </c:pt>
                <c:pt idx="75">
                  <c:v>41015</c:v>
                </c:pt>
                <c:pt idx="76">
                  <c:v>41016</c:v>
                </c:pt>
                <c:pt idx="77">
                  <c:v>41017</c:v>
                </c:pt>
                <c:pt idx="78">
                  <c:v>41018</c:v>
                </c:pt>
                <c:pt idx="79">
                  <c:v>41019</c:v>
                </c:pt>
                <c:pt idx="80">
                  <c:v>41022</c:v>
                </c:pt>
                <c:pt idx="81">
                  <c:v>41023</c:v>
                </c:pt>
                <c:pt idx="82">
                  <c:v>41024</c:v>
                </c:pt>
                <c:pt idx="83">
                  <c:v>41025</c:v>
                </c:pt>
                <c:pt idx="84">
                  <c:v>41026</c:v>
                </c:pt>
                <c:pt idx="85">
                  <c:v>41029</c:v>
                </c:pt>
                <c:pt idx="86">
                  <c:v>41030</c:v>
                </c:pt>
                <c:pt idx="87">
                  <c:v>41031</c:v>
                </c:pt>
                <c:pt idx="88">
                  <c:v>41032</c:v>
                </c:pt>
                <c:pt idx="89">
                  <c:v>41033</c:v>
                </c:pt>
                <c:pt idx="90">
                  <c:v>41036</c:v>
                </c:pt>
                <c:pt idx="91">
                  <c:v>41037</c:v>
                </c:pt>
                <c:pt idx="92">
                  <c:v>41038</c:v>
                </c:pt>
                <c:pt idx="93">
                  <c:v>41039</c:v>
                </c:pt>
                <c:pt idx="94">
                  <c:v>41040</c:v>
                </c:pt>
                <c:pt idx="95">
                  <c:v>41043</c:v>
                </c:pt>
                <c:pt idx="96">
                  <c:v>41044</c:v>
                </c:pt>
                <c:pt idx="97">
                  <c:v>41045</c:v>
                </c:pt>
                <c:pt idx="98">
                  <c:v>41046</c:v>
                </c:pt>
                <c:pt idx="99">
                  <c:v>41047</c:v>
                </c:pt>
                <c:pt idx="100">
                  <c:v>41050</c:v>
                </c:pt>
                <c:pt idx="101">
                  <c:v>41051</c:v>
                </c:pt>
                <c:pt idx="102">
                  <c:v>41052</c:v>
                </c:pt>
                <c:pt idx="103">
                  <c:v>41053</c:v>
                </c:pt>
                <c:pt idx="104">
                  <c:v>41054</c:v>
                </c:pt>
                <c:pt idx="105">
                  <c:v>41057</c:v>
                </c:pt>
                <c:pt idx="106">
                  <c:v>41058</c:v>
                </c:pt>
                <c:pt idx="107">
                  <c:v>41059</c:v>
                </c:pt>
                <c:pt idx="108">
                  <c:v>41060</c:v>
                </c:pt>
                <c:pt idx="109">
                  <c:v>41061</c:v>
                </c:pt>
                <c:pt idx="110">
                  <c:v>41064</c:v>
                </c:pt>
                <c:pt idx="111">
                  <c:v>41065</c:v>
                </c:pt>
                <c:pt idx="112">
                  <c:v>41066</c:v>
                </c:pt>
                <c:pt idx="113">
                  <c:v>41067</c:v>
                </c:pt>
                <c:pt idx="114">
                  <c:v>41068</c:v>
                </c:pt>
                <c:pt idx="115">
                  <c:v>41071</c:v>
                </c:pt>
                <c:pt idx="116">
                  <c:v>41072</c:v>
                </c:pt>
                <c:pt idx="117">
                  <c:v>41073</c:v>
                </c:pt>
                <c:pt idx="118">
                  <c:v>41074</c:v>
                </c:pt>
                <c:pt idx="119">
                  <c:v>41075</c:v>
                </c:pt>
                <c:pt idx="120">
                  <c:v>41078</c:v>
                </c:pt>
                <c:pt idx="121">
                  <c:v>41079</c:v>
                </c:pt>
                <c:pt idx="122">
                  <c:v>41080</c:v>
                </c:pt>
                <c:pt idx="123">
                  <c:v>41081</c:v>
                </c:pt>
                <c:pt idx="124">
                  <c:v>41082</c:v>
                </c:pt>
                <c:pt idx="125">
                  <c:v>41085</c:v>
                </c:pt>
                <c:pt idx="126">
                  <c:v>41086</c:v>
                </c:pt>
                <c:pt idx="127">
                  <c:v>41087</c:v>
                </c:pt>
                <c:pt idx="128">
                  <c:v>41088</c:v>
                </c:pt>
                <c:pt idx="129">
                  <c:v>41089</c:v>
                </c:pt>
                <c:pt idx="130">
                  <c:v>41092</c:v>
                </c:pt>
                <c:pt idx="131">
                  <c:v>41093</c:v>
                </c:pt>
                <c:pt idx="132">
                  <c:v>41094</c:v>
                </c:pt>
                <c:pt idx="133">
                  <c:v>41095</c:v>
                </c:pt>
                <c:pt idx="134">
                  <c:v>41096</c:v>
                </c:pt>
                <c:pt idx="135">
                  <c:v>41099</c:v>
                </c:pt>
                <c:pt idx="136">
                  <c:v>41100</c:v>
                </c:pt>
                <c:pt idx="137">
                  <c:v>41101</c:v>
                </c:pt>
                <c:pt idx="138">
                  <c:v>41102</c:v>
                </c:pt>
                <c:pt idx="139">
                  <c:v>41103</c:v>
                </c:pt>
                <c:pt idx="140">
                  <c:v>41106</c:v>
                </c:pt>
                <c:pt idx="141">
                  <c:v>41107</c:v>
                </c:pt>
                <c:pt idx="142">
                  <c:v>41108</c:v>
                </c:pt>
                <c:pt idx="143">
                  <c:v>41109</c:v>
                </c:pt>
                <c:pt idx="144">
                  <c:v>41110</c:v>
                </c:pt>
                <c:pt idx="145">
                  <c:v>41113</c:v>
                </c:pt>
                <c:pt idx="146">
                  <c:v>41114</c:v>
                </c:pt>
                <c:pt idx="147">
                  <c:v>41115</c:v>
                </c:pt>
                <c:pt idx="148">
                  <c:v>41116</c:v>
                </c:pt>
                <c:pt idx="149">
                  <c:v>41117</c:v>
                </c:pt>
                <c:pt idx="150">
                  <c:v>41120</c:v>
                </c:pt>
                <c:pt idx="151">
                  <c:v>41121</c:v>
                </c:pt>
                <c:pt idx="152">
                  <c:v>41122</c:v>
                </c:pt>
                <c:pt idx="153">
                  <c:v>41123</c:v>
                </c:pt>
                <c:pt idx="154">
                  <c:v>41124</c:v>
                </c:pt>
                <c:pt idx="155">
                  <c:v>41127</c:v>
                </c:pt>
                <c:pt idx="156">
                  <c:v>41128</c:v>
                </c:pt>
                <c:pt idx="157">
                  <c:v>41129</c:v>
                </c:pt>
                <c:pt idx="158">
                  <c:v>41130</c:v>
                </c:pt>
                <c:pt idx="159">
                  <c:v>41131</c:v>
                </c:pt>
                <c:pt idx="160">
                  <c:v>41134</c:v>
                </c:pt>
                <c:pt idx="161">
                  <c:v>41135</c:v>
                </c:pt>
                <c:pt idx="162">
                  <c:v>41136</c:v>
                </c:pt>
                <c:pt idx="163">
                  <c:v>41137</c:v>
                </c:pt>
                <c:pt idx="164">
                  <c:v>41138</c:v>
                </c:pt>
                <c:pt idx="165">
                  <c:v>41141</c:v>
                </c:pt>
                <c:pt idx="166">
                  <c:v>41142</c:v>
                </c:pt>
                <c:pt idx="167">
                  <c:v>41143</c:v>
                </c:pt>
                <c:pt idx="168">
                  <c:v>41144</c:v>
                </c:pt>
                <c:pt idx="169">
                  <c:v>41145</c:v>
                </c:pt>
                <c:pt idx="170">
                  <c:v>41148</c:v>
                </c:pt>
                <c:pt idx="171">
                  <c:v>41149</c:v>
                </c:pt>
                <c:pt idx="172">
                  <c:v>41150</c:v>
                </c:pt>
                <c:pt idx="173">
                  <c:v>41151</c:v>
                </c:pt>
                <c:pt idx="174">
                  <c:v>41152</c:v>
                </c:pt>
                <c:pt idx="175">
                  <c:v>41155</c:v>
                </c:pt>
                <c:pt idx="176">
                  <c:v>41156</c:v>
                </c:pt>
                <c:pt idx="177">
                  <c:v>41157</c:v>
                </c:pt>
                <c:pt idx="178">
                  <c:v>41158</c:v>
                </c:pt>
                <c:pt idx="179">
                  <c:v>41159</c:v>
                </c:pt>
                <c:pt idx="180">
                  <c:v>41162</c:v>
                </c:pt>
                <c:pt idx="181">
                  <c:v>41163</c:v>
                </c:pt>
                <c:pt idx="182">
                  <c:v>41164</c:v>
                </c:pt>
                <c:pt idx="183">
                  <c:v>41165</c:v>
                </c:pt>
                <c:pt idx="184">
                  <c:v>41166</c:v>
                </c:pt>
                <c:pt idx="185">
                  <c:v>41169</c:v>
                </c:pt>
                <c:pt idx="186">
                  <c:v>41170</c:v>
                </c:pt>
                <c:pt idx="187">
                  <c:v>41171</c:v>
                </c:pt>
                <c:pt idx="188">
                  <c:v>41172</c:v>
                </c:pt>
                <c:pt idx="189">
                  <c:v>41173</c:v>
                </c:pt>
                <c:pt idx="190">
                  <c:v>41176</c:v>
                </c:pt>
                <c:pt idx="191">
                  <c:v>41177</c:v>
                </c:pt>
                <c:pt idx="192">
                  <c:v>41178</c:v>
                </c:pt>
                <c:pt idx="193">
                  <c:v>41179</c:v>
                </c:pt>
                <c:pt idx="194">
                  <c:v>41180</c:v>
                </c:pt>
                <c:pt idx="195">
                  <c:v>41183</c:v>
                </c:pt>
                <c:pt idx="196">
                  <c:v>41184</c:v>
                </c:pt>
                <c:pt idx="197">
                  <c:v>41185</c:v>
                </c:pt>
                <c:pt idx="198">
                  <c:v>41186</c:v>
                </c:pt>
                <c:pt idx="199">
                  <c:v>41187</c:v>
                </c:pt>
                <c:pt idx="200">
                  <c:v>41190</c:v>
                </c:pt>
                <c:pt idx="201">
                  <c:v>41191</c:v>
                </c:pt>
                <c:pt idx="202">
                  <c:v>41192</c:v>
                </c:pt>
                <c:pt idx="203">
                  <c:v>41193</c:v>
                </c:pt>
                <c:pt idx="204">
                  <c:v>41194</c:v>
                </c:pt>
                <c:pt idx="205">
                  <c:v>41197</c:v>
                </c:pt>
              </c:numCache>
            </c:numRef>
          </c:cat>
          <c:val>
            <c:numRef>
              <c:f>Data!$D$262:$D$467</c:f>
              <c:numCache>
                <c:formatCode>_-* #,##0.00_-;\-* #,##0.00_-;_-* "-"??_-;_-@_-</c:formatCode>
                <c:ptCount val="206"/>
                <c:pt idx="0">
                  <c:v>1566.27</c:v>
                </c:pt>
                <c:pt idx="1">
                  <c:v>1603.5</c:v>
                </c:pt>
                <c:pt idx="2">
                  <c:v>1611.6</c:v>
                </c:pt>
                <c:pt idx="3">
                  <c:v>1622.72</c:v>
                </c:pt>
                <c:pt idx="4">
                  <c:v>1617.95</c:v>
                </c:pt>
                <c:pt idx="5">
                  <c:v>1611.57</c:v>
                </c:pt>
                <c:pt idx="6">
                  <c:v>1632.35</c:v>
                </c:pt>
                <c:pt idx="7">
                  <c:v>1641.97</c:v>
                </c:pt>
                <c:pt idx="8">
                  <c:v>1650.25</c:v>
                </c:pt>
                <c:pt idx="9">
                  <c:v>1639</c:v>
                </c:pt>
                <c:pt idx="10">
                  <c:v>1643.8</c:v>
                </c:pt>
                <c:pt idx="11">
                  <c:v>1652.05</c:v>
                </c:pt>
                <c:pt idx="12">
                  <c:v>1659.95</c:v>
                </c:pt>
                <c:pt idx="13">
                  <c:v>1658.35</c:v>
                </c:pt>
                <c:pt idx="14">
                  <c:v>1666.65</c:v>
                </c:pt>
                <c:pt idx="15">
                  <c:v>1677.18</c:v>
                </c:pt>
                <c:pt idx="16">
                  <c:v>1665.68</c:v>
                </c:pt>
                <c:pt idx="17">
                  <c:v>1710.57</c:v>
                </c:pt>
                <c:pt idx="18">
                  <c:v>1720.65</c:v>
                </c:pt>
                <c:pt idx="19">
                  <c:v>1739.07</c:v>
                </c:pt>
                <c:pt idx="20">
                  <c:v>1730.07</c:v>
                </c:pt>
                <c:pt idx="21">
                  <c:v>1737.6</c:v>
                </c:pt>
                <c:pt idx="22">
                  <c:v>1743.4</c:v>
                </c:pt>
                <c:pt idx="23">
                  <c:v>1759.48</c:v>
                </c:pt>
                <c:pt idx="24">
                  <c:v>1726.25</c:v>
                </c:pt>
                <c:pt idx="25">
                  <c:v>1720.35</c:v>
                </c:pt>
                <c:pt idx="26">
                  <c:v>1745.48</c:v>
                </c:pt>
                <c:pt idx="27">
                  <c:v>1733.2</c:v>
                </c:pt>
                <c:pt idx="28">
                  <c:v>1729.4</c:v>
                </c:pt>
                <c:pt idx="29">
                  <c:v>1722</c:v>
                </c:pt>
                <c:pt idx="30">
                  <c:v>1722.27</c:v>
                </c:pt>
                <c:pt idx="31">
                  <c:v>1720.18</c:v>
                </c:pt>
                <c:pt idx="32">
                  <c:v>1728.15</c:v>
                </c:pt>
                <c:pt idx="33">
                  <c:v>1728.07</c:v>
                </c:pt>
                <c:pt idx="34">
                  <c:v>1723.38</c:v>
                </c:pt>
                <c:pt idx="35">
                  <c:v>1734.95</c:v>
                </c:pt>
                <c:pt idx="36">
                  <c:v>1759.13</c:v>
                </c:pt>
                <c:pt idx="37">
                  <c:v>1776.22</c:v>
                </c:pt>
                <c:pt idx="38">
                  <c:v>1780.68</c:v>
                </c:pt>
                <c:pt idx="39">
                  <c:v>1772.45</c:v>
                </c:pt>
                <c:pt idx="40">
                  <c:v>1767.68</c:v>
                </c:pt>
                <c:pt idx="41">
                  <c:v>1784.23</c:v>
                </c:pt>
                <c:pt idx="42">
                  <c:v>1696.85</c:v>
                </c:pt>
                <c:pt idx="43">
                  <c:v>1718.28</c:v>
                </c:pt>
                <c:pt idx="44">
                  <c:v>1712.6</c:v>
                </c:pt>
                <c:pt idx="45">
                  <c:v>1706.5</c:v>
                </c:pt>
                <c:pt idx="46">
                  <c:v>1674.32</c:v>
                </c:pt>
                <c:pt idx="47">
                  <c:v>1684.98</c:v>
                </c:pt>
                <c:pt idx="48">
                  <c:v>1699.77</c:v>
                </c:pt>
                <c:pt idx="49">
                  <c:v>1713.65</c:v>
                </c:pt>
                <c:pt idx="50">
                  <c:v>1701.32</c:v>
                </c:pt>
                <c:pt idx="51">
                  <c:v>1674.1</c:v>
                </c:pt>
                <c:pt idx="52">
                  <c:v>1644.88</c:v>
                </c:pt>
                <c:pt idx="53">
                  <c:v>1658.43</c:v>
                </c:pt>
                <c:pt idx="54">
                  <c:v>1660</c:v>
                </c:pt>
                <c:pt idx="55">
                  <c:v>1664.52</c:v>
                </c:pt>
                <c:pt idx="56">
                  <c:v>1650.77</c:v>
                </c:pt>
                <c:pt idx="57">
                  <c:v>1650.43</c:v>
                </c:pt>
                <c:pt idx="58">
                  <c:v>1645.9</c:v>
                </c:pt>
                <c:pt idx="59">
                  <c:v>1661.9</c:v>
                </c:pt>
                <c:pt idx="60">
                  <c:v>1690.07</c:v>
                </c:pt>
                <c:pt idx="61">
                  <c:v>1680.77</c:v>
                </c:pt>
                <c:pt idx="62">
                  <c:v>1663.68</c:v>
                </c:pt>
                <c:pt idx="63">
                  <c:v>1661.57</c:v>
                </c:pt>
                <c:pt idx="64">
                  <c:v>1668.35</c:v>
                </c:pt>
                <c:pt idx="65">
                  <c:v>1677.68</c:v>
                </c:pt>
                <c:pt idx="66">
                  <c:v>1646.13</c:v>
                </c:pt>
                <c:pt idx="67">
                  <c:v>1620.77</c:v>
                </c:pt>
                <c:pt idx="68">
                  <c:v>1631.23</c:v>
                </c:pt>
                <c:pt idx="69">
                  <c:v>1636.43</c:v>
                </c:pt>
                <c:pt idx="70">
                  <c:v>1640.2</c:v>
                </c:pt>
                <c:pt idx="71">
                  <c:v>1659.93</c:v>
                </c:pt>
                <c:pt idx="72">
                  <c:v>1659.13</c:v>
                </c:pt>
                <c:pt idx="73">
                  <c:v>1675.77</c:v>
                </c:pt>
                <c:pt idx="74">
                  <c:v>1658.15</c:v>
                </c:pt>
                <c:pt idx="75">
                  <c:v>1651.88</c:v>
                </c:pt>
                <c:pt idx="76">
                  <c:v>1649.57</c:v>
                </c:pt>
                <c:pt idx="77">
                  <c:v>1642.1</c:v>
                </c:pt>
                <c:pt idx="78">
                  <c:v>1642.93</c:v>
                </c:pt>
                <c:pt idx="79">
                  <c:v>1642.93</c:v>
                </c:pt>
                <c:pt idx="80">
                  <c:v>1638.82</c:v>
                </c:pt>
                <c:pt idx="81">
                  <c:v>1642.27</c:v>
                </c:pt>
                <c:pt idx="82">
                  <c:v>1643.63</c:v>
                </c:pt>
                <c:pt idx="83">
                  <c:v>1657.43</c:v>
                </c:pt>
                <c:pt idx="84">
                  <c:v>1662.75</c:v>
                </c:pt>
                <c:pt idx="85">
                  <c:v>1664.75</c:v>
                </c:pt>
                <c:pt idx="86">
                  <c:v>1662.43</c:v>
                </c:pt>
                <c:pt idx="87">
                  <c:v>1653.5</c:v>
                </c:pt>
                <c:pt idx="88">
                  <c:v>1635.98</c:v>
                </c:pt>
                <c:pt idx="89">
                  <c:v>1642.22</c:v>
                </c:pt>
                <c:pt idx="90">
                  <c:v>1638.55</c:v>
                </c:pt>
                <c:pt idx="91">
                  <c:v>1605.47</c:v>
                </c:pt>
                <c:pt idx="92">
                  <c:v>1589.57</c:v>
                </c:pt>
                <c:pt idx="93">
                  <c:v>1594.02</c:v>
                </c:pt>
                <c:pt idx="94">
                  <c:v>1579.4</c:v>
                </c:pt>
                <c:pt idx="95">
                  <c:v>1556.72</c:v>
                </c:pt>
                <c:pt idx="96">
                  <c:v>1544.21</c:v>
                </c:pt>
                <c:pt idx="97">
                  <c:v>1539.57</c:v>
                </c:pt>
                <c:pt idx="98">
                  <c:v>1574.27</c:v>
                </c:pt>
                <c:pt idx="99">
                  <c:v>1592.99</c:v>
                </c:pt>
                <c:pt idx="100">
                  <c:v>1593.07</c:v>
                </c:pt>
                <c:pt idx="101">
                  <c:v>1568.5</c:v>
                </c:pt>
                <c:pt idx="102">
                  <c:v>1561.45</c:v>
                </c:pt>
                <c:pt idx="103">
                  <c:v>1559.25</c:v>
                </c:pt>
                <c:pt idx="104">
                  <c:v>1573.03</c:v>
                </c:pt>
                <c:pt idx="105">
                  <c:v>1573.4</c:v>
                </c:pt>
                <c:pt idx="106">
                  <c:v>1555.15</c:v>
                </c:pt>
                <c:pt idx="107">
                  <c:v>1563.38</c:v>
                </c:pt>
                <c:pt idx="108">
                  <c:v>1560.43</c:v>
                </c:pt>
                <c:pt idx="109">
                  <c:v>1624.1</c:v>
                </c:pt>
                <c:pt idx="110">
                  <c:v>1618.85</c:v>
                </c:pt>
                <c:pt idx="111">
                  <c:v>1617.05</c:v>
                </c:pt>
                <c:pt idx="112">
                  <c:v>1619.3</c:v>
                </c:pt>
                <c:pt idx="113">
                  <c:v>1589.4</c:v>
                </c:pt>
                <c:pt idx="114">
                  <c:v>1593.45</c:v>
                </c:pt>
                <c:pt idx="115">
                  <c:v>1596.77</c:v>
                </c:pt>
                <c:pt idx="116">
                  <c:v>1609.8</c:v>
                </c:pt>
                <c:pt idx="117">
                  <c:v>1617.05</c:v>
                </c:pt>
                <c:pt idx="118">
                  <c:v>1623.73</c:v>
                </c:pt>
                <c:pt idx="119">
                  <c:v>1627.1</c:v>
                </c:pt>
                <c:pt idx="120">
                  <c:v>1628.07</c:v>
                </c:pt>
                <c:pt idx="121">
                  <c:v>1618.52</c:v>
                </c:pt>
                <c:pt idx="122">
                  <c:v>1607.48</c:v>
                </c:pt>
                <c:pt idx="123">
                  <c:v>1566.28</c:v>
                </c:pt>
                <c:pt idx="124">
                  <c:v>1572.45</c:v>
                </c:pt>
                <c:pt idx="125">
                  <c:v>1584.48</c:v>
                </c:pt>
                <c:pt idx="126">
                  <c:v>1572.93</c:v>
                </c:pt>
                <c:pt idx="127">
                  <c:v>1574.2</c:v>
                </c:pt>
                <c:pt idx="128">
                  <c:v>1552.63</c:v>
                </c:pt>
                <c:pt idx="129">
                  <c:v>1597.4</c:v>
                </c:pt>
                <c:pt idx="130">
                  <c:v>1597.1</c:v>
                </c:pt>
                <c:pt idx="131">
                  <c:v>1617.35</c:v>
                </c:pt>
                <c:pt idx="132">
                  <c:v>1615.63</c:v>
                </c:pt>
                <c:pt idx="133">
                  <c:v>1604.68</c:v>
                </c:pt>
                <c:pt idx="134">
                  <c:v>1583.75</c:v>
                </c:pt>
                <c:pt idx="135">
                  <c:v>1587.68</c:v>
                </c:pt>
                <c:pt idx="136">
                  <c:v>1567.28</c:v>
                </c:pt>
                <c:pt idx="137">
                  <c:v>1576.4</c:v>
                </c:pt>
                <c:pt idx="138">
                  <c:v>1571.95</c:v>
                </c:pt>
                <c:pt idx="139">
                  <c:v>1589.68</c:v>
                </c:pt>
                <c:pt idx="140">
                  <c:v>1589.38</c:v>
                </c:pt>
                <c:pt idx="141">
                  <c:v>1583.4</c:v>
                </c:pt>
                <c:pt idx="142">
                  <c:v>1573.52</c:v>
                </c:pt>
                <c:pt idx="143">
                  <c:v>1581.43</c:v>
                </c:pt>
                <c:pt idx="144">
                  <c:v>1584.5</c:v>
                </c:pt>
                <c:pt idx="145">
                  <c:v>1576.95</c:v>
                </c:pt>
                <c:pt idx="146">
                  <c:v>1580.95</c:v>
                </c:pt>
                <c:pt idx="147">
                  <c:v>1604.45</c:v>
                </c:pt>
                <c:pt idx="148">
                  <c:v>1615.77</c:v>
                </c:pt>
                <c:pt idx="149">
                  <c:v>1622.9</c:v>
                </c:pt>
                <c:pt idx="150">
                  <c:v>1621.97</c:v>
                </c:pt>
                <c:pt idx="151">
                  <c:v>1614.3</c:v>
                </c:pt>
                <c:pt idx="152">
                  <c:v>1599.48</c:v>
                </c:pt>
                <c:pt idx="153">
                  <c:v>1588.63</c:v>
                </c:pt>
                <c:pt idx="154">
                  <c:v>1603.48</c:v>
                </c:pt>
                <c:pt idx="155">
                  <c:v>1610.5</c:v>
                </c:pt>
                <c:pt idx="156">
                  <c:v>1612.2</c:v>
                </c:pt>
                <c:pt idx="157">
                  <c:v>1612.13</c:v>
                </c:pt>
                <c:pt idx="158">
                  <c:v>1617.25</c:v>
                </c:pt>
                <c:pt idx="159">
                  <c:v>1620.2</c:v>
                </c:pt>
                <c:pt idx="160">
                  <c:v>1609.75</c:v>
                </c:pt>
                <c:pt idx="161">
                  <c:v>1599.05</c:v>
                </c:pt>
                <c:pt idx="162">
                  <c:v>1603.1</c:v>
                </c:pt>
                <c:pt idx="163">
                  <c:v>1615.1</c:v>
                </c:pt>
                <c:pt idx="164">
                  <c:v>1616.05</c:v>
                </c:pt>
                <c:pt idx="165">
                  <c:v>1620.5</c:v>
                </c:pt>
                <c:pt idx="166">
                  <c:v>1637.8</c:v>
                </c:pt>
                <c:pt idx="167">
                  <c:v>1654.65</c:v>
                </c:pt>
                <c:pt idx="168">
                  <c:v>1670.6</c:v>
                </c:pt>
                <c:pt idx="169">
                  <c:v>1670.55</c:v>
                </c:pt>
                <c:pt idx="170">
                  <c:v>1664.1</c:v>
                </c:pt>
                <c:pt idx="171">
                  <c:v>1666.9</c:v>
                </c:pt>
                <c:pt idx="172">
                  <c:v>1656.5</c:v>
                </c:pt>
                <c:pt idx="173">
                  <c:v>1655.6</c:v>
                </c:pt>
                <c:pt idx="174">
                  <c:v>1692.01</c:v>
                </c:pt>
                <c:pt idx="175">
                  <c:v>1692.5</c:v>
                </c:pt>
                <c:pt idx="176">
                  <c:v>1695.75</c:v>
                </c:pt>
                <c:pt idx="177">
                  <c:v>1693</c:v>
                </c:pt>
                <c:pt idx="178">
                  <c:v>1700.28</c:v>
                </c:pt>
                <c:pt idx="179">
                  <c:v>1735.65</c:v>
                </c:pt>
                <c:pt idx="180">
                  <c:v>1726.25</c:v>
                </c:pt>
                <c:pt idx="181">
                  <c:v>1732.2</c:v>
                </c:pt>
                <c:pt idx="182">
                  <c:v>1730.8</c:v>
                </c:pt>
                <c:pt idx="183">
                  <c:v>1767.04</c:v>
                </c:pt>
                <c:pt idx="184">
                  <c:v>1770.4</c:v>
                </c:pt>
                <c:pt idx="185">
                  <c:v>1761.45</c:v>
                </c:pt>
                <c:pt idx="186">
                  <c:v>1772</c:v>
                </c:pt>
                <c:pt idx="187">
                  <c:v>1770.4</c:v>
                </c:pt>
                <c:pt idx="188">
                  <c:v>1768.6</c:v>
                </c:pt>
                <c:pt idx="189">
                  <c:v>1773.1</c:v>
                </c:pt>
                <c:pt idx="190">
                  <c:v>1764.45</c:v>
                </c:pt>
                <c:pt idx="191">
                  <c:v>1760.65</c:v>
                </c:pt>
                <c:pt idx="192">
                  <c:v>1752.75</c:v>
                </c:pt>
                <c:pt idx="193">
                  <c:v>1777.25</c:v>
                </c:pt>
                <c:pt idx="194">
                  <c:v>1772.1</c:v>
                </c:pt>
                <c:pt idx="195">
                  <c:v>1775.3</c:v>
                </c:pt>
                <c:pt idx="196">
                  <c:v>1774.7</c:v>
                </c:pt>
                <c:pt idx="197">
                  <c:v>1778</c:v>
                </c:pt>
                <c:pt idx="198">
                  <c:v>1790.4</c:v>
                </c:pt>
                <c:pt idx="199">
                  <c:v>1780.6</c:v>
                </c:pt>
                <c:pt idx="200">
                  <c:v>1774.95</c:v>
                </c:pt>
                <c:pt idx="201">
                  <c:v>1764.3</c:v>
                </c:pt>
                <c:pt idx="202">
                  <c:v>1762.35</c:v>
                </c:pt>
                <c:pt idx="203">
                  <c:v>1767.35</c:v>
                </c:pt>
                <c:pt idx="204">
                  <c:v>1754.48</c:v>
                </c:pt>
                <c:pt idx="205">
                  <c:v>1737.55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D33-0444-BD97-84C40760E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7391744"/>
        <c:axId val="1194518976"/>
      </c:lineChart>
      <c:lineChart>
        <c:grouping val="standard"/>
        <c:varyColors val="0"/>
        <c:ser>
          <c:idx val="3"/>
          <c:order val="3"/>
          <c:spPr>
            <a:ln w="22225" cap="rnd">
              <a:noFill/>
              <a:round/>
            </a:ln>
            <a:effectLst/>
          </c:spPr>
          <c:marker>
            <c:symbol val="none"/>
          </c:marker>
          <c:trendline>
            <c:spPr>
              <a:ln w="38100" cap="rnd">
                <a:solidFill>
                  <a:srgbClr val="F05C26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4.6229394189805685E-3"/>
                  <c:y val="-3.273530980993023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Data!$A$262:$A$467</c:f>
              <c:numCache>
                <c:formatCode>m/d/yy</c:formatCode>
                <c:ptCount val="206"/>
                <c:pt idx="0">
                  <c:v>40910</c:v>
                </c:pt>
                <c:pt idx="1">
                  <c:v>40911</c:v>
                </c:pt>
                <c:pt idx="2">
                  <c:v>40912</c:v>
                </c:pt>
                <c:pt idx="3">
                  <c:v>40913</c:v>
                </c:pt>
                <c:pt idx="4">
                  <c:v>40914</c:v>
                </c:pt>
                <c:pt idx="5">
                  <c:v>40917</c:v>
                </c:pt>
                <c:pt idx="6">
                  <c:v>40918</c:v>
                </c:pt>
                <c:pt idx="7">
                  <c:v>40919</c:v>
                </c:pt>
                <c:pt idx="8">
                  <c:v>40920</c:v>
                </c:pt>
                <c:pt idx="9">
                  <c:v>40921</c:v>
                </c:pt>
                <c:pt idx="10">
                  <c:v>40924</c:v>
                </c:pt>
                <c:pt idx="11">
                  <c:v>40925</c:v>
                </c:pt>
                <c:pt idx="12">
                  <c:v>40926</c:v>
                </c:pt>
                <c:pt idx="13">
                  <c:v>40927</c:v>
                </c:pt>
                <c:pt idx="14">
                  <c:v>40928</c:v>
                </c:pt>
                <c:pt idx="15">
                  <c:v>40931</c:v>
                </c:pt>
                <c:pt idx="16">
                  <c:v>40932</c:v>
                </c:pt>
                <c:pt idx="17">
                  <c:v>40933</c:v>
                </c:pt>
                <c:pt idx="18">
                  <c:v>40934</c:v>
                </c:pt>
                <c:pt idx="19">
                  <c:v>40935</c:v>
                </c:pt>
                <c:pt idx="20">
                  <c:v>40938</c:v>
                </c:pt>
                <c:pt idx="21">
                  <c:v>40939</c:v>
                </c:pt>
                <c:pt idx="22">
                  <c:v>40940</c:v>
                </c:pt>
                <c:pt idx="23">
                  <c:v>40941</c:v>
                </c:pt>
                <c:pt idx="24">
                  <c:v>40942</c:v>
                </c:pt>
                <c:pt idx="25">
                  <c:v>40945</c:v>
                </c:pt>
                <c:pt idx="26">
                  <c:v>40946</c:v>
                </c:pt>
                <c:pt idx="27">
                  <c:v>40947</c:v>
                </c:pt>
                <c:pt idx="28">
                  <c:v>40948</c:v>
                </c:pt>
                <c:pt idx="29">
                  <c:v>40949</c:v>
                </c:pt>
                <c:pt idx="30">
                  <c:v>40952</c:v>
                </c:pt>
                <c:pt idx="31">
                  <c:v>40953</c:v>
                </c:pt>
                <c:pt idx="32">
                  <c:v>40954</c:v>
                </c:pt>
                <c:pt idx="33">
                  <c:v>40955</c:v>
                </c:pt>
                <c:pt idx="34">
                  <c:v>40956</c:v>
                </c:pt>
                <c:pt idx="35">
                  <c:v>40959</c:v>
                </c:pt>
                <c:pt idx="36">
                  <c:v>40960</c:v>
                </c:pt>
                <c:pt idx="37">
                  <c:v>40961</c:v>
                </c:pt>
                <c:pt idx="38">
                  <c:v>40962</c:v>
                </c:pt>
                <c:pt idx="39">
                  <c:v>40963</c:v>
                </c:pt>
                <c:pt idx="40">
                  <c:v>40966</c:v>
                </c:pt>
                <c:pt idx="41">
                  <c:v>40967</c:v>
                </c:pt>
                <c:pt idx="42">
                  <c:v>40968</c:v>
                </c:pt>
                <c:pt idx="43">
                  <c:v>40969</c:v>
                </c:pt>
                <c:pt idx="44">
                  <c:v>40970</c:v>
                </c:pt>
                <c:pt idx="45">
                  <c:v>40973</c:v>
                </c:pt>
                <c:pt idx="46">
                  <c:v>40974</c:v>
                </c:pt>
                <c:pt idx="47">
                  <c:v>40975</c:v>
                </c:pt>
                <c:pt idx="48">
                  <c:v>40976</c:v>
                </c:pt>
                <c:pt idx="49">
                  <c:v>40977</c:v>
                </c:pt>
                <c:pt idx="50">
                  <c:v>40980</c:v>
                </c:pt>
                <c:pt idx="51">
                  <c:v>40981</c:v>
                </c:pt>
                <c:pt idx="52">
                  <c:v>40982</c:v>
                </c:pt>
                <c:pt idx="53">
                  <c:v>40983</c:v>
                </c:pt>
                <c:pt idx="54">
                  <c:v>40984</c:v>
                </c:pt>
                <c:pt idx="55">
                  <c:v>40987</c:v>
                </c:pt>
                <c:pt idx="56">
                  <c:v>40988</c:v>
                </c:pt>
                <c:pt idx="57">
                  <c:v>40989</c:v>
                </c:pt>
                <c:pt idx="58">
                  <c:v>40990</c:v>
                </c:pt>
                <c:pt idx="59">
                  <c:v>40991</c:v>
                </c:pt>
                <c:pt idx="60">
                  <c:v>40994</c:v>
                </c:pt>
                <c:pt idx="61">
                  <c:v>40995</c:v>
                </c:pt>
                <c:pt idx="62">
                  <c:v>40996</c:v>
                </c:pt>
                <c:pt idx="63">
                  <c:v>40997</c:v>
                </c:pt>
                <c:pt idx="64">
                  <c:v>40998</c:v>
                </c:pt>
                <c:pt idx="65">
                  <c:v>41001</c:v>
                </c:pt>
                <c:pt idx="66">
                  <c:v>41002</c:v>
                </c:pt>
                <c:pt idx="67">
                  <c:v>41003</c:v>
                </c:pt>
                <c:pt idx="68">
                  <c:v>41004</c:v>
                </c:pt>
                <c:pt idx="69">
                  <c:v>41005</c:v>
                </c:pt>
                <c:pt idx="70">
                  <c:v>41008</c:v>
                </c:pt>
                <c:pt idx="71">
                  <c:v>41009</c:v>
                </c:pt>
                <c:pt idx="72">
                  <c:v>41010</c:v>
                </c:pt>
                <c:pt idx="73">
                  <c:v>41011</c:v>
                </c:pt>
                <c:pt idx="74">
                  <c:v>41012</c:v>
                </c:pt>
                <c:pt idx="75">
                  <c:v>41015</c:v>
                </c:pt>
                <c:pt idx="76">
                  <c:v>41016</c:v>
                </c:pt>
                <c:pt idx="77">
                  <c:v>41017</c:v>
                </c:pt>
                <c:pt idx="78">
                  <c:v>41018</c:v>
                </c:pt>
                <c:pt idx="79">
                  <c:v>41019</c:v>
                </c:pt>
                <c:pt idx="80">
                  <c:v>41022</c:v>
                </c:pt>
                <c:pt idx="81">
                  <c:v>41023</c:v>
                </c:pt>
                <c:pt idx="82">
                  <c:v>41024</c:v>
                </c:pt>
                <c:pt idx="83">
                  <c:v>41025</c:v>
                </c:pt>
                <c:pt idx="84">
                  <c:v>41026</c:v>
                </c:pt>
                <c:pt idx="85">
                  <c:v>41029</c:v>
                </c:pt>
                <c:pt idx="86">
                  <c:v>41030</c:v>
                </c:pt>
                <c:pt idx="87">
                  <c:v>41031</c:v>
                </c:pt>
                <c:pt idx="88">
                  <c:v>41032</c:v>
                </c:pt>
                <c:pt idx="89">
                  <c:v>41033</c:v>
                </c:pt>
                <c:pt idx="90">
                  <c:v>41036</c:v>
                </c:pt>
                <c:pt idx="91">
                  <c:v>41037</c:v>
                </c:pt>
                <c:pt idx="92">
                  <c:v>41038</c:v>
                </c:pt>
                <c:pt idx="93">
                  <c:v>41039</c:v>
                </c:pt>
                <c:pt idx="94">
                  <c:v>41040</c:v>
                </c:pt>
                <c:pt idx="95">
                  <c:v>41043</c:v>
                </c:pt>
                <c:pt idx="96">
                  <c:v>41044</c:v>
                </c:pt>
                <c:pt idx="97">
                  <c:v>41045</c:v>
                </c:pt>
                <c:pt idx="98">
                  <c:v>41046</c:v>
                </c:pt>
                <c:pt idx="99">
                  <c:v>41047</c:v>
                </c:pt>
                <c:pt idx="100">
                  <c:v>41050</c:v>
                </c:pt>
                <c:pt idx="101">
                  <c:v>41051</c:v>
                </c:pt>
                <c:pt idx="102">
                  <c:v>41052</c:v>
                </c:pt>
                <c:pt idx="103">
                  <c:v>41053</c:v>
                </c:pt>
                <c:pt idx="104">
                  <c:v>41054</c:v>
                </c:pt>
                <c:pt idx="105">
                  <c:v>41057</c:v>
                </c:pt>
                <c:pt idx="106">
                  <c:v>41058</c:v>
                </c:pt>
                <c:pt idx="107">
                  <c:v>41059</c:v>
                </c:pt>
                <c:pt idx="108">
                  <c:v>41060</c:v>
                </c:pt>
                <c:pt idx="109">
                  <c:v>41061</c:v>
                </c:pt>
                <c:pt idx="110">
                  <c:v>41064</c:v>
                </c:pt>
                <c:pt idx="111">
                  <c:v>41065</c:v>
                </c:pt>
                <c:pt idx="112">
                  <c:v>41066</c:v>
                </c:pt>
                <c:pt idx="113">
                  <c:v>41067</c:v>
                </c:pt>
                <c:pt idx="114">
                  <c:v>41068</c:v>
                </c:pt>
                <c:pt idx="115">
                  <c:v>41071</c:v>
                </c:pt>
                <c:pt idx="116">
                  <c:v>41072</c:v>
                </c:pt>
                <c:pt idx="117">
                  <c:v>41073</c:v>
                </c:pt>
                <c:pt idx="118">
                  <c:v>41074</c:v>
                </c:pt>
                <c:pt idx="119">
                  <c:v>41075</c:v>
                </c:pt>
                <c:pt idx="120">
                  <c:v>41078</c:v>
                </c:pt>
                <c:pt idx="121">
                  <c:v>41079</c:v>
                </c:pt>
                <c:pt idx="122">
                  <c:v>41080</c:v>
                </c:pt>
                <c:pt idx="123">
                  <c:v>41081</c:v>
                </c:pt>
                <c:pt idx="124">
                  <c:v>41082</c:v>
                </c:pt>
                <c:pt idx="125">
                  <c:v>41085</c:v>
                </c:pt>
                <c:pt idx="126">
                  <c:v>41086</c:v>
                </c:pt>
                <c:pt idx="127">
                  <c:v>41087</c:v>
                </c:pt>
                <c:pt idx="128">
                  <c:v>41088</c:v>
                </c:pt>
                <c:pt idx="129">
                  <c:v>41089</c:v>
                </c:pt>
                <c:pt idx="130">
                  <c:v>41092</c:v>
                </c:pt>
                <c:pt idx="131">
                  <c:v>41093</c:v>
                </c:pt>
                <c:pt idx="132">
                  <c:v>41094</c:v>
                </c:pt>
                <c:pt idx="133">
                  <c:v>41095</c:v>
                </c:pt>
                <c:pt idx="134">
                  <c:v>41096</c:v>
                </c:pt>
                <c:pt idx="135">
                  <c:v>41099</c:v>
                </c:pt>
                <c:pt idx="136">
                  <c:v>41100</c:v>
                </c:pt>
                <c:pt idx="137">
                  <c:v>41101</c:v>
                </c:pt>
                <c:pt idx="138">
                  <c:v>41102</c:v>
                </c:pt>
                <c:pt idx="139">
                  <c:v>41103</c:v>
                </c:pt>
                <c:pt idx="140">
                  <c:v>41106</c:v>
                </c:pt>
                <c:pt idx="141">
                  <c:v>41107</c:v>
                </c:pt>
                <c:pt idx="142">
                  <c:v>41108</c:v>
                </c:pt>
                <c:pt idx="143">
                  <c:v>41109</c:v>
                </c:pt>
                <c:pt idx="144">
                  <c:v>41110</c:v>
                </c:pt>
                <c:pt idx="145">
                  <c:v>41113</c:v>
                </c:pt>
                <c:pt idx="146">
                  <c:v>41114</c:v>
                </c:pt>
                <c:pt idx="147">
                  <c:v>41115</c:v>
                </c:pt>
                <c:pt idx="148">
                  <c:v>41116</c:v>
                </c:pt>
                <c:pt idx="149">
                  <c:v>41117</c:v>
                </c:pt>
                <c:pt idx="150">
                  <c:v>41120</c:v>
                </c:pt>
                <c:pt idx="151">
                  <c:v>41121</c:v>
                </c:pt>
                <c:pt idx="152">
                  <c:v>41122</c:v>
                </c:pt>
                <c:pt idx="153">
                  <c:v>41123</c:v>
                </c:pt>
                <c:pt idx="154">
                  <c:v>41124</c:v>
                </c:pt>
                <c:pt idx="155">
                  <c:v>41127</c:v>
                </c:pt>
                <c:pt idx="156">
                  <c:v>41128</c:v>
                </c:pt>
                <c:pt idx="157">
                  <c:v>41129</c:v>
                </c:pt>
                <c:pt idx="158">
                  <c:v>41130</c:v>
                </c:pt>
                <c:pt idx="159">
                  <c:v>41131</c:v>
                </c:pt>
                <c:pt idx="160">
                  <c:v>41134</c:v>
                </c:pt>
                <c:pt idx="161">
                  <c:v>41135</c:v>
                </c:pt>
                <c:pt idx="162">
                  <c:v>41136</c:v>
                </c:pt>
                <c:pt idx="163">
                  <c:v>41137</c:v>
                </c:pt>
                <c:pt idx="164">
                  <c:v>41138</c:v>
                </c:pt>
                <c:pt idx="165">
                  <c:v>41141</c:v>
                </c:pt>
                <c:pt idx="166">
                  <c:v>41142</c:v>
                </c:pt>
                <c:pt idx="167">
                  <c:v>41143</c:v>
                </c:pt>
                <c:pt idx="168">
                  <c:v>41144</c:v>
                </c:pt>
                <c:pt idx="169">
                  <c:v>41145</c:v>
                </c:pt>
                <c:pt idx="170">
                  <c:v>41148</c:v>
                </c:pt>
                <c:pt idx="171">
                  <c:v>41149</c:v>
                </c:pt>
                <c:pt idx="172">
                  <c:v>41150</c:v>
                </c:pt>
                <c:pt idx="173">
                  <c:v>41151</c:v>
                </c:pt>
                <c:pt idx="174">
                  <c:v>41152</c:v>
                </c:pt>
                <c:pt idx="175">
                  <c:v>41155</c:v>
                </c:pt>
                <c:pt idx="176">
                  <c:v>41156</c:v>
                </c:pt>
                <c:pt idx="177">
                  <c:v>41157</c:v>
                </c:pt>
                <c:pt idx="178">
                  <c:v>41158</c:v>
                </c:pt>
                <c:pt idx="179">
                  <c:v>41159</c:v>
                </c:pt>
                <c:pt idx="180">
                  <c:v>41162</c:v>
                </c:pt>
                <c:pt idx="181">
                  <c:v>41163</c:v>
                </c:pt>
                <c:pt idx="182">
                  <c:v>41164</c:v>
                </c:pt>
                <c:pt idx="183">
                  <c:v>41165</c:v>
                </c:pt>
                <c:pt idx="184">
                  <c:v>41166</c:v>
                </c:pt>
                <c:pt idx="185">
                  <c:v>41169</c:v>
                </c:pt>
                <c:pt idx="186">
                  <c:v>41170</c:v>
                </c:pt>
                <c:pt idx="187">
                  <c:v>41171</c:v>
                </c:pt>
                <c:pt idx="188">
                  <c:v>41172</c:v>
                </c:pt>
                <c:pt idx="189">
                  <c:v>41173</c:v>
                </c:pt>
                <c:pt idx="190">
                  <c:v>41176</c:v>
                </c:pt>
                <c:pt idx="191">
                  <c:v>41177</c:v>
                </c:pt>
                <c:pt idx="192">
                  <c:v>41178</c:v>
                </c:pt>
                <c:pt idx="193">
                  <c:v>41179</c:v>
                </c:pt>
                <c:pt idx="194">
                  <c:v>41180</c:v>
                </c:pt>
                <c:pt idx="195">
                  <c:v>41183</c:v>
                </c:pt>
                <c:pt idx="196">
                  <c:v>41184</c:v>
                </c:pt>
                <c:pt idx="197">
                  <c:v>41185</c:v>
                </c:pt>
                <c:pt idx="198">
                  <c:v>41186</c:v>
                </c:pt>
                <c:pt idx="199">
                  <c:v>41187</c:v>
                </c:pt>
                <c:pt idx="200">
                  <c:v>41190</c:v>
                </c:pt>
                <c:pt idx="201">
                  <c:v>41191</c:v>
                </c:pt>
                <c:pt idx="202">
                  <c:v>41192</c:v>
                </c:pt>
                <c:pt idx="203">
                  <c:v>41193</c:v>
                </c:pt>
                <c:pt idx="204">
                  <c:v>41194</c:v>
                </c:pt>
                <c:pt idx="205">
                  <c:v>41197</c:v>
                </c:pt>
              </c:numCache>
            </c:numRef>
          </c:cat>
          <c:val>
            <c:numRef>
              <c:f>Data!$E$262:$E$467</c:f>
              <c:numCache>
                <c:formatCode>_-* #,##0.00_-;\-* #,##0.00_-;_-* "-"??_-;_-@_-</c:formatCode>
                <c:ptCount val="206"/>
                <c:pt idx="0">
                  <c:v>3.44</c:v>
                </c:pt>
                <c:pt idx="1">
                  <c:v>3.53</c:v>
                </c:pt>
                <c:pt idx="2">
                  <c:v>3.41</c:v>
                </c:pt>
                <c:pt idx="3">
                  <c:v>3.41</c:v>
                </c:pt>
                <c:pt idx="4">
                  <c:v>3.43</c:v>
                </c:pt>
                <c:pt idx="5">
                  <c:v>3.4</c:v>
                </c:pt>
                <c:pt idx="6">
                  <c:v>3.51</c:v>
                </c:pt>
                <c:pt idx="7">
                  <c:v>3.52</c:v>
                </c:pt>
                <c:pt idx="8">
                  <c:v>3.63</c:v>
                </c:pt>
                <c:pt idx="9">
                  <c:v>3.62</c:v>
                </c:pt>
                <c:pt idx="10">
                  <c:v>3.66</c:v>
                </c:pt>
                <c:pt idx="11">
                  <c:v>3.71</c:v>
                </c:pt>
                <c:pt idx="12">
                  <c:v>3.73</c:v>
                </c:pt>
                <c:pt idx="13">
                  <c:v>3.79</c:v>
                </c:pt>
                <c:pt idx="14">
                  <c:v>3.72</c:v>
                </c:pt>
                <c:pt idx="15">
                  <c:v>3.79</c:v>
                </c:pt>
                <c:pt idx="16">
                  <c:v>3.78</c:v>
                </c:pt>
                <c:pt idx="17">
                  <c:v>3.8</c:v>
                </c:pt>
                <c:pt idx="18">
                  <c:v>3.89</c:v>
                </c:pt>
                <c:pt idx="19">
                  <c:v>3.86</c:v>
                </c:pt>
                <c:pt idx="20">
                  <c:v>3.82</c:v>
                </c:pt>
                <c:pt idx="21">
                  <c:v>3.76</c:v>
                </c:pt>
                <c:pt idx="22">
                  <c:v>3.82</c:v>
                </c:pt>
                <c:pt idx="23">
                  <c:v>3.77</c:v>
                </c:pt>
                <c:pt idx="24">
                  <c:v>3.87</c:v>
                </c:pt>
                <c:pt idx="25">
                  <c:v>3.84</c:v>
                </c:pt>
                <c:pt idx="26">
                  <c:v>3.84</c:v>
                </c:pt>
                <c:pt idx="27">
                  <c:v>3.88</c:v>
                </c:pt>
                <c:pt idx="28">
                  <c:v>3.96</c:v>
                </c:pt>
                <c:pt idx="29">
                  <c:v>3.84</c:v>
                </c:pt>
                <c:pt idx="30">
                  <c:v>3.81</c:v>
                </c:pt>
                <c:pt idx="31">
                  <c:v>3.81</c:v>
                </c:pt>
                <c:pt idx="32">
                  <c:v>3.79</c:v>
                </c:pt>
                <c:pt idx="33">
                  <c:v>3.76</c:v>
                </c:pt>
                <c:pt idx="34">
                  <c:v>3.71</c:v>
                </c:pt>
                <c:pt idx="35">
                  <c:v>3.73</c:v>
                </c:pt>
                <c:pt idx="36">
                  <c:v>3.83</c:v>
                </c:pt>
                <c:pt idx="37">
                  <c:v>3.82</c:v>
                </c:pt>
                <c:pt idx="38">
                  <c:v>3.81</c:v>
                </c:pt>
                <c:pt idx="39">
                  <c:v>3.88</c:v>
                </c:pt>
                <c:pt idx="40">
                  <c:v>3.88</c:v>
                </c:pt>
                <c:pt idx="41">
                  <c:v>3.9</c:v>
                </c:pt>
                <c:pt idx="42">
                  <c:v>3.85</c:v>
                </c:pt>
                <c:pt idx="43">
                  <c:v>3.91</c:v>
                </c:pt>
                <c:pt idx="44">
                  <c:v>3.89</c:v>
                </c:pt>
                <c:pt idx="45">
                  <c:v>3.86</c:v>
                </c:pt>
                <c:pt idx="46">
                  <c:v>3.76</c:v>
                </c:pt>
                <c:pt idx="47">
                  <c:v>3.76</c:v>
                </c:pt>
                <c:pt idx="48">
                  <c:v>3.78</c:v>
                </c:pt>
                <c:pt idx="49">
                  <c:v>3.86</c:v>
                </c:pt>
                <c:pt idx="50">
                  <c:v>3.83</c:v>
                </c:pt>
                <c:pt idx="51">
                  <c:v>3.88</c:v>
                </c:pt>
                <c:pt idx="52">
                  <c:v>3.84</c:v>
                </c:pt>
                <c:pt idx="53">
                  <c:v>3.89</c:v>
                </c:pt>
                <c:pt idx="54">
                  <c:v>3.87</c:v>
                </c:pt>
                <c:pt idx="55">
                  <c:v>3.9</c:v>
                </c:pt>
                <c:pt idx="56">
                  <c:v>3.84</c:v>
                </c:pt>
                <c:pt idx="57">
                  <c:v>3.85</c:v>
                </c:pt>
                <c:pt idx="58">
                  <c:v>3.78</c:v>
                </c:pt>
                <c:pt idx="59">
                  <c:v>3.81</c:v>
                </c:pt>
                <c:pt idx="60">
                  <c:v>3.89</c:v>
                </c:pt>
                <c:pt idx="61">
                  <c:v>3.88</c:v>
                </c:pt>
                <c:pt idx="62">
                  <c:v>3.8</c:v>
                </c:pt>
                <c:pt idx="63">
                  <c:v>3.8</c:v>
                </c:pt>
                <c:pt idx="64">
                  <c:v>3.84</c:v>
                </c:pt>
                <c:pt idx="65">
                  <c:v>3.93</c:v>
                </c:pt>
                <c:pt idx="66">
                  <c:v>3.92</c:v>
                </c:pt>
                <c:pt idx="67">
                  <c:v>3.79</c:v>
                </c:pt>
                <c:pt idx="68">
                  <c:v>3.8</c:v>
                </c:pt>
                <c:pt idx="69">
                  <c:v>3.8</c:v>
                </c:pt>
                <c:pt idx="70">
                  <c:v>3.8</c:v>
                </c:pt>
                <c:pt idx="71">
                  <c:v>3.65</c:v>
                </c:pt>
                <c:pt idx="72">
                  <c:v>3.66</c:v>
                </c:pt>
                <c:pt idx="73">
                  <c:v>3.75</c:v>
                </c:pt>
                <c:pt idx="74">
                  <c:v>3.65</c:v>
                </c:pt>
                <c:pt idx="75">
                  <c:v>3.65</c:v>
                </c:pt>
                <c:pt idx="76">
                  <c:v>3.7</c:v>
                </c:pt>
                <c:pt idx="77">
                  <c:v>3.69</c:v>
                </c:pt>
                <c:pt idx="78">
                  <c:v>3.67</c:v>
                </c:pt>
                <c:pt idx="79">
                  <c:v>3.74</c:v>
                </c:pt>
                <c:pt idx="80">
                  <c:v>3.68</c:v>
                </c:pt>
                <c:pt idx="81">
                  <c:v>3.75</c:v>
                </c:pt>
                <c:pt idx="82">
                  <c:v>3.77</c:v>
                </c:pt>
                <c:pt idx="83">
                  <c:v>3.83</c:v>
                </c:pt>
                <c:pt idx="84">
                  <c:v>3.88</c:v>
                </c:pt>
                <c:pt idx="85">
                  <c:v>3.87</c:v>
                </c:pt>
                <c:pt idx="86">
                  <c:v>3.87</c:v>
                </c:pt>
                <c:pt idx="87">
                  <c:v>3.81</c:v>
                </c:pt>
                <c:pt idx="88">
                  <c:v>3.76</c:v>
                </c:pt>
                <c:pt idx="89">
                  <c:v>3.74</c:v>
                </c:pt>
                <c:pt idx="90">
                  <c:v>3.74</c:v>
                </c:pt>
                <c:pt idx="91">
                  <c:v>3.72</c:v>
                </c:pt>
                <c:pt idx="92">
                  <c:v>3.7</c:v>
                </c:pt>
                <c:pt idx="93">
                  <c:v>3.72</c:v>
                </c:pt>
                <c:pt idx="94">
                  <c:v>3.68</c:v>
                </c:pt>
                <c:pt idx="95">
                  <c:v>3.58</c:v>
                </c:pt>
                <c:pt idx="96">
                  <c:v>3.54</c:v>
                </c:pt>
                <c:pt idx="97">
                  <c:v>3.49</c:v>
                </c:pt>
                <c:pt idx="98">
                  <c:v>3.49</c:v>
                </c:pt>
                <c:pt idx="99">
                  <c:v>3.49</c:v>
                </c:pt>
                <c:pt idx="100">
                  <c:v>3.53</c:v>
                </c:pt>
                <c:pt idx="101">
                  <c:v>3.53</c:v>
                </c:pt>
                <c:pt idx="102">
                  <c:v>3.44</c:v>
                </c:pt>
                <c:pt idx="103">
                  <c:v>3.47</c:v>
                </c:pt>
                <c:pt idx="104">
                  <c:v>3.48</c:v>
                </c:pt>
                <c:pt idx="105">
                  <c:v>3.5</c:v>
                </c:pt>
                <c:pt idx="106">
                  <c:v>3.48</c:v>
                </c:pt>
                <c:pt idx="107">
                  <c:v>3.39</c:v>
                </c:pt>
                <c:pt idx="108">
                  <c:v>3.37</c:v>
                </c:pt>
                <c:pt idx="109">
                  <c:v>3.34</c:v>
                </c:pt>
                <c:pt idx="110">
                  <c:v>3.34</c:v>
                </c:pt>
                <c:pt idx="111">
                  <c:v>3.34</c:v>
                </c:pt>
                <c:pt idx="112">
                  <c:v>3.36</c:v>
                </c:pt>
                <c:pt idx="113">
                  <c:v>3.4</c:v>
                </c:pt>
                <c:pt idx="114">
                  <c:v>3.3</c:v>
                </c:pt>
                <c:pt idx="115">
                  <c:v>3.36</c:v>
                </c:pt>
                <c:pt idx="116">
                  <c:v>3.35</c:v>
                </c:pt>
                <c:pt idx="117">
                  <c:v>3.35</c:v>
                </c:pt>
                <c:pt idx="118">
                  <c:v>3.36</c:v>
                </c:pt>
                <c:pt idx="119">
                  <c:v>3.4</c:v>
                </c:pt>
                <c:pt idx="120">
                  <c:v>3.4</c:v>
                </c:pt>
                <c:pt idx="121">
                  <c:v>3.45</c:v>
                </c:pt>
                <c:pt idx="122">
                  <c:v>3.42</c:v>
                </c:pt>
                <c:pt idx="123">
                  <c:v>3.33</c:v>
                </c:pt>
                <c:pt idx="124">
                  <c:v>3.32</c:v>
                </c:pt>
                <c:pt idx="125">
                  <c:v>3.33</c:v>
                </c:pt>
                <c:pt idx="126">
                  <c:v>3.34</c:v>
                </c:pt>
                <c:pt idx="127">
                  <c:v>3.37</c:v>
                </c:pt>
                <c:pt idx="128">
                  <c:v>3.35</c:v>
                </c:pt>
                <c:pt idx="129">
                  <c:v>3.49</c:v>
                </c:pt>
                <c:pt idx="130">
                  <c:v>3.46</c:v>
                </c:pt>
                <c:pt idx="131">
                  <c:v>3.55</c:v>
                </c:pt>
                <c:pt idx="132">
                  <c:v>3.5</c:v>
                </c:pt>
                <c:pt idx="133">
                  <c:v>3.49</c:v>
                </c:pt>
                <c:pt idx="134">
                  <c:v>3.42</c:v>
                </c:pt>
                <c:pt idx="135">
                  <c:v>3.43</c:v>
                </c:pt>
                <c:pt idx="136">
                  <c:v>3.4</c:v>
                </c:pt>
                <c:pt idx="137">
                  <c:v>3.42</c:v>
                </c:pt>
                <c:pt idx="138">
                  <c:v>3.44</c:v>
                </c:pt>
                <c:pt idx="139">
                  <c:v>3.5</c:v>
                </c:pt>
                <c:pt idx="140">
                  <c:v>3.49</c:v>
                </c:pt>
                <c:pt idx="141">
                  <c:v>3.44</c:v>
                </c:pt>
                <c:pt idx="142">
                  <c:v>3.46</c:v>
                </c:pt>
                <c:pt idx="143">
                  <c:v>3.51</c:v>
                </c:pt>
                <c:pt idx="144">
                  <c:v>3.42</c:v>
                </c:pt>
                <c:pt idx="145">
                  <c:v>3.36</c:v>
                </c:pt>
                <c:pt idx="146">
                  <c:v>3.36</c:v>
                </c:pt>
                <c:pt idx="147">
                  <c:v>3.37</c:v>
                </c:pt>
                <c:pt idx="148">
                  <c:v>3.39</c:v>
                </c:pt>
                <c:pt idx="149">
                  <c:v>3.43</c:v>
                </c:pt>
                <c:pt idx="150">
                  <c:v>3.42</c:v>
                </c:pt>
                <c:pt idx="151">
                  <c:v>3.43</c:v>
                </c:pt>
                <c:pt idx="152">
                  <c:v>3.36</c:v>
                </c:pt>
                <c:pt idx="153">
                  <c:v>3.32</c:v>
                </c:pt>
                <c:pt idx="154">
                  <c:v>3.38</c:v>
                </c:pt>
                <c:pt idx="155">
                  <c:v>3.4</c:v>
                </c:pt>
                <c:pt idx="156">
                  <c:v>3.44</c:v>
                </c:pt>
                <c:pt idx="157">
                  <c:v>3.42</c:v>
                </c:pt>
                <c:pt idx="158">
                  <c:v>3.42</c:v>
                </c:pt>
                <c:pt idx="159">
                  <c:v>3.39</c:v>
                </c:pt>
                <c:pt idx="160">
                  <c:v>3.35</c:v>
                </c:pt>
                <c:pt idx="161">
                  <c:v>3.36</c:v>
                </c:pt>
                <c:pt idx="162">
                  <c:v>3.35</c:v>
                </c:pt>
                <c:pt idx="163">
                  <c:v>3.38</c:v>
                </c:pt>
                <c:pt idx="164">
                  <c:v>3.42</c:v>
                </c:pt>
                <c:pt idx="165">
                  <c:v>3.38</c:v>
                </c:pt>
                <c:pt idx="166">
                  <c:v>3.45</c:v>
                </c:pt>
                <c:pt idx="167">
                  <c:v>3.45</c:v>
                </c:pt>
                <c:pt idx="168">
                  <c:v>3.48</c:v>
                </c:pt>
                <c:pt idx="169">
                  <c:v>3.46</c:v>
                </c:pt>
                <c:pt idx="170">
                  <c:v>3.46</c:v>
                </c:pt>
                <c:pt idx="171">
                  <c:v>3.44</c:v>
                </c:pt>
                <c:pt idx="172">
                  <c:v>3.43</c:v>
                </c:pt>
                <c:pt idx="173">
                  <c:v>3.43</c:v>
                </c:pt>
                <c:pt idx="174">
                  <c:v>3.45</c:v>
                </c:pt>
                <c:pt idx="175">
                  <c:v>3.48</c:v>
                </c:pt>
                <c:pt idx="176">
                  <c:v>3.46</c:v>
                </c:pt>
                <c:pt idx="177">
                  <c:v>3.51</c:v>
                </c:pt>
                <c:pt idx="178">
                  <c:v>3.49</c:v>
                </c:pt>
                <c:pt idx="179">
                  <c:v>3.61</c:v>
                </c:pt>
                <c:pt idx="180">
                  <c:v>3.65</c:v>
                </c:pt>
                <c:pt idx="181">
                  <c:v>3.66</c:v>
                </c:pt>
                <c:pt idx="182">
                  <c:v>3.67</c:v>
                </c:pt>
                <c:pt idx="183">
                  <c:v>3.66</c:v>
                </c:pt>
                <c:pt idx="184">
                  <c:v>3.79</c:v>
                </c:pt>
                <c:pt idx="185">
                  <c:v>3.76</c:v>
                </c:pt>
                <c:pt idx="186">
                  <c:v>3.77</c:v>
                </c:pt>
                <c:pt idx="187">
                  <c:v>3.78</c:v>
                </c:pt>
                <c:pt idx="188">
                  <c:v>3.75</c:v>
                </c:pt>
                <c:pt idx="189">
                  <c:v>3.75</c:v>
                </c:pt>
                <c:pt idx="190">
                  <c:v>3.71</c:v>
                </c:pt>
                <c:pt idx="191">
                  <c:v>3.75</c:v>
                </c:pt>
                <c:pt idx="192">
                  <c:v>3.68</c:v>
                </c:pt>
                <c:pt idx="193">
                  <c:v>3.71</c:v>
                </c:pt>
                <c:pt idx="194">
                  <c:v>3.72</c:v>
                </c:pt>
                <c:pt idx="195">
                  <c:v>3.77</c:v>
                </c:pt>
                <c:pt idx="196">
                  <c:v>3.78</c:v>
                </c:pt>
                <c:pt idx="197">
                  <c:v>3.76</c:v>
                </c:pt>
                <c:pt idx="198">
                  <c:v>3.76</c:v>
                </c:pt>
                <c:pt idx="199">
                  <c:v>3.76</c:v>
                </c:pt>
                <c:pt idx="200">
                  <c:v>3.71</c:v>
                </c:pt>
                <c:pt idx="201">
                  <c:v>3.69</c:v>
                </c:pt>
                <c:pt idx="202">
                  <c:v>3.7</c:v>
                </c:pt>
                <c:pt idx="203">
                  <c:v>3.74</c:v>
                </c:pt>
                <c:pt idx="204">
                  <c:v>3.69</c:v>
                </c:pt>
                <c:pt idx="205">
                  <c:v>3.69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D33-0444-BD97-84C40760E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012320"/>
        <c:axId val="1167624592"/>
      </c:lineChart>
      <c:dateAx>
        <c:axId val="1167391744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194518976"/>
        <c:crosses val="autoZero"/>
        <c:auto val="1"/>
        <c:lblOffset val="100"/>
        <c:baseTimeUnit val="days"/>
      </c:dateAx>
      <c:valAx>
        <c:axId val="119451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167391744"/>
        <c:crosses val="autoZero"/>
        <c:crossBetween val="between"/>
      </c:valAx>
      <c:valAx>
        <c:axId val="1167624592"/>
        <c:scaling>
          <c:orientation val="minMax"/>
          <c:max val="8"/>
        </c:scaling>
        <c:delete val="0"/>
        <c:axPos val="r"/>
        <c:numFmt formatCode="_-* #,##0.00_-;\-* #,##0.0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8012320"/>
        <c:crosses val="max"/>
        <c:crossBetween val="between"/>
      </c:valAx>
      <c:dateAx>
        <c:axId val="1208012320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16762459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802030620826624E-2"/>
          <c:y val="0.22106124877654992"/>
          <c:w val="0.91163334846647659"/>
          <c:h val="0.64690563066541473"/>
        </c:manualLayout>
      </c:layout>
      <c:lineChart>
        <c:grouping val="standard"/>
        <c:varyColors val="0"/>
        <c:ser>
          <c:idx val="0"/>
          <c:order val="0"/>
          <c:tx>
            <c:v>Pt</c:v>
          </c:tx>
          <c:spPr>
            <a:ln w="28575" cap="rnd">
              <a:solidFill>
                <a:srgbClr val="959496"/>
              </a:solidFill>
              <a:round/>
            </a:ln>
            <a:effectLst/>
          </c:spPr>
          <c:marker>
            <c:symbol val="none"/>
          </c:marker>
          <c:cat>
            <c:numRef>
              <c:f>AfterAug2011!$A$3:$A$318</c:f>
              <c:numCache>
                <c:formatCode>m/d/yy</c:formatCode>
                <c:ptCount val="316"/>
                <c:pt idx="0">
                  <c:v>40756</c:v>
                </c:pt>
                <c:pt idx="1">
                  <c:v>40757</c:v>
                </c:pt>
                <c:pt idx="2">
                  <c:v>40758</c:v>
                </c:pt>
                <c:pt idx="3">
                  <c:v>40759</c:v>
                </c:pt>
                <c:pt idx="4">
                  <c:v>40760</c:v>
                </c:pt>
                <c:pt idx="5">
                  <c:v>40763</c:v>
                </c:pt>
                <c:pt idx="6">
                  <c:v>40764</c:v>
                </c:pt>
                <c:pt idx="7">
                  <c:v>40765</c:v>
                </c:pt>
                <c:pt idx="8">
                  <c:v>40766</c:v>
                </c:pt>
                <c:pt idx="9">
                  <c:v>40767</c:v>
                </c:pt>
                <c:pt idx="10">
                  <c:v>40770</c:v>
                </c:pt>
                <c:pt idx="11">
                  <c:v>40771</c:v>
                </c:pt>
                <c:pt idx="12">
                  <c:v>40772</c:v>
                </c:pt>
                <c:pt idx="13">
                  <c:v>40773</c:v>
                </c:pt>
                <c:pt idx="14">
                  <c:v>40774</c:v>
                </c:pt>
                <c:pt idx="15">
                  <c:v>40777</c:v>
                </c:pt>
                <c:pt idx="16">
                  <c:v>40778</c:v>
                </c:pt>
                <c:pt idx="17">
                  <c:v>40779</c:v>
                </c:pt>
                <c:pt idx="18">
                  <c:v>40780</c:v>
                </c:pt>
                <c:pt idx="19">
                  <c:v>40781</c:v>
                </c:pt>
                <c:pt idx="20">
                  <c:v>40784</c:v>
                </c:pt>
                <c:pt idx="21">
                  <c:v>40785</c:v>
                </c:pt>
                <c:pt idx="22">
                  <c:v>40786</c:v>
                </c:pt>
                <c:pt idx="23">
                  <c:v>40787</c:v>
                </c:pt>
                <c:pt idx="24">
                  <c:v>40788</c:v>
                </c:pt>
                <c:pt idx="25">
                  <c:v>40791</c:v>
                </c:pt>
                <c:pt idx="26">
                  <c:v>40792</c:v>
                </c:pt>
                <c:pt idx="27">
                  <c:v>40793</c:v>
                </c:pt>
                <c:pt idx="28">
                  <c:v>40794</c:v>
                </c:pt>
                <c:pt idx="29">
                  <c:v>40795</c:v>
                </c:pt>
                <c:pt idx="30">
                  <c:v>40798</c:v>
                </c:pt>
                <c:pt idx="31">
                  <c:v>40799</c:v>
                </c:pt>
                <c:pt idx="32">
                  <c:v>40800</c:v>
                </c:pt>
                <c:pt idx="33">
                  <c:v>40801</c:v>
                </c:pt>
                <c:pt idx="34">
                  <c:v>40802</c:v>
                </c:pt>
                <c:pt idx="35">
                  <c:v>40805</c:v>
                </c:pt>
                <c:pt idx="36">
                  <c:v>40806</c:v>
                </c:pt>
                <c:pt idx="37">
                  <c:v>40807</c:v>
                </c:pt>
                <c:pt idx="38">
                  <c:v>40808</c:v>
                </c:pt>
                <c:pt idx="39">
                  <c:v>40809</c:v>
                </c:pt>
                <c:pt idx="40">
                  <c:v>40812</c:v>
                </c:pt>
                <c:pt idx="41">
                  <c:v>40813</c:v>
                </c:pt>
                <c:pt idx="42">
                  <c:v>40814</c:v>
                </c:pt>
                <c:pt idx="43">
                  <c:v>40815</c:v>
                </c:pt>
                <c:pt idx="44">
                  <c:v>40816</c:v>
                </c:pt>
                <c:pt idx="45">
                  <c:v>40819</c:v>
                </c:pt>
                <c:pt idx="46">
                  <c:v>40820</c:v>
                </c:pt>
                <c:pt idx="47">
                  <c:v>40821</c:v>
                </c:pt>
                <c:pt idx="48">
                  <c:v>40822</c:v>
                </c:pt>
                <c:pt idx="49">
                  <c:v>40823</c:v>
                </c:pt>
                <c:pt idx="50">
                  <c:v>40826</c:v>
                </c:pt>
                <c:pt idx="51">
                  <c:v>40827</c:v>
                </c:pt>
                <c:pt idx="52">
                  <c:v>40828</c:v>
                </c:pt>
                <c:pt idx="53">
                  <c:v>40829</c:v>
                </c:pt>
                <c:pt idx="54">
                  <c:v>40830</c:v>
                </c:pt>
                <c:pt idx="55">
                  <c:v>40833</c:v>
                </c:pt>
                <c:pt idx="56">
                  <c:v>40834</c:v>
                </c:pt>
                <c:pt idx="57">
                  <c:v>40835</c:v>
                </c:pt>
                <c:pt idx="58">
                  <c:v>40836</c:v>
                </c:pt>
                <c:pt idx="59">
                  <c:v>40837</c:v>
                </c:pt>
                <c:pt idx="60">
                  <c:v>40840</c:v>
                </c:pt>
                <c:pt idx="61">
                  <c:v>40841</c:v>
                </c:pt>
                <c:pt idx="62">
                  <c:v>40842</c:v>
                </c:pt>
                <c:pt idx="63">
                  <c:v>40843</c:v>
                </c:pt>
                <c:pt idx="64">
                  <c:v>40844</c:v>
                </c:pt>
                <c:pt idx="65">
                  <c:v>40847</c:v>
                </c:pt>
                <c:pt idx="66">
                  <c:v>40848</c:v>
                </c:pt>
                <c:pt idx="67">
                  <c:v>40849</c:v>
                </c:pt>
                <c:pt idx="68">
                  <c:v>40850</c:v>
                </c:pt>
                <c:pt idx="69">
                  <c:v>40851</c:v>
                </c:pt>
                <c:pt idx="70">
                  <c:v>40854</c:v>
                </c:pt>
                <c:pt idx="71">
                  <c:v>40855</c:v>
                </c:pt>
                <c:pt idx="72">
                  <c:v>40856</c:v>
                </c:pt>
                <c:pt idx="73">
                  <c:v>40857</c:v>
                </c:pt>
                <c:pt idx="74">
                  <c:v>40858</c:v>
                </c:pt>
                <c:pt idx="75">
                  <c:v>40861</c:v>
                </c:pt>
                <c:pt idx="76">
                  <c:v>40862</c:v>
                </c:pt>
                <c:pt idx="77">
                  <c:v>40863</c:v>
                </c:pt>
                <c:pt idx="78">
                  <c:v>40864</c:v>
                </c:pt>
                <c:pt idx="79">
                  <c:v>40865</c:v>
                </c:pt>
                <c:pt idx="80">
                  <c:v>40868</c:v>
                </c:pt>
                <c:pt idx="81">
                  <c:v>40869</c:v>
                </c:pt>
                <c:pt idx="82">
                  <c:v>40870</c:v>
                </c:pt>
                <c:pt idx="83">
                  <c:v>40871</c:v>
                </c:pt>
                <c:pt idx="84">
                  <c:v>40872</c:v>
                </c:pt>
                <c:pt idx="85">
                  <c:v>40875</c:v>
                </c:pt>
                <c:pt idx="86">
                  <c:v>40876</c:v>
                </c:pt>
                <c:pt idx="87">
                  <c:v>40877</c:v>
                </c:pt>
                <c:pt idx="88">
                  <c:v>40878</c:v>
                </c:pt>
                <c:pt idx="89">
                  <c:v>40879</c:v>
                </c:pt>
                <c:pt idx="90">
                  <c:v>40882</c:v>
                </c:pt>
                <c:pt idx="91">
                  <c:v>40883</c:v>
                </c:pt>
                <c:pt idx="92">
                  <c:v>40884</c:v>
                </c:pt>
                <c:pt idx="93">
                  <c:v>40885</c:v>
                </c:pt>
                <c:pt idx="94">
                  <c:v>40886</c:v>
                </c:pt>
                <c:pt idx="95">
                  <c:v>40889</c:v>
                </c:pt>
                <c:pt idx="96">
                  <c:v>40890</c:v>
                </c:pt>
                <c:pt idx="97">
                  <c:v>40891</c:v>
                </c:pt>
                <c:pt idx="98">
                  <c:v>40892</c:v>
                </c:pt>
                <c:pt idx="99">
                  <c:v>40893</c:v>
                </c:pt>
                <c:pt idx="100">
                  <c:v>40896</c:v>
                </c:pt>
                <c:pt idx="101">
                  <c:v>40897</c:v>
                </c:pt>
                <c:pt idx="102">
                  <c:v>40898</c:v>
                </c:pt>
                <c:pt idx="103">
                  <c:v>40899</c:v>
                </c:pt>
                <c:pt idx="104">
                  <c:v>40900</c:v>
                </c:pt>
                <c:pt idx="105">
                  <c:v>40903</c:v>
                </c:pt>
                <c:pt idx="106">
                  <c:v>40904</c:v>
                </c:pt>
                <c:pt idx="107">
                  <c:v>40905</c:v>
                </c:pt>
                <c:pt idx="108">
                  <c:v>40906</c:v>
                </c:pt>
                <c:pt idx="109">
                  <c:v>40907</c:v>
                </c:pt>
                <c:pt idx="110">
                  <c:v>40910</c:v>
                </c:pt>
                <c:pt idx="111">
                  <c:v>40911</c:v>
                </c:pt>
                <c:pt idx="112">
                  <c:v>40912</c:v>
                </c:pt>
                <c:pt idx="113">
                  <c:v>40913</c:v>
                </c:pt>
                <c:pt idx="114">
                  <c:v>40914</c:v>
                </c:pt>
                <c:pt idx="115">
                  <c:v>40917</c:v>
                </c:pt>
                <c:pt idx="116">
                  <c:v>40918</c:v>
                </c:pt>
                <c:pt idx="117">
                  <c:v>40919</c:v>
                </c:pt>
                <c:pt idx="118">
                  <c:v>40920</c:v>
                </c:pt>
                <c:pt idx="119">
                  <c:v>40921</c:v>
                </c:pt>
                <c:pt idx="120">
                  <c:v>40924</c:v>
                </c:pt>
                <c:pt idx="121">
                  <c:v>40925</c:v>
                </c:pt>
                <c:pt idx="122">
                  <c:v>40926</c:v>
                </c:pt>
                <c:pt idx="123">
                  <c:v>40927</c:v>
                </c:pt>
                <c:pt idx="124">
                  <c:v>40928</c:v>
                </c:pt>
                <c:pt idx="125">
                  <c:v>40931</c:v>
                </c:pt>
                <c:pt idx="126">
                  <c:v>40932</c:v>
                </c:pt>
                <c:pt idx="127">
                  <c:v>40933</c:v>
                </c:pt>
                <c:pt idx="128">
                  <c:v>40934</c:v>
                </c:pt>
                <c:pt idx="129">
                  <c:v>40935</c:v>
                </c:pt>
                <c:pt idx="130">
                  <c:v>40938</c:v>
                </c:pt>
                <c:pt idx="131">
                  <c:v>40939</c:v>
                </c:pt>
                <c:pt idx="132">
                  <c:v>40940</c:v>
                </c:pt>
                <c:pt idx="133">
                  <c:v>40941</c:v>
                </c:pt>
                <c:pt idx="134">
                  <c:v>40942</c:v>
                </c:pt>
                <c:pt idx="135">
                  <c:v>40945</c:v>
                </c:pt>
                <c:pt idx="136">
                  <c:v>40946</c:v>
                </c:pt>
                <c:pt idx="137">
                  <c:v>40947</c:v>
                </c:pt>
                <c:pt idx="138">
                  <c:v>40948</c:v>
                </c:pt>
                <c:pt idx="139">
                  <c:v>40949</c:v>
                </c:pt>
                <c:pt idx="140">
                  <c:v>40952</c:v>
                </c:pt>
                <c:pt idx="141">
                  <c:v>40953</c:v>
                </c:pt>
                <c:pt idx="142">
                  <c:v>40954</c:v>
                </c:pt>
                <c:pt idx="143">
                  <c:v>40955</c:v>
                </c:pt>
                <c:pt idx="144">
                  <c:v>40956</c:v>
                </c:pt>
                <c:pt idx="145">
                  <c:v>40959</c:v>
                </c:pt>
                <c:pt idx="146">
                  <c:v>40960</c:v>
                </c:pt>
                <c:pt idx="147">
                  <c:v>40961</c:v>
                </c:pt>
                <c:pt idx="148">
                  <c:v>40962</c:v>
                </c:pt>
                <c:pt idx="149">
                  <c:v>40963</c:v>
                </c:pt>
                <c:pt idx="150">
                  <c:v>40966</c:v>
                </c:pt>
                <c:pt idx="151">
                  <c:v>40967</c:v>
                </c:pt>
                <c:pt idx="152">
                  <c:v>40968</c:v>
                </c:pt>
                <c:pt idx="153">
                  <c:v>40969</c:v>
                </c:pt>
                <c:pt idx="154">
                  <c:v>40970</c:v>
                </c:pt>
                <c:pt idx="155">
                  <c:v>40973</c:v>
                </c:pt>
                <c:pt idx="156">
                  <c:v>40974</c:v>
                </c:pt>
                <c:pt idx="157">
                  <c:v>40975</c:v>
                </c:pt>
                <c:pt idx="158">
                  <c:v>40976</c:v>
                </c:pt>
                <c:pt idx="159">
                  <c:v>40977</c:v>
                </c:pt>
                <c:pt idx="160">
                  <c:v>40980</c:v>
                </c:pt>
                <c:pt idx="161">
                  <c:v>40981</c:v>
                </c:pt>
                <c:pt idx="162">
                  <c:v>40982</c:v>
                </c:pt>
                <c:pt idx="163">
                  <c:v>40983</c:v>
                </c:pt>
                <c:pt idx="164">
                  <c:v>40984</c:v>
                </c:pt>
                <c:pt idx="165">
                  <c:v>40987</c:v>
                </c:pt>
                <c:pt idx="166">
                  <c:v>40988</c:v>
                </c:pt>
                <c:pt idx="167">
                  <c:v>40989</c:v>
                </c:pt>
                <c:pt idx="168">
                  <c:v>40990</c:v>
                </c:pt>
                <c:pt idx="169">
                  <c:v>40991</c:v>
                </c:pt>
                <c:pt idx="170">
                  <c:v>40994</c:v>
                </c:pt>
                <c:pt idx="171">
                  <c:v>40995</c:v>
                </c:pt>
                <c:pt idx="172">
                  <c:v>40996</c:v>
                </c:pt>
                <c:pt idx="173">
                  <c:v>40997</c:v>
                </c:pt>
                <c:pt idx="174">
                  <c:v>40998</c:v>
                </c:pt>
                <c:pt idx="175">
                  <c:v>41001</c:v>
                </c:pt>
                <c:pt idx="176">
                  <c:v>41002</c:v>
                </c:pt>
                <c:pt idx="177">
                  <c:v>41003</c:v>
                </c:pt>
                <c:pt idx="178">
                  <c:v>41004</c:v>
                </c:pt>
                <c:pt idx="179">
                  <c:v>41005</c:v>
                </c:pt>
                <c:pt idx="180">
                  <c:v>41008</c:v>
                </c:pt>
                <c:pt idx="181">
                  <c:v>41009</c:v>
                </c:pt>
                <c:pt idx="182">
                  <c:v>41010</c:v>
                </c:pt>
                <c:pt idx="183">
                  <c:v>41011</c:v>
                </c:pt>
                <c:pt idx="184">
                  <c:v>41012</c:v>
                </c:pt>
                <c:pt idx="185">
                  <c:v>41015</c:v>
                </c:pt>
                <c:pt idx="186">
                  <c:v>41016</c:v>
                </c:pt>
                <c:pt idx="187">
                  <c:v>41017</c:v>
                </c:pt>
                <c:pt idx="188">
                  <c:v>41018</c:v>
                </c:pt>
                <c:pt idx="189">
                  <c:v>41019</c:v>
                </c:pt>
                <c:pt idx="190">
                  <c:v>41022</c:v>
                </c:pt>
                <c:pt idx="191">
                  <c:v>41023</c:v>
                </c:pt>
                <c:pt idx="192">
                  <c:v>41024</c:v>
                </c:pt>
                <c:pt idx="193">
                  <c:v>41025</c:v>
                </c:pt>
                <c:pt idx="194">
                  <c:v>41026</c:v>
                </c:pt>
                <c:pt idx="195">
                  <c:v>41029</c:v>
                </c:pt>
                <c:pt idx="196">
                  <c:v>41030</c:v>
                </c:pt>
                <c:pt idx="197">
                  <c:v>41031</c:v>
                </c:pt>
                <c:pt idx="198">
                  <c:v>41032</c:v>
                </c:pt>
                <c:pt idx="199">
                  <c:v>41033</c:v>
                </c:pt>
                <c:pt idx="200">
                  <c:v>41036</c:v>
                </c:pt>
                <c:pt idx="201">
                  <c:v>41037</c:v>
                </c:pt>
                <c:pt idx="202">
                  <c:v>41038</c:v>
                </c:pt>
                <c:pt idx="203">
                  <c:v>41039</c:v>
                </c:pt>
                <c:pt idx="204">
                  <c:v>41040</c:v>
                </c:pt>
                <c:pt idx="205">
                  <c:v>41043</c:v>
                </c:pt>
                <c:pt idx="206">
                  <c:v>41044</c:v>
                </c:pt>
                <c:pt idx="207">
                  <c:v>41045</c:v>
                </c:pt>
                <c:pt idx="208">
                  <c:v>41046</c:v>
                </c:pt>
                <c:pt idx="209">
                  <c:v>41047</c:v>
                </c:pt>
                <c:pt idx="210">
                  <c:v>41050</c:v>
                </c:pt>
                <c:pt idx="211">
                  <c:v>41051</c:v>
                </c:pt>
                <c:pt idx="212">
                  <c:v>41052</c:v>
                </c:pt>
                <c:pt idx="213">
                  <c:v>41053</c:v>
                </c:pt>
                <c:pt idx="214">
                  <c:v>41054</c:v>
                </c:pt>
                <c:pt idx="215">
                  <c:v>41057</c:v>
                </c:pt>
                <c:pt idx="216">
                  <c:v>41058</c:v>
                </c:pt>
                <c:pt idx="217">
                  <c:v>41059</c:v>
                </c:pt>
                <c:pt idx="218">
                  <c:v>41060</c:v>
                </c:pt>
                <c:pt idx="219">
                  <c:v>41061</c:v>
                </c:pt>
                <c:pt idx="220">
                  <c:v>41064</c:v>
                </c:pt>
                <c:pt idx="221">
                  <c:v>41065</c:v>
                </c:pt>
                <c:pt idx="222">
                  <c:v>41066</c:v>
                </c:pt>
                <c:pt idx="223">
                  <c:v>41067</c:v>
                </c:pt>
                <c:pt idx="224">
                  <c:v>41068</c:v>
                </c:pt>
                <c:pt idx="225">
                  <c:v>41071</c:v>
                </c:pt>
                <c:pt idx="226">
                  <c:v>41072</c:v>
                </c:pt>
                <c:pt idx="227">
                  <c:v>41073</c:v>
                </c:pt>
                <c:pt idx="228">
                  <c:v>41074</c:v>
                </c:pt>
                <c:pt idx="229">
                  <c:v>41075</c:v>
                </c:pt>
                <c:pt idx="230">
                  <c:v>41078</c:v>
                </c:pt>
                <c:pt idx="231">
                  <c:v>41079</c:v>
                </c:pt>
                <c:pt idx="232">
                  <c:v>41080</c:v>
                </c:pt>
                <c:pt idx="233">
                  <c:v>41081</c:v>
                </c:pt>
                <c:pt idx="234">
                  <c:v>41082</c:v>
                </c:pt>
                <c:pt idx="235">
                  <c:v>41085</c:v>
                </c:pt>
                <c:pt idx="236">
                  <c:v>41086</c:v>
                </c:pt>
                <c:pt idx="237">
                  <c:v>41087</c:v>
                </c:pt>
                <c:pt idx="238">
                  <c:v>41088</c:v>
                </c:pt>
                <c:pt idx="239">
                  <c:v>41089</c:v>
                </c:pt>
                <c:pt idx="240">
                  <c:v>41092</c:v>
                </c:pt>
                <c:pt idx="241">
                  <c:v>41093</c:v>
                </c:pt>
                <c:pt idx="242">
                  <c:v>41094</c:v>
                </c:pt>
                <c:pt idx="243">
                  <c:v>41095</c:v>
                </c:pt>
                <c:pt idx="244">
                  <c:v>41096</c:v>
                </c:pt>
                <c:pt idx="245">
                  <c:v>41099</c:v>
                </c:pt>
                <c:pt idx="246">
                  <c:v>41100</c:v>
                </c:pt>
                <c:pt idx="247">
                  <c:v>41101</c:v>
                </c:pt>
                <c:pt idx="248">
                  <c:v>41102</c:v>
                </c:pt>
                <c:pt idx="249">
                  <c:v>41103</c:v>
                </c:pt>
                <c:pt idx="250">
                  <c:v>41106</c:v>
                </c:pt>
                <c:pt idx="251">
                  <c:v>41107</c:v>
                </c:pt>
                <c:pt idx="252">
                  <c:v>41108</c:v>
                </c:pt>
                <c:pt idx="253">
                  <c:v>41109</c:v>
                </c:pt>
                <c:pt idx="254">
                  <c:v>41110</c:v>
                </c:pt>
                <c:pt idx="255">
                  <c:v>41113</c:v>
                </c:pt>
                <c:pt idx="256">
                  <c:v>41114</c:v>
                </c:pt>
                <c:pt idx="257">
                  <c:v>41115</c:v>
                </c:pt>
                <c:pt idx="258">
                  <c:v>41116</c:v>
                </c:pt>
                <c:pt idx="259">
                  <c:v>41117</c:v>
                </c:pt>
                <c:pt idx="260">
                  <c:v>41120</c:v>
                </c:pt>
                <c:pt idx="261">
                  <c:v>41121</c:v>
                </c:pt>
                <c:pt idx="262">
                  <c:v>41122</c:v>
                </c:pt>
                <c:pt idx="263">
                  <c:v>41123</c:v>
                </c:pt>
                <c:pt idx="264">
                  <c:v>41124</c:v>
                </c:pt>
                <c:pt idx="265">
                  <c:v>41127</c:v>
                </c:pt>
                <c:pt idx="266">
                  <c:v>41128</c:v>
                </c:pt>
                <c:pt idx="267">
                  <c:v>41129</c:v>
                </c:pt>
                <c:pt idx="268">
                  <c:v>41130</c:v>
                </c:pt>
                <c:pt idx="269">
                  <c:v>41131</c:v>
                </c:pt>
                <c:pt idx="270">
                  <c:v>41134</c:v>
                </c:pt>
                <c:pt idx="271">
                  <c:v>41135</c:v>
                </c:pt>
                <c:pt idx="272">
                  <c:v>41136</c:v>
                </c:pt>
                <c:pt idx="273">
                  <c:v>41137</c:v>
                </c:pt>
                <c:pt idx="274">
                  <c:v>41138</c:v>
                </c:pt>
                <c:pt idx="275">
                  <c:v>41141</c:v>
                </c:pt>
                <c:pt idx="276">
                  <c:v>41142</c:v>
                </c:pt>
                <c:pt idx="277">
                  <c:v>41143</c:v>
                </c:pt>
                <c:pt idx="278">
                  <c:v>41144</c:v>
                </c:pt>
                <c:pt idx="279">
                  <c:v>41145</c:v>
                </c:pt>
                <c:pt idx="280">
                  <c:v>41148</c:v>
                </c:pt>
                <c:pt idx="281">
                  <c:v>41149</c:v>
                </c:pt>
                <c:pt idx="282">
                  <c:v>41150</c:v>
                </c:pt>
                <c:pt idx="283">
                  <c:v>41151</c:v>
                </c:pt>
                <c:pt idx="284">
                  <c:v>41152</c:v>
                </c:pt>
                <c:pt idx="285">
                  <c:v>41155</c:v>
                </c:pt>
                <c:pt idx="286">
                  <c:v>41156</c:v>
                </c:pt>
                <c:pt idx="287">
                  <c:v>41157</c:v>
                </c:pt>
                <c:pt idx="288">
                  <c:v>41158</c:v>
                </c:pt>
                <c:pt idx="289">
                  <c:v>41159</c:v>
                </c:pt>
                <c:pt idx="290">
                  <c:v>41162</c:v>
                </c:pt>
                <c:pt idx="291">
                  <c:v>41163</c:v>
                </c:pt>
                <c:pt idx="292">
                  <c:v>41164</c:v>
                </c:pt>
                <c:pt idx="293">
                  <c:v>41165</c:v>
                </c:pt>
                <c:pt idx="294">
                  <c:v>41166</c:v>
                </c:pt>
                <c:pt idx="295">
                  <c:v>41169</c:v>
                </c:pt>
                <c:pt idx="296">
                  <c:v>41170</c:v>
                </c:pt>
                <c:pt idx="297">
                  <c:v>41171</c:v>
                </c:pt>
                <c:pt idx="298">
                  <c:v>41172</c:v>
                </c:pt>
                <c:pt idx="299">
                  <c:v>41173</c:v>
                </c:pt>
                <c:pt idx="300">
                  <c:v>41176</c:v>
                </c:pt>
                <c:pt idx="301">
                  <c:v>41177</c:v>
                </c:pt>
                <c:pt idx="302">
                  <c:v>41178</c:v>
                </c:pt>
                <c:pt idx="303">
                  <c:v>41179</c:v>
                </c:pt>
                <c:pt idx="304">
                  <c:v>41180</c:v>
                </c:pt>
                <c:pt idx="305">
                  <c:v>41183</c:v>
                </c:pt>
                <c:pt idx="306">
                  <c:v>41184</c:v>
                </c:pt>
                <c:pt idx="307">
                  <c:v>41185</c:v>
                </c:pt>
                <c:pt idx="308">
                  <c:v>41186</c:v>
                </c:pt>
                <c:pt idx="309">
                  <c:v>41187</c:v>
                </c:pt>
                <c:pt idx="310">
                  <c:v>41190</c:v>
                </c:pt>
                <c:pt idx="311">
                  <c:v>41191</c:v>
                </c:pt>
                <c:pt idx="312">
                  <c:v>41192</c:v>
                </c:pt>
                <c:pt idx="313">
                  <c:v>41193</c:v>
                </c:pt>
                <c:pt idx="314">
                  <c:v>41194</c:v>
                </c:pt>
                <c:pt idx="315">
                  <c:v>41197</c:v>
                </c:pt>
              </c:numCache>
            </c:numRef>
          </c:cat>
          <c:val>
            <c:numRef>
              <c:f>AfterAug2011!$C$3:$C$318</c:f>
              <c:numCache>
                <c:formatCode>_-* #,##0.00_-;\-* #,##0.00_-;_-* "-"??_-;_-@_-</c:formatCode>
                <c:ptCount val="316"/>
                <c:pt idx="0">
                  <c:v>100</c:v>
                </c:pt>
                <c:pt idx="1">
                  <c:v>100.36022451202145</c:v>
                </c:pt>
                <c:pt idx="2">
                  <c:v>99.475021641395116</c:v>
                </c:pt>
                <c:pt idx="3">
                  <c:v>96.183854123034834</c:v>
                </c:pt>
                <c:pt idx="4">
                  <c:v>96.004021110831872</c:v>
                </c:pt>
                <c:pt idx="5">
                  <c:v>95.892323587724448</c:v>
                </c:pt>
                <c:pt idx="6">
                  <c:v>97.986652145988657</c:v>
                </c:pt>
                <c:pt idx="7">
                  <c:v>98.824383569294355</c:v>
                </c:pt>
                <c:pt idx="8">
                  <c:v>99.8855100388149</c:v>
                </c:pt>
                <c:pt idx="9">
                  <c:v>100.37418670240987</c:v>
                </c:pt>
                <c:pt idx="10">
                  <c:v>101.00248526988915</c:v>
                </c:pt>
                <c:pt idx="11">
                  <c:v>101.53304850464941</c:v>
                </c:pt>
                <c:pt idx="12">
                  <c:v>102.88738097232695</c:v>
                </c:pt>
                <c:pt idx="13">
                  <c:v>102.95719192426908</c:v>
                </c:pt>
                <c:pt idx="14">
                  <c:v>104.73039010359946</c:v>
                </c:pt>
                <c:pt idx="15">
                  <c:v>106.30811761749183</c:v>
                </c:pt>
                <c:pt idx="16">
                  <c:v>104.09092178380945</c:v>
                </c:pt>
                <c:pt idx="17">
                  <c:v>101.225880316104</c:v>
                </c:pt>
                <c:pt idx="18">
                  <c:v>101.64474602775684</c:v>
                </c:pt>
                <c:pt idx="19">
                  <c:v>102.35681773756666</c:v>
                </c:pt>
                <c:pt idx="20">
                  <c:v>101.84021669319483</c:v>
                </c:pt>
                <c:pt idx="21">
                  <c:v>103.56035854904917</c:v>
                </c:pt>
                <c:pt idx="22">
                  <c:v>103.12473820893022</c:v>
                </c:pt>
                <c:pt idx="23">
                  <c:v>103.26994498896987</c:v>
                </c:pt>
                <c:pt idx="24">
                  <c:v>105.13529362486386</c:v>
                </c:pt>
                <c:pt idx="25">
                  <c:v>105.47038619418613</c:v>
                </c:pt>
                <c:pt idx="26">
                  <c:v>103.57152830135992</c:v>
                </c:pt>
                <c:pt idx="27">
                  <c:v>101.72851917008741</c:v>
                </c:pt>
                <c:pt idx="28">
                  <c:v>103.96246963223589</c:v>
                </c:pt>
                <c:pt idx="29">
                  <c:v>102.39870430873195</c:v>
                </c:pt>
                <c:pt idx="30">
                  <c:v>100.9745608891123</c:v>
                </c:pt>
                <c:pt idx="31">
                  <c:v>101.43531317193042</c:v>
                </c:pt>
                <c:pt idx="32">
                  <c:v>101.42135098154199</c:v>
                </c:pt>
                <c:pt idx="33">
                  <c:v>99.815699086872755</c:v>
                </c:pt>
                <c:pt idx="34">
                  <c:v>101.14210717377344</c:v>
                </c:pt>
                <c:pt idx="35">
                  <c:v>99.075702996286068</c:v>
                </c:pt>
                <c:pt idx="36">
                  <c:v>99.382871184831473</c:v>
                </c:pt>
                <c:pt idx="37">
                  <c:v>98.349669096087794</c:v>
                </c:pt>
                <c:pt idx="38">
                  <c:v>94.300633883443638</c:v>
                </c:pt>
                <c:pt idx="39">
                  <c:v>89.846695149535066</c:v>
                </c:pt>
                <c:pt idx="40">
                  <c:v>87.207841166122151</c:v>
                </c:pt>
                <c:pt idx="41">
                  <c:v>87.207841166122151</c:v>
                </c:pt>
                <c:pt idx="42">
                  <c:v>85.336907654072775</c:v>
                </c:pt>
                <c:pt idx="43">
                  <c:v>85.113512607857928</c:v>
                </c:pt>
                <c:pt idx="44">
                  <c:v>85.169361369411632</c:v>
                </c:pt>
                <c:pt idx="45">
                  <c:v>84.261818994163804</c:v>
                </c:pt>
                <c:pt idx="46">
                  <c:v>82.516545195610291</c:v>
                </c:pt>
                <c:pt idx="47">
                  <c:v>83.382200999692841</c:v>
                </c:pt>
                <c:pt idx="48">
                  <c:v>84.471251849990225</c:v>
                </c:pt>
                <c:pt idx="49">
                  <c:v>83.493898522800265</c:v>
                </c:pt>
                <c:pt idx="50">
                  <c:v>85.113512607857928</c:v>
                </c:pt>
                <c:pt idx="51">
                  <c:v>84.918041942419933</c:v>
                </c:pt>
                <c:pt idx="52">
                  <c:v>86.565580408254448</c:v>
                </c:pt>
                <c:pt idx="53">
                  <c:v>85.644075842618193</c:v>
                </c:pt>
                <c:pt idx="54">
                  <c:v>86.872748596799866</c:v>
                </c:pt>
                <c:pt idx="55">
                  <c:v>86.788975454469295</c:v>
                </c:pt>
                <c:pt idx="56">
                  <c:v>85.644075842618193</c:v>
                </c:pt>
                <c:pt idx="57">
                  <c:v>84.694646896205086</c:v>
                </c:pt>
                <c:pt idx="58">
                  <c:v>83.577671665130822</c:v>
                </c:pt>
                <c:pt idx="59">
                  <c:v>84.41540308843652</c:v>
                </c:pt>
                <c:pt idx="60">
                  <c:v>86.286336600485896</c:v>
                </c:pt>
                <c:pt idx="61">
                  <c:v>87.431236212336998</c:v>
                </c:pt>
                <c:pt idx="62">
                  <c:v>89.106699058948365</c:v>
                </c:pt>
                <c:pt idx="63">
                  <c:v>91.452347044204302</c:v>
                </c:pt>
                <c:pt idx="64">
                  <c:v>91.954985898187715</c:v>
                </c:pt>
                <c:pt idx="65">
                  <c:v>89.330094105163212</c:v>
                </c:pt>
                <c:pt idx="66">
                  <c:v>88.799530870402947</c:v>
                </c:pt>
                <c:pt idx="67">
                  <c:v>89.497640389824369</c:v>
                </c:pt>
                <c:pt idx="68">
                  <c:v>91.61989332886543</c:v>
                </c:pt>
                <c:pt idx="69">
                  <c:v>91.228951997989455</c:v>
                </c:pt>
                <c:pt idx="70">
                  <c:v>92.597246656055404</c:v>
                </c:pt>
                <c:pt idx="71">
                  <c:v>92.764792940716546</c:v>
                </c:pt>
                <c:pt idx="72">
                  <c:v>90.89385942866717</c:v>
                </c:pt>
                <c:pt idx="73">
                  <c:v>90.572729049733326</c:v>
                </c:pt>
                <c:pt idx="74">
                  <c:v>91.829326184691865</c:v>
                </c:pt>
                <c:pt idx="75">
                  <c:v>91.675742090419149</c:v>
                </c:pt>
                <c:pt idx="76">
                  <c:v>91.591968948088578</c:v>
                </c:pt>
                <c:pt idx="77">
                  <c:v>90.461031526625902</c:v>
                </c:pt>
                <c:pt idx="78">
                  <c:v>88.422551729915384</c:v>
                </c:pt>
                <c:pt idx="79">
                  <c:v>89.078774678171513</c:v>
                </c:pt>
                <c:pt idx="80">
                  <c:v>86.495769456312317</c:v>
                </c:pt>
                <c:pt idx="81">
                  <c:v>87.515009354667555</c:v>
                </c:pt>
                <c:pt idx="82">
                  <c:v>86.439920694758598</c:v>
                </c:pt>
                <c:pt idx="83">
                  <c:v>86.118790315824739</c:v>
                </c:pt>
                <c:pt idx="84">
                  <c:v>85.476529557957065</c:v>
                </c:pt>
                <c:pt idx="85">
                  <c:v>86.209823797157298</c:v>
                </c:pt>
                <c:pt idx="86">
                  <c:v>85.797659936890909</c:v>
                </c:pt>
                <c:pt idx="87">
                  <c:v>87.068219262237861</c:v>
                </c:pt>
                <c:pt idx="88">
                  <c:v>87.151992404568432</c:v>
                </c:pt>
                <c:pt idx="89">
                  <c:v>86.453882885147024</c:v>
                </c:pt>
                <c:pt idx="90">
                  <c:v>84.918041942419933</c:v>
                </c:pt>
                <c:pt idx="91">
                  <c:v>85.14143698863478</c:v>
                </c:pt>
                <c:pt idx="92">
                  <c:v>85.253134511742203</c:v>
                </c:pt>
                <c:pt idx="93">
                  <c:v>83.438049761246546</c:v>
                </c:pt>
                <c:pt idx="94">
                  <c:v>84.582949373097648</c:v>
                </c:pt>
                <c:pt idx="95">
                  <c:v>83.047108430370557</c:v>
                </c:pt>
                <c:pt idx="96">
                  <c:v>82.348998910949149</c:v>
                </c:pt>
                <c:pt idx="97">
                  <c:v>79.430901119767668</c:v>
                </c:pt>
                <c:pt idx="98">
                  <c:v>78.52335874451984</c:v>
                </c:pt>
                <c:pt idx="99">
                  <c:v>79.305241406271819</c:v>
                </c:pt>
                <c:pt idx="100">
                  <c:v>78.802602552288405</c:v>
                </c:pt>
                <c:pt idx="101">
                  <c:v>79.975426544916374</c:v>
                </c:pt>
                <c:pt idx="102">
                  <c:v>79.779955879478365</c:v>
                </c:pt>
                <c:pt idx="103">
                  <c:v>79.416938929379242</c:v>
                </c:pt>
                <c:pt idx="104">
                  <c:v>79.612409594817237</c:v>
                </c:pt>
                <c:pt idx="105">
                  <c:v>79.612409594817237</c:v>
                </c:pt>
                <c:pt idx="106">
                  <c:v>79.779955879478365</c:v>
                </c:pt>
                <c:pt idx="107">
                  <c:v>77.336572561503445</c:v>
                </c:pt>
                <c:pt idx="108">
                  <c:v>76.534025857976602</c:v>
                </c:pt>
                <c:pt idx="109">
                  <c:v>77.881097986652151</c:v>
                </c:pt>
                <c:pt idx="110">
                  <c:v>77.881097986652151</c:v>
                </c:pt>
                <c:pt idx="111">
                  <c:v>79.640333975594089</c:v>
                </c:pt>
                <c:pt idx="112">
                  <c:v>79.277317025494966</c:v>
                </c:pt>
                <c:pt idx="113">
                  <c:v>78.802602552288405</c:v>
                </c:pt>
                <c:pt idx="114">
                  <c:v>78.272039317528126</c:v>
                </c:pt>
                <c:pt idx="115">
                  <c:v>79.640333975594089</c:v>
                </c:pt>
                <c:pt idx="116">
                  <c:v>81.636927201139315</c:v>
                </c:pt>
                <c:pt idx="117">
                  <c:v>83.577671665130822</c:v>
                </c:pt>
                <c:pt idx="118">
                  <c:v>83.713942643321886</c:v>
                </c:pt>
                <c:pt idx="119">
                  <c:v>83.186730334254847</c:v>
                </c:pt>
                <c:pt idx="120">
                  <c:v>83.689369188238246</c:v>
                </c:pt>
                <c:pt idx="121">
                  <c:v>85.005166010443716</c:v>
                </c:pt>
                <c:pt idx="122">
                  <c:v>85.071626036692635</c:v>
                </c:pt>
                <c:pt idx="123">
                  <c:v>84.98115104297564</c:v>
                </c:pt>
                <c:pt idx="124">
                  <c:v>85.689313339476698</c:v>
                </c:pt>
                <c:pt idx="125">
                  <c:v>87.221803356510577</c:v>
                </c:pt>
                <c:pt idx="126">
                  <c:v>86.530954176091157</c:v>
                </c:pt>
                <c:pt idx="127">
                  <c:v>88.338778587584827</c:v>
                </c:pt>
                <c:pt idx="128">
                  <c:v>89.871268604618692</c:v>
                </c:pt>
                <c:pt idx="129">
                  <c:v>90.5587668593449</c:v>
                </c:pt>
                <c:pt idx="130">
                  <c:v>90.056128005361487</c:v>
                </c:pt>
                <c:pt idx="131">
                  <c:v>88.639244924743792</c:v>
                </c:pt>
                <c:pt idx="132">
                  <c:v>90.363296193906905</c:v>
                </c:pt>
                <c:pt idx="133">
                  <c:v>91.061405713328313</c:v>
                </c:pt>
                <c:pt idx="134">
                  <c:v>90.684426572840749</c:v>
                </c:pt>
                <c:pt idx="135">
                  <c:v>90.817346625338587</c:v>
                </c:pt>
                <c:pt idx="136">
                  <c:v>92.178380944402562</c:v>
                </c:pt>
                <c:pt idx="137">
                  <c:v>92.960263606154541</c:v>
                </c:pt>
                <c:pt idx="138">
                  <c:v>92.48554913294798</c:v>
                </c:pt>
                <c:pt idx="139">
                  <c:v>92.611208846443844</c:v>
                </c:pt>
                <c:pt idx="140">
                  <c:v>92.258803161039907</c:v>
                </c:pt>
                <c:pt idx="141">
                  <c:v>91.096590433107153</c:v>
                </c:pt>
                <c:pt idx="142">
                  <c:v>91.274189494847946</c:v>
                </c:pt>
                <c:pt idx="143">
                  <c:v>90.726313144006028</c:v>
                </c:pt>
                <c:pt idx="144">
                  <c:v>91.214989807601015</c:v>
                </c:pt>
                <c:pt idx="145">
                  <c:v>91.982910278964567</c:v>
                </c:pt>
                <c:pt idx="146">
                  <c:v>94.20289855072464</c:v>
                </c:pt>
                <c:pt idx="147">
                  <c:v>96.290525257602425</c:v>
                </c:pt>
                <c:pt idx="148">
                  <c:v>96.213453966658292</c:v>
                </c:pt>
                <c:pt idx="149">
                  <c:v>95.676188880511575</c:v>
                </c:pt>
                <c:pt idx="150">
                  <c:v>95.305911591410464</c:v>
                </c:pt>
                <c:pt idx="151">
                  <c:v>95.990058920443445</c:v>
                </c:pt>
                <c:pt idx="152">
                  <c:v>93.784032839071799</c:v>
                </c:pt>
                <c:pt idx="153">
                  <c:v>94.956856831699753</c:v>
                </c:pt>
                <c:pt idx="154">
                  <c:v>94.901008070146048</c:v>
                </c:pt>
                <c:pt idx="155">
                  <c:v>92.855826422049105</c:v>
                </c:pt>
                <c:pt idx="156">
                  <c:v>90.189048057859324</c:v>
                </c:pt>
                <c:pt idx="157">
                  <c:v>91.03348133255146</c:v>
                </c:pt>
                <c:pt idx="158">
                  <c:v>92.848566083047118</c:v>
                </c:pt>
                <c:pt idx="159">
                  <c:v>94.06327664684035</c:v>
                </c:pt>
                <c:pt idx="160">
                  <c:v>94.663650833542761</c:v>
                </c:pt>
                <c:pt idx="161">
                  <c:v>94.272709502666785</c:v>
                </c:pt>
                <c:pt idx="162">
                  <c:v>93.434978079361102</c:v>
                </c:pt>
                <c:pt idx="163">
                  <c:v>94.161011979559348</c:v>
                </c:pt>
                <c:pt idx="164">
                  <c:v>93.365167127418943</c:v>
                </c:pt>
                <c:pt idx="165">
                  <c:v>94.035352266063498</c:v>
                </c:pt>
                <c:pt idx="166">
                  <c:v>92.464885091173116</c:v>
                </c:pt>
                <c:pt idx="167">
                  <c:v>91.578006757700152</c:v>
                </c:pt>
                <c:pt idx="168">
                  <c:v>90.496216246404742</c:v>
                </c:pt>
                <c:pt idx="169">
                  <c:v>90.838010667113451</c:v>
                </c:pt>
                <c:pt idx="170">
                  <c:v>92.046019379520274</c:v>
                </c:pt>
                <c:pt idx="171">
                  <c:v>92.377202535533769</c:v>
                </c:pt>
                <c:pt idx="172">
                  <c:v>91.354611711485305</c:v>
                </c:pt>
                <c:pt idx="173">
                  <c:v>90.907821619055596</c:v>
                </c:pt>
                <c:pt idx="174">
                  <c:v>91.522157996146433</c:v>
                </c:pt>
                <c:pt idx="175">
                  <c:v>92.199603473792976</c:v>
                </c:pt>
                <c:pt idx="176">
                  <c:v>91.738851190974842</c:v>
                </c:pt>
                <c:pt idx="177">
                  <c:v>89.365278824942067</c:v>
                </c:pt>
                <c:pt idx="178">
                  <c:v>89.61659825193378</c:v>
                </c:pt>
                <c:pt idx="179">
                  <c:v>89.422244561726842</c:v>
                </c:pt>
                <c:pt idx="180">
                  <c:v>90.056128005361487</c:v>
                </c:pt>
                <c:pt idx="181">
                  <c:v>89.253581301834643</c:v>
                </c:pt>
                <c:pt idx="182">
                  <c:v>88.513585211247943</c:v>
                </c:pt>
                <c:pt idx="183">
                  <c:v>89.61659825193378</c:v>
                </c:pt>
                <c:pt idx="184">
                  <c:v>88.48566083047109</c:v>
                </c:pt>
                <c:pt idx="185">
                  <c:v>88.017648208650982</c:v>
                </c:pt>
                <c:pt idx="186">
                  <c:v>88.506324872245955</c:v>
                </c:pt>
                <c:pt idx="187">
                  <c:v>88.157270112535258</c:v>
                </c:pt>
                <c:pt idx="188">
                  <c:v>88.268967635642682</c:v>
                </c:pt>
                <c:pt idx="189">
                  <c:v>88.324816397196386</c:v>
                </c:pt>
                <c:pt idx="190">
                  <c:v>87.151992404568432</c:v>
                </c:pt>
                <c:pt idx="191">
                  <c:v>86.370109742816453</c:v>
                </c:pt>
                <c:pt idx="192">
                  <c:v>86.792326380162521</c:v>
                </c:pt>
                <c:pt idx="193">
                  <c:v>87.633967216776981</c:v>
                </c:pt>
                <c:pt idx="194">
                  <c:v>87.801513501438109</c:v>
                </c:pt>
                <c:pt idx="195">
                  <c:v>87.515009354667555</c:v>
                </c:pt>
                <c:pt idx="196">
                  <c:v>87.787551311049683</c:v>
                </c:pt>
                <c:pt idx="197">
                  <c:v>87.249727737287429</c:v>
                </c:pt>
                <c:pt idx="198">
                  <c:v>85.832844656669749</c:v>
                </c:pt>
                <c:pt idx="199">
                  <c:v>85.288319231521044</c:v>
                </c:pt>
                <c:pt idx="200">
                  <c:v>85.386054564240041</c:v>
                </c:pt>
                <c:pt idx="201">
                  <c:v>84.401440898048079</c:v>
                </c:pt>
                <c:pt idx="202">
                  <c:v>83.773142330568817</c:v>
                </c:pt>
                <c:pt idx="203">
                  <c:v>83.096255340537823</c:v>
                </c:pt>
                <c:pt idx="204">
                  <c:v>81.790511295412031</c:v>
                </c:pt>
                <c:pt idx="205">
                  <c:v>80.338443495015497</c:v>
                </c:pt>
                <c:pt idx="206">
                  <c:v>80.052497835860507</c:v>
                </c:pt>
                <c:pt idx="207">
                  <c:v>79.940800312753069</c:v>
                </c:pt>
                <c:pt idx="208">
                  <c:v>81.134288347155902</c:v>
                </c:pt>
                <c:pt idx="209">
                  <c:v>81.287872441428604</c:v>
                </c:pt>
                <c:pt idx="210">
                  <c:v>81.937393538298295</c:v>
                </c:pt>
                <c:pt idx="211">
                  <c:v>80.687498254726208</c:v>
                </c:pt>
                <c:pt idx="212">
                  <c:v>79.584485214040384</c:v>
                </c:pt>
                <c:pt idx="213">
                  <c:v>79.305241406271819</c:v>
                </c:pt>
                <c:pt idx="214">
                  <c:v>79.919577783362655</c:v>
                </c:pt>
                <c:pt idx="215">
                  <c:v>80.394292256569216</c:v>
                </c:pt>
                <c:pt idx="216">
                  <c:v>79.863729021808936</c:v>
                </c:pt>
                <c:pt idx="217">
                  <c:v>78.216190555974421</c:v>
                </c:pt>
                <c:pt idx="218">
                  <c:v>79.053921979280105</c:v>
                </c:pt>
                <c:pt idx="219">
                  <c:v>80.701460445114634</c:v>
                </c:pt>
                <c:pt idx="220">
                  <c:v>79.857027170422498</c:v>
                </c:pt>
                <c:pt idx="221">
                  <c:v>80.247968501298487</c:v>
                </c:pt>
                <c:pt idx="222">
                  <c:v>81.720700343469886</c:v>
                </c:pt>
                <c:pt idx="223">
                  <c:v>80.485325737901775</c:v>
                </c:pt>
                <c:pt idx="224">
                  <c:v>80.031275306470079</c:v>
                </c:pt>
                <c:pt idx="225">
                  <c:v>80.652872022562903</c:v>
                </c:pt>
                <c:pt idx="226">
                  <c:v>81.218061489486473</c:v>
                </c:pt>
                <c:pt idx="227">
                  <c:v>81.797771634414019</c:v>
                </c:pt>
                <c:pt idx="228">
                  <c:v>83.487196671413827</c:v>
                </c:pt>
                <c:pt idx="229">
                  <c:v>82.882913071402641</c:v>
                </c:pt>
                <c:pt idx="230">
                  <c:v>82.865599955320988</c:v>
                </c:pt>
                <c:pt idx="231">
                  <c:v>82.753902432213565</c:v>
                </c:pt>
                <c:pt idx="232">
                  <c:v>81.433079221468262</c:v>
                </c:pt>
                <c:pt idx="233">
                  <c:v>80.349613247326246</c:v>
                </c:pt>
                <c:pt idx="234">
                  <c:v>80.236798748987752</c:v>
                </c:pt>
                <c:pt idx="235">
                  <c:v>80.62327217893943</c:v>
                </c:pt>
                <c:pt idx="236">
                  <c:v>79.707352489458543</c:v>
                </c:pt>
                <c:pt idx="237">
                  <c:v>78.755131104967759</c:v>
                </c:pt>
                <c:pt idx="238">
                  <c:v>77.573929798106732</c:v>
                </c:pt>
                <c:pt idx="239">
                  <c:v>80.857836977465027</c:v>
                </c:pt>
                <c:pt idx="240">
                  <c:v>81.30351009466365</c:v>
                </c:pt>
                <c:pt idx="241">
                  <c:v>83.209069838876331</c:v>
                </c:pt>
                <c:pt idx="242">
                  <c:v>82.656167099494567</c:v>
                </c:pt>
                <c:pt idx="243">
                  <c:v>82.346206472871458</c:v>
                </c:pt>
                <c:pt idx="244">
                  <c:v>80.673536064337782</c:v>
                </c:pt>
                <c:pt idx="245">
                  <c:v>80.659573873949341</c:v>
                </c:pt>
                <c:pt idx="246">
                  <c:v>79.527519477255595</c:v>
                </c:pt>
                <c:pt idx="247">
                  <c:v>79.729691994080028</c:v>
                </c:pt>
                <c:pt idx="248">
                  <c:v>79.129317807377618</c:v>
                </c:pt>
                <c:pt idx="249">
                  <c:v>79.891653402585803</c:v>
                </c:pt>
                <c:pt idx="250">
                  <c:v>79.176789254698278</c:v>
                </c:pt>
                <c:pt idx="251">
                  <c:v>79.13769512161069</c:v>
                </c:pt>
                <c:pt idx="252">
                  <c:v>78.501019239898355</c:v>
                </c:pt>
                <c:pt idx="253">
                  <c:v>79.249392644718114</c:v>
                </c:pt>
                <c:pt idx="254">
                  <c:v>78.970148836949534</c:v>
                </c:pt>
                <c:pt idx="255">
                  <c:v>78.171511546731452</c:v>
                </c:pt>
                <c:pt idx="256">
                  <c:v>77.327078272039316</c:v>
                </c:pt>
                <c:pt idx="257">
                  <c:v>78.146379604032276</c:v>
                </c:pt>
                <c:pt idx="258">
                  <c:v>78.475887297199193</c:v>
                </c:pt>
                <c:pt idx="259">
                  <c:v>78.785847923822288</c:v>
                </c:pt>
                <c:pt idx="260">
                  <c:v>79.126525369299941</c:v>
                </c:pt>
                <c:pt idx="261">
                  <c:v>79.04275222696937</c:v>
                </c:pt>
                <c:pt idx="262">
                  <c:v>78.09890815671163</c:v>
                </c:pt>
                <c:pt idx="263">
                  <c:v>77.518081036553028</c:v>
                </c:pt>
                <c:pt idx="264">
                  <c:v>78.52335874451984</c:v>
                </c:pt>
                <c:pt idx="265">
                  <c:v>78.120130686102044</c:v>
                </c:pt>
                <c:pt idx="266">
                  <c:v>78.666890061712877</c:v>
                </c:pt>
                <c:pt idx="267">
                  <c:v>78.659071235095368</c:v>
                </c:pt>
                <c:pt idx="268">
                  <c:v>78.85845131384211</c:v>
                </c:pt>
                <c:pt idx="269">
                  <c:v>78.205020803663686</c:v>
                </c:pt>
                <c:pt idx="270">
                  <c:v>77.444360671302121</c:v>
                </c:pt>
                <c:pt idx="271">
                  <c:v>77.967663567060399</c:v>
                </c:pt>
                <c:pt idx="272">
                  <c:v>77.878305548574474</c:v>
                </c:pt>
                <c:pt idx="273">
                  <c:v>80.521627432911686</c:v>
                </c:pt>
                <c:pt idx="274">
                  <c:v>82.335036720560723</c:v>
                </c:pt>
                <c:pt idx="275">
                  <c:v>83.334729552372195</c:v>
                </c:pt>
                <c:pt idx="276">
                  <c:v>84.274105721705624</c:v>
                </c:pt>
                <c:pt idx="277">
                  <c:v>85.783697746502469</c:v>
                </c:pt>
                <c:pt idx="278">
                  <c:v>86.115997877747063</c:v>
                </c:pt>
                <c:pt idx="279">
                  <c:v>86.534863589399919</c:v>
                </c:pt>
                <c:pt idx="280">
                  <c:v>86.229370863701106</c:v>
                </c:pt>
                <c:pt idx="281">
                  <c:v>84.778420038535657</c:v>
                </c:pt>
                <c:pt idx="282">
                  <c:v>84.697439334282763</c:v>
                </c:pt>
                <c:pt idx="283">
                  <c:v>84.200385356454731</c:v>
                </c:pt>
                <c:pt idx="284">
                  <c:v>86.007092792717316</c:v>
                </c:pt>
                <c:pt idx="285">
                  <c:v>86.652145988662696</c:v>
                </c:pt>
                <c:pt idx="286">
                  <c:v>87.651838820474154</c:v>
                </c:pt>
                <c:pt idx="287">
                  <c:v>87.75795146742621</c:v>
                </c:pt>
                <c:pt idx="288">
                  <c:v>88.414174415682339</c:v>
                </c:pt>
                <c:pt idx="289">
                  <c:v>88.87492669850046</c:v>
                </c:pt>
                <c:pt idx="290">
                  <c:v>88.964284716986413</c:v>
                </c:pt>
                <c:pt idx="291">
                  <c:v>89.651224484097071</c:v>
                </c:pt>
                <c:pt idx="292">
                  <c:v>91.929853955488539</c:v>
                </c:pt>
                <c:pt idx="293">
                  <c:v>94.102370779927952</c:v>
                </c:pt>
                <c:pt idx="294">
                  <c:v>95.44553349529474</c:v>
                </c:pt>
                <c:pt idx="295">
                  <c:v>93.063583815028892</c:v>
                </c:pt>
                <c:pt idx="296">
                  <c:v>91.099382871184844</c:v>
                </c:pt>
                <c:pt idx="297">
                  <c:v>91.552874815000976</c:v>
                </c:pt>
                <c:pt idx="298">
                  <c:v>90.838010667113451</c:v>
                </c:pt>
                <c:pt idx="299">
                  <c:v>91.31831001647538</c:v>
                </c:pt>
                <c:pt idx="300">
                  <c:v>90.5587668593449</c:v>
                </c:pt>
                <c:pt idx="301">
                  <c:v>90.916198933288655</c:v>
                </c:pt>
                <c:pt idx="302">
                  <c:v>91.298762949931586</c:v>
                </c:pt>
                <c:pt idx="303">
                  <c:v>92.111362430538108</c:v>
                </c:pt>
                <c:pt idx="304">
                  <c:v>92.820641702270251</c:v>
                </c:pt>
                <c:pt idx="305">
                  <c:v>93.781240400994108</c:v>
                </c:pt>
                <c:pt idx="306">
                  <c:v>93.675127754042052</c:v>
                </c:pt>
                <c:pt idx="307">
                  <c:v>94.216860741113067</c:v>
                </c:pt>
                <c:pt idx="308">
                  <c:v>95.946496886431547</c:v>
                </c:pt>
                <c:pt idx="309">
                  <c:v>95.293624863868644</c:v>
                </c:pt>
                <c:pt idx="310">
                  <c:v>94.632934014688232</c:v>
                </c:pt>
                <c:pt idx="311">
                  <c:v>94.292256569210579</c:v>
                </c:pt>
                <c:pt idx="312">
                  <c:v>93.488034402837116</c:v>
                </c:pt>
                <c:pt idx="313">
                  <c:v>93.680712630197434</c:v>
                </c:pt>
                <c:pt idx="314">
                  <c:v>92.235905168802873</c:v>
                </c:pt>
                <c:pt idx="315">
                  <c:v>91.605931138477004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9C-1341-A22D-9092D8856826}"/>
            </c:ext>
          </c:extLst>
        </c:ser>
        <c:ser>
          <c:idx val="1"/>
          <c:order val="1"/>
          <c:tx>
            <c:v>Pd</c:v>
          </c:tx>
          <c:spPr>
            <a:ln w="28575" cap="rnd">
              <a:solidFill>
                <a:srgbClr val="BFBCBE"/>
              </a:solidFill>
              <a:round/>
            </a:ln>
            <a:effectLst/>
          </c:spPr>
          <c:marker>
            <c:symbol val="none"/>
          </c:marker>
          <c:cat>
            <c:numRef>
              <c:f>AfterAug2011!$A$3:$A$318</c:f>
              <c:numCache>
                <c:formatCode>m/d/yy</c:formatCode>
                <c:ptCount val="316"/>
                <c:pt idx="0">
                  <c:v>40756</c:v>
                </c:pt>
                <c:pt idx="1">
                  <c:v>40757</c:v>
                </c:pt>
                <c:pt idx="2">
                  <c:v>40758</c:v>
                </c:pt>
                <c:pt idx="3">
                  <c:v>40759</c:v>
                </c:pt>
                <c:pt idx="4">
                  <c:v>40760</c:v>
                </c:pt>
                <c:pt idx="5">
                  <c:v>40763</c:v>
                </c:pt>
                <c:pt idx="6">
                  <c:v>40764</c:v>
                </c:pt>
                <c:pt idx="7">
                  <c:v>40765</c:v>
                </c:pt>
                <c:pt idx="8">
                  <c:v>40766</c:v>
                </c:pt>
                <c:pt idx="9">
                  <c:v>40767</c:v>
                </c:pt>
                <c:pt idx="10">
                  <c:v>40770</c:v>
                </c:pt>
                <c:pt idx="11">
                  <c:v>40771</c:v>
                </c:pt>
                <c:pt idx="12">
                  <c:v>40772</c:v>
                </c:pt>
                <c:pt idx="13">
                  <c:v>40773</c:v>
                </c:pt>
                <c:pt idx="14">
                  <c:v>40774</c:v>
                </c:pt>
                <c:pt idx="15">
                  <c:v>40777</c:v>
                </c:pt>
                <c:pt idx="16">
                  <c:v>40778</c:v>
                </c:pt>
                <c:pt idx="17">
                  <c:v>40779</c:v>
                </c:pt>
                <c:pt idx="18">
                  <c:v>40780</c:v>
                </c:pt>
                <c:pt idx="19">
                  <c:v>40781</c:v>
                </c:pt>
                <c:pt idx="20">
                  <c:v>40784</c:v>
                </c:pt>
                <c:pt idx="21">
                  <c:v>40785</c:v>
                </c:pt>
                <c:pt idx="22">
                  <c:v>40786</c:v>
                </c:pt>
                <c:pt idx="23">
                  <c:v>40787</c:v>
                </c:pt>
                <c:pt idx="24">
                  <c:v>40788</c:v>
                </c:pt>
                <c:pt idx="25">
                  <c:v>40791</c:v>
                </c:pt>
                <c:pt idx="26">
                  <c:v>40792</c:v>
                </c:pt>
                <c:pt idx="27">
                  <c:v>40793</c:v>
                </c:pt>
                <c:pt idx="28">
                  <c:v>40794</c:v>
                </c:pt>
                <c:pt idx="29">
                  <c:v>40795</c:v>
                </c:pt>
                <c:pt idx="30">
                  <c:v>40798</c:v>
                </c:pt>
                <c:pt idx="31">
                  <c:v>40799</c:v>
                </c:pt>
                <c:pt idx="32">
                  <c:v>40800</c:v>
                </c:pt>
                <c:pt idx="33">
                  <c:v>40801</c:v>
                </c:pt>
                <c:pt idx="34">
                  <c:v>40802</c:v>
                </c:pt>
                <c:pt idx="35">
                  <c:v>40805</c:v>
                </c:pt>
                <c:pt idx="36">
                  <c:v>40806</c:v>
                </c:pt>
                <c:pt idx="37">
                  <c:v>40807</c:v>
                </c:pt>
                <c:pt idx="38">
                  <c:v>40808</c:v>
                </c:pt>
                <c:pt idx="39">
                  <c:v>40809</c:v>
                </c:pt>
                <c:pt idx="40">
                  <c:v>40812</c:v>
                </c:pt>
                <c:pt idx="41">
                  <c:v>40813</c:v>
                </c:pt>
                <c:pt idx="42">
                  <c:v>40814</c:v>
                </c:pt>
                <c:pt idx="43">
                  <c:v>40815</c:v>
                </c:pt>
                <c:pt idx="44">
                  <c:v>40816</c:v>
                </c:pt>
                <c:pt idx="45">
                  <c:v>40819</c:v>
                </c:pt>
                <c:pt idx="46">
                  <c:v>40820</c:v>
                </c:pt>
                <c:pt idx="47">
                  <c:v>40821</c:v>
                </c:pt>
                <c:pt idx="48">
                  <c:v>40822</c:v>
                </c:pt>
                <c:pt idx="49">
                  <c:v>40823</c:v>
                </c:pt>
                <c:pt idx="50">
                  <c:v>40826</c:v>
                </c:pt>
                <c:pt idx="51">
                  <c:v>40827</c:v>
                </c:pt>
                <c:pt idx="52">
                  <c:v>40828</c:v>
                </c:pt>
                <c:pt idx="53">
                  <c:v>40829</c:v>
                </c:pt>
                <c:pt idx="54">
                  <c:v>40830</c:v>
                </c:pt>
                <c:pt idx="55">
                  <c:v>40833</c:v>
                </c:pt>
                <c:pt idx="56">
                  <c:v>40834</c:v>
                </c:pt>
                <c:pt idx="57">
                  <c:v>40835</c:v>
                </c:pt>
                <c:pt idx="58">
                  <c:v>40836</c:v>
                </c:pt>
                <c:pt idx="59">
                  <c:v>40837</c:v>
                </c:pt>
                <c:pt idx="60">
                  <c:v>40840</c:v>
                </c:pt>
                <c:pt idx="61">
                  <c:v>40841</c:v>
                </c:pt>
                <c:pt idx="62">
                  <c:v>40842</c:v>
                </c:pt>
                <c:pt idx="63">
                  <c:v>40843</c:v>
                </c:pt>
                <c:pt idx="64">
                  <c:v>40844</c:v>
                </c:pt>
                <c:pt idx="65">
                  <c:v>40847</c:v>
                </c:pt>
                <c:pt idx="66">
                  <c:v>40848</c:v>
                </c:pt>
                <c:pt idx="67">
                  <c:v>40849</c:v>
                </c:pt>
                <c:pt idx="68">
                  <c:v>40850</c:v>
                </c:pt>
                <c:pt idx="69">
                  <c:v>40851</c:v>
                </c:pt>
                <c:pt idx="70">
                  <c:v>40854</c:v>
                </c:pt>
                <c:pt idx="71">
                  <c:v>40855</c:v>
                </c:pt>
                <c:pt idx="72">
                  <c:v>40856</c:v>
                </c:pt>
                <c:pt idx="73">
                  <c:v>40857</c:v>
                </c:pt>
                <c:pt idx="74">
                  <c:v>40858</c:v>
                </c:pt>
                <c:pt idx="75">
                  <c:v>40861</c:v>
                </c:pt>
                <c:pt idx="76">
                  <c:v>40862</c:v>
                </c:pt>
                <c:pt idx="77">
                  <c:v>40863</c:v>
                </c:pt>
                <c:pt idx="78">
                  <c:v>40864</c:v>
                </c:pt>
                <c:pt idx="79">
                  <c:v>40865</c:v>
                </c:pt>
                <c:pt idx="80">
                  <c:v>40868</c:v>
                </c:pt>
                <c:pt idx="81">
                  <c:v>40869</c:v>
                </c:pt>
                <c:pt idx="82">
                  <c:v>40870</c:v>
                </c:pt>
                <c:pt idx="83">
                  <c:v>40871</c:v>
                </c:pt>
                <c:pt idx="84">
                  <c:v>40872</c:v>
                </c:pt>
                <c:pt idx="85">
                  <c:v>40875</c:v>
                </c:pt>
                <c:pt idx="86">
                  <c:v>40876</c:v>
                </c:pt>
                <c:pt idx="87">
                  <c:v>40877</c:v>
                </c:pt>
                <c:pt idx="88">
                  <c:v>40878</c:v>
                </c:pt>
                <c:pt idx="89">
                  <c:v>40879</c:v>
                </c:pt>
                <c:pt idx="90">
                  <c:v>40882</c:v>
                </c:pt>
                <c:pt idx="91">
                  <c:v>40883</c:v>
                </c:pt>
                <c:pt idx="92">
                  <c:v>40884</c:v>
                </c:pt>
                <c:pt idx="93">
                  <c:v>40885</c:v>
                </c:pt>
                <c:pt idx="94">
                  <c:v>40886</c:v>
                </c:pt>
                <c:pt idx="95">
                  <c:v>40889</c:v>
                </c:pt>
                <c:pt idx="96">
                  <c:v>40890</c:v>
                </c:pt>
                <c:pt idx="97">
                  <c:v>40891</c:v>
                </c:pt>
                <c:pt idx="98">
                  <c:v>40892</c:v>
                </c:pt>
                <c:pt idx="99">
                  <c:v>40893</c:v>
                </c:pt>
                <c:pt idx="100">
                  <c:v>40896</c:v>
                </c:pt>
                <c:pt idx="101">
                  <c:v>40897</c:v>
                </c:pt>
                <c:pt idx="102">
                  <c:v>40898</c:v>
                </c:pt>
                <c:pt idx="103">
                  <c:v>40899</c:v>
                </c:pt>
                <c:pt idx="104">
                  <c:v>40900</c:v>
                </c:pt>
                <c:pt idx="105">
                  <c:v>40903</c:v>
                </c:pt>
                <c:pt idx="106">
                  <c:v>40904</c:v>
                </c:pt>
                <c:pt idx="107">
                  <c:v>40905</c:v>
                </c:pt>
                <c:pt idx="108">
                  <c:v>40906</c:v>
                </c:pt>
                <c:pt idx="109">
                  <c:v>40907</c:v>
                </c:pt>
                <c:pt idx="110">
                  <c:v>40910</c:v>
                </c:pt>
                <c:pt idx="111">
                  <c:v>40911</c:v>
                </c:pt>
                <c:pt idx="112">
                  <c:v>40912</c:v>
                </c:pt>
                <c:pt idx="113">
                  <c:v>40913</c:v>
                </c:pt>
                <c:pt idx="114">
                  <c:v>40914</c:v>
                </c:pt>
                <c:pt idx="115">
                  <c:v>40917</c:v>
                </c:pt>
                <c:pt idx="116">
                  <c:v>40918</c:v>
                </c:pt>
                <c:pt idx="117">
                  <c:v>40919</c:v>
                </c:pt>
                <c:pt idx="118">
                  <c:v>40920</c:v>
                </c:pt>
                <c:pt idx="119">
                  <c:v>40921</c:v>
                </c:pt>
                <c:pt idx="120">
                  <c:v>40924</c:v>
                </c:pt>
                <c:pt idx="121">
                  <c:v>40925</c:v>
                </c:pt>
                <c:pt idx="122">
                  <c:v>40926</c:v>
                </c:pt>
                <c:pt idx="123">
                  <c:v>40927</c:v>
                </c:pt>
                <c:pt idx="124">
                  <c:v>40928</c:v>
                </c:pt>
                <c:pt idx="125">
                  <c:v>40931</c:v>
                </c:pt>
                <c:pt idx="126">
                  <c:v>40932</c:v>
                </c:pt>
                <c:pt idx="127">
                  <c:v>40933</c:v>
                </c:pt>
                <c:pt idx="128">
                  <c:v>40934</c:v>
                </c:pt>
                <c:pt idx="129">
                  <c:v>40935</c:v>
                </c:pt>
                <c:pt idx="130">
                  <c:v>40938</c:v>
                </c:pt>
                <c:pt idx="131">
                  <c:v>40939</c:v>
                </c:pt>
                <c:pt idx="132">
                  <c:v>40940</c:v>
                </c:pt>
                <c:pt idx="133">
                  <c:v>40941</c:v>
                </c:pt>
                <c:pt idx="134">
                  <c:v>40942</c:v>
                </c:pt>
                <c:pt idx="135">
                  <c:v>40945</c:v>
                </c:pt>
                <c:pt idx="136">
                  <c:v>40946</c:v>
                </c:pt>
                <c:pt idx="137">
                  <c:v>40947</c:v>
                </c:pt>
                <c:pt idx="138">
                  <c:v>40948</c:v>
                </c:pt>
                <c:pt idx="139">
                  <c:v>40949</c:v>
                </c:pt>
                <c:pt idx="140">
                  <c:v>40952</c:v>
                </c:pt>
                <c:pt idx="141">
                  <c:v>40953</c:v>
                </c:pt>
                <c:pt idx="142">
                  <c:v>40954</c:v>
                </c:pt>
                <c:pt idx="143">
                  <c:v>40955</c:v>
                </c:pt>
                <c:pt idx="144">
                  <c:v>40956</c:v>
                </c:pt>
                <c:pt idx="145">
                  <c:v>40959</c:v>
                </c:pt>
                <c:pt idx="146">
                  <c:v>40960</c:v>
                </c:pt>
                <c:pt idx="147">
                  <c:v>40961</c:v>
                </c:pt>
                <c:pt idx="148">
                  <c:v>40962</c:v>
                </c:pt>
                <c:pt idx="149">
                  <c:v>40963</c:v>
                </c:pt>
                <c:pt idx="150">
                  <c:v>40966</c:v>
                </c:pt>
                <c:pt idx="151">
                  <c:v>40967</c:v>
                </c:pt>
                <c:pt idx="152">
                  <c:v>40968</c:v>
                </c:pt>
                <c:pt idx="153">
                  <c:v>40969</c:v>
                </c:pt>
                <c:pt idx="154">
                  <c:v>40970</c:v>
                </c:pt>
                <c:pt idx="155">
                  <c:v>40973</c:v>
                </c:pt>
                <c:pt idx="156">
                  <c:v>40974</c:v>
                </c:pt>
                <c:pt idx="157">
                  <c:v>40975</c:v>
                </c:pt>
                <c:pt idx="158">
                  <c:v>40976</c:v>
                </c:pt>
                <c:pt idx="159">
                  <c:v>40977</c:v>
                </c:pt>
                <c:pt idx="160">
                  <c:v>40980</c:v>
                </c:pt>
                <c:pt idx="161">
                  <c:v>40981</c:v>
                </c:pt>
                <c:pt idx="162">
                  <c:v>40982</c:v>
                </c:pt>
                <c:pt idx="163">
                  <c:v>40983</c:v>
                </c:pt>
                <c:pt idx="164">
                  <c:v>40984</c:v>
                </c:pt>
                <c:pt idx="165">
                  <c:v>40987</c:v>
                </c:pt>
                <c:pt idx="166">
                  <c:v>40988</c:v>
                </c:pt>
                <c:pt idx="167">
                  <c:v>40989</c:v>
                </c:pt>
                <c:pt idx="168">
                  <c:v>40990</c:v>
                </c:pt>
                <c:pt idx="169">
                  <c:v>40991</c:v>
                </c:pt>
                <c:pt idx="170">
                  <c:v>40994</c:v>
                </c:pt>
                <c:pt idx="171">
                  <c:v>40995</c:v>
                </c:pt>
                <c:pt idx="172">
                  <c:v>40996</c:v>
                </c:pt>
                <c:pt idx="173">
                  <c:v>40997</c:v>
                </c:pt>
                <c:pt idx="174">
                  <c:v>40998</c:v>
                </c:pt>
                <c:pt idx="175">
                  <c:v>41001</c:v>
                </c:pt>
                <c:pt idx="176">
                  <c:v>41002</c:v>
                </c:pt>
                <c:pt idx="177">
                  <c:v>41003</c:v>
                </c:pt>
                <c:pt idx="178">
                  <c:v>41004</c:v>
                </c:pt>
                <c:pt idx="179">
                  <c:v>41005</c:v>
                </c:pt>
                <c:pt idx="180">
                  <c:v>41008</c:v>
                </c:pt>
                <c:pt idx="181">
                  <c:v>41009</c:v>
                </c:pt>
                <c:pt idx="182">
                  <c:v>41010</c:v>
                </c:pt>
                <c:pt idx="183">
                  <c:v>41011</c:v>
                </c:pt>
                <c:pt idx="184">
                  <c:v>41012</c:v>
                </c:pt>
                <c:pt idx="185">
                  <c:v>41015</c:v>
                </c:pt>
                <c:pt idx="186">
                  <c:v>41016</c:v>
                </c:pt>
                <c:pt idx="187">
                  <c:v>41017</c:v>
                </c:pt>
                <c:pt idx="188">
                  <c:v>41018</c:v>
                </c:pt>
                <c:pt idx="189">
                  <c:v>41019</c:v>
                </c:pt>
                <c:pt idx="190">
                  <c:v>41022</c:v>
                </c:pt>
                <c:pt idx="191">
                  <c:v>41023</c:v>
                </c:pt>
                <c:pt idx="192">
                  <c:v>41024</c:v>
                </c:pt>
                <c:pt idx="193">
                  <c:v>41025</c:v>
                </c:pt>
                <c:pt idx="194">
                  <c:v>41026</c:v>
                </c:pt>
                <c:pt idx="195">
                  <c:v>41029</c:v>
                </c:pt>
                <c:pt idx="196">
                  <c:v>41030</c:v>
                </c:pt>
                <c:pt idx="197">
                  <c:v>41031</c:v>
                </c:pt>
                <c:pt idx="198">
                  <c:v>41032</c:v>
                </c:pt>
                <c:pt idx="199">
                  <c:v>41033</c:v>
                </c:pt>
                <c:pt idx="200">
                  <c:v>41036</c:v>
                </c:pt>
                <c:pt idx="201">
                  <c:v>41037</c:v>
                </c:pt>
                <c:pt idx="202">
                  <c:v>41038</c:v>
                </c:pt>
                <c:pt idx="203">
                  <c:v>41039</c:v>
                </c:pt>
                <c:pt idx="204">
                  <c:v>41040</c:v>
                </c:pt>
                <c:pt idx="205">
                  <c:v>41043</c:v>
                </c:pt>
                <c:pt idx="206">
                  <c:v>41044</c:v>
                </c:pt>
                <c:pt idx="207">
                  <c:v>41045</c:v>
                </c:pt>
                <c:pt idx="208">
                  <c:v>41046</c:v>
                </c:pt>
                <c:pt idx="209">
                  <c:v>41047</c:v>
                </c:pt>
                <c:pt idx="210">
                  <c:v>41050</c:v>
                </c:pt>
                <c:pt idx="211">
                  <c:v>41051</c:v>
                </c:pt>
                <c:pt idx="212">
                  <c:v>41052</c:v>
                </c:pt>
                <c:pt idx="213">
                  <c:v>41053</c:v>
                </c:pt>
                <c:pt idx="214">
                  <c:v>41054</c:v>
                </c:pt>
                <c:pt idx="215">
                  <c:v>41057</c:v>
                </c:pt>
                <c:pt idx="216">
                  <c:v>41058</c:v>
                </c:pt>
                <c:pt idx="217">
                  <c:v>41059</c:v>
                </c:pt>
                <c:pt idx="218">
                  <c:v>41060</c:v>
                </c:pt>
                <c:pt idx="219">
                  <c:v>41061</c:v>
                </c:pt>
                <c:pt idx="220">
                  <c:v>41064</c:v>
                </c:pt>
                <c:pt idx="221">
                  <c:v>41065</c:v>
                </c:pt>
                <c:pt idx="222">
                  <c:v>41066</c:v>
                </c:pt>
                <c:pt idx="223">
                  <c:v>41067</c:v>
                </c:pt>
                <c:pt idx="224">
                  <c:v>41068</c:v>
                </c:pt>
                <c:pt idx="225">
                  <c:v>41071</c:v>
                </c:pt>
                <c:pt idx="226">
                  <c:v>41072</c:v>
                </c:pt>
                <c:pt idx="227">
                  <c:v>41073</c:v>
                </c:pt>
                <c:pt idx="228">
                  <c:v>41074</c:v>
                </c:pt>
                <c:pt idx="229">
                  <c:v>41075</c:v>
                </c:pt>
                <c:pt idx="230">
                  <c:v>41078</c:v>
                </c:pt>
                <c:pt idx="231">
                  <c:v>41079</c:v>
                </c:pt>
                <c:pt idx="232">
                  <c:v>41080</c:v>
                </c:pt>
                <c:pt idx="233">
                  <c:v>41081</c:v>
                </c:pt>
                <c:pt idx="234">
                  <c:v>41082</c:v>
                </c:pt>
                <c:pt idx="235">
                  <c:v>41085</c:v>
                </c:pt>
                <c:pt idx="236">
                  <c:v>41086</c:v>
                </c:pt>
                <c:pt idx="237">
                  <c:v>41087</c:v>
                </c:pt>
                <c:pt idx="238">
                  <c:v>41088</c:v>
                </c:pt>
                <c:pt idx="239">
                  <c:v>41089</c:v>
                </c:pt>
                <c:pt idx="240">
                  <c:v>41092</c:v>
                </c:pt>
                <c:pt idx="241">
                  <c:v>41093</c:v>
                </c:pt>
                <c:pt idx="242">
                  <c:v>41094</c:v>
                </c:pt>
                <c:pt idx="243">
                  <c:v>41095</c:v>
                </c:pt>
                <c:pt idx="244">
                  <c:v>41096</c:v>
                </c:pt>
                <c:pt idx="245">
                  <c:v>41099</c:v>
                </c:pt>
                <c:pt idx="246">
                  <c:v>41100</c:v>
                </c:pt>
                <c:pt idx="247">
                  <c:v>41101</c:v>
                </c:pt>
                <c:pt idx="248">
                  <c:v>41102</c:v>
                </c:pt>
                <c:pt idx="249">
                  <c:v>41103</c:v>
                </c:pt>
                <c:pt idx="250">
                  <c:v>41106</c:v>
                </c:pt>
                <c:pt idx="251">
                  <c:v>41107</c:v>
                </c:pt>
                <c:pt idx="252">
                  <c:v>41108</c:v>
                </c:pt>
                <c:pt idx="253">
                  <c:v>41109</c:v>
                </c:pt>
                <c:pt idx="254">
                  <c:v>41110</c:v>
                </c:pt>
                <c:pt idx="255">
                  <c:v>41113</c:v>
                </c:pt>
                <c:pt idx="256">
                  <c:v>41114</c:v>
                </c:pt>
                <c:pt idx="257">
                  <c:v>41115</c:v>
                </c:pt>
                <c:pt idx="258">
                  <c:v>41116</c:v>
                </c:pt>
                <c:pt idx="259">
                  <c:v>41117</c:v>
                </c:pt>
                <c:pt idx="260">
                  <c:v>41120</c:v>
                </c:pt>
                <c:pt idx="261">
                  <c:v>41121</c:v>
                </c:pt>
                <c:pt idx="262">
                  <c:v>41122</c:v>
                </c:pt>
                <c:pt idx="263">
                  <c:v>41123</c:v>
                </c:pt>
                <c:pt idx="264">
                  <c:v>41124</c:v>
                </c:pt>
                <c:pt idx="265">
                  <c:v>41127</c:v>
                </c:pt>
                <c:pt idx="266">
                  <c:v>41128</c:v>
                </c:pt>
                <c:pt idx="267">
                  <c:v>41129</c:v>
                </c:pt>
                <c:pt idx="268">
                  <c:v>41130</c:v>
                </c:pt>
                <c:pt idx="269">
                  <c:v>41131</c:v>
                </c:pt>
                <c:pt idx="270">
                  <c:v>41134</c:v>
                </c:pt>
                <c:pt idx="271">
                  <c:v>41135</c:v>
                </c:pt>
                <c:pt idx="272">
                  <c:v>41136</c:v>
                </c:pt>
                <c:pt idx="273">
                  <c:v>41137</c:v>
                </c:pt>
                <c:pt idx="274">
                  <c:v>41138</c:v>
                </c:pt>
                <c:pt idx="275">
                  <c:v>41141</c:v>
                </c:pt>
                <c:pt idx="276">
                  <c:v>41142</c:v>
                </c:pt>
                <c:pt idx="277">
                  <c:v>41143</c:v>
                </c:pt>
                <c:pt idx="278">
                  <c:v>41144</c:v>
                </c:pt>
                <c:pt idx="279">
                  <c:v>41145</c:v>
                </c:pt>
                <c:pt idx="280">
                  <c:v>41148</c:v>
                </c:pt>
                <c:pt idx="281">
                  <c:v>41149</c:v>
                </c:pt>
                <c:pt idx="282">
                  <c:v>41150</c:v>
                </c:pt>
                <c:pt idx="283">
                  <c:v>41151</c:v>
                </c:pt>
                <c:pt idx="284">
                  <c:v>41152</c:v>
                </c:pt>
                <c:pt idx="285">
                  <c:v>41155</c:v>
                </c:pt>
                <c:pt idx="286">
                  <c:v>41156</c:v>
                </c:pt>
                <c:pt idx="287">
                  <c:v>41157</c:v>
                </c:pt>
                <c:pt idx="288">
                  <c:v>41158</c:v>
                </c:pt>
                <c:pt idx="289">
                  <c:v>41159</c:v>
                </c:pt>
                <c:pt idx="290">
                  <c:v>41162</c:v>
                </c:pt>
                <c:pt idx="291">
                  <c:v>41163</c:v>
                </c:pt>
                <c:pt idx="292">
                  <c:v>41164</c:v>
                </c:pt>
                <c:pt idx="293">
                  <c:v>41165</c:v>
                </c:pt>
                <c:pt idx="294">
                  <c:v>41166</c:v>
                </c:pt>
                <c:pt idx="295">
                  <c:v>41169</c:v>
                </c:pt>
                <c:pt idx="296">
                  <c:v>41170</c:v>
                </c:pt>
                <c:pt idx="297">
                  <c:v>41171</c:v>
                </c:pt>
                <c:pt idx="298">
                  <c:v>41172</c:v>
                </c:pt>
                <c:pt idx="299">
                  <c:v>41173</c:v>
                </c:pt>
                <c:pt idx="300">
                  <c:v>41176</c:v>
                </c:pt>
                <c:pt idx="301">
                  <c:v>41177</c:v>
                </c:pt>
                <c:pt idx="302">
                  <c:v>41178</c:v>
                </c:pt>
                <c:pt idx="303">
                  <c:v>41179</c:v>
                </c:pt>
                <c:pt idx="304">
                  <c:v>41180</c:v>
                </c:pt>
                <c:pt idx="305">
                  <c:v>41183</c:v>
                </c:pt>
                <c:pt idx="306">
                  <c:v>41184</c:v>
                </c:pt>
                <c:pt idx="307">
                  <c:v>41185</c:v>
                </c:pt>
                <c:pt idx="308">
                  <c:v>41186</c:v>
                </c:pt>
                <c:pt idx="309">
                  <c:v>41187</c:v>
                </c:pt>
                <c:pt idx="310">
                  <c:v>41190</c:v>
                </c:pt>
                <c:pt idx="311">
                  <c:v>41191</c:v>
                </c:pt>
                <c:pt idx="312">
                  <c:v>41192</c:v>
                </c:pt>
                <c:pt idx="313">
                  <c:v>41193</c:v>
                </c:pt>
                <c:pt idx="314">
                  <c:v>41194</c:v>
                </c:pt>
                <c:pt idx="315">
                  <c:v>41197</c:v>
                </c:pt>
              </c:numCache>
            </c:numRef>
          </c:cat>
          <c:val>
            <c:numRef>
              <c:f>AfterAug2011!$E$3:$E$318</c:f>
              <c:numCache>
                <c:formatCode>_-* #,##0.00_-;\-* #,##0.00_-;_-* "-"??_-;_-@_-</c:formatCode>
                <c:ptCount val="316"/>
                <c:pt idx="0">
                  <c:v>100</c:v>
                </c:pt>
                <c:pt idx="1">
                  <c:v>99.578186200662856</c:v>
                </c:pt>
                <c:pt idx="2">
                  <c:v>95.8348900271166</c:v>
                </c:pt>
                <c:pt idx="3">
                  <c:v>90.083760168725519</c:v>
                </c:pt>
                <c:pt idx="4">
                  <c:v>89.466706839409454</c:v>
                </c:pt>
                <c:pt idx="5">
                  <c:v>86.457366676709853</c:v>
                </c:pt>
                <c:pt idx="6">
                  <c:v>89.238927387767404</c:v>
                </c:pt>
                <c:pt idx="7">
                  <c:v>87.625188309731854</c:v>
                </c:pt>
                <c:pt idx="8">
                  <c:v>89.20518228382042</c:v>
                </c:pt>
                <c:pt idx="9">
                  <c:v>89.88008436275986</c:v>
                </c:pt>
                <c:pt idx="10">
                  <c:v>90.171738475444414</c:v>
                </c:pt>
                <c:pt idx="11">
                  <c:v>91.085266646580294</c:v>
                </c:pt>
                <c:pt idx="12">
                  <c:v>93.257005122024708</c:v>
                </c:pt>
                <c:pt idx="13">
                  <c:v>90.98523651702321</c:v>
                </c:pt>
                <c:pt idx="14">
                  <c:v>90.435673395601086</c:v>
                </c:pt>
                <c:pt idx="15">
                  <c:v>92.075926483880693</c:v>
                </c:pt>
                <c:pt idx="16">
                  <c:v>91.771015366074124</c:v>
                </c:pt>
                <c:pt idx="17">
                  <c:v>90.213919855378123</c:v>
                </c:pt>
                <c:pt idx="18">
                  <c:v>90.659837300391686</c:v>
                </c:pt>
                <c:pt idx="19">
                  <c:v>91.491413076227772</c:v>
                </c:pt>
                <c:pt idx="20">
                  <c:v>90.832178366977999</c:v>
                </c:pt>
                <c:pt idx="21">
                  <c:v>93.281108767701113</c:v>
                </c:pt>
                <c:pt idx="22">
                  <c:v>94.127146730943053</c:v>
                </c:pt>
                <c:pt idx="23">
                  <c:v>94.433263031033434</c:v>
                </c:pt>
                <c:pt idx="24">
                  <c:v>93.642663452847245</c:v>
                </c:pt>
                <c:pt idx="25">
                  <c:v>92.03374510394697</c:v>
                </c:pt>
                <c:pt idx="26">
                  <c:v>90.629707743296166</c:v>
                </c:pt>
                <c:pt idx="27">
                  <c:v>90.600783368484485</c:v>
                </c:pt>
                <c:pt idx="28">
                  <c:v>91.063573365471527</c:v>
                </c:pt>
                <c:pt idx="29">
                  <c:v>88.783368484483276</c:v>
                </c:pt>
                <c:pt idx="30">
                  <c:v>84.850858692377216</c:v>
                </c:pt>
                <c:pt idx="31">
                  <c:v>87.496233805363062</c:v>
                </c:pt>
                <c:pt idx="32">
                  <c:v>86.712865320879786</c:v>
                </c:pt>
                <c:pt idx="33">
                  <c:v>87.315456462789996</c:v>
                </c:pt>
                <c:pt idx="34">
                  <c:v>88.048207291352824</c:v>
                </c:pt>
                <c:pt idx="35">
                  <c:v>86.110274178969576</c:v>
                </c:pt>
                <c:pt idx="36">
                  <c:v>86.321181078638148</c:v>
                </c:pt>
                <c:pt idx="37">
                  <c:v>83.639650497137694</c:v>
                </c:pt>
                <c:pt idx="38">
                  <c:v>78.312744802651395</c:v>
                </c:pt>
                <c:pt idx="39">
                  <c:v>76.565230491111777</c:v>
                </c:pt>
                <c:pt idx="40">
                  <c:v>76.060259114191027</c:v>
                </c:pt>
                <c:pt idx="41">
                  <c:v>78.035552877372709</c:v>
                </c:pt>
                <c:pt idx="42">
                  <c:v>74.811690268153058</c:v>
                </c:pt>
                <c:pt idx="43">
                  <c:v>74.771919252786972</c:v>
                </c:pt>
                <c:pt idx="44">
                  <c:v>73.680024103645678</c:v>
                </c:pt>
                <c:pt idx="45">
                  <c:v>70.442904489303999</c:v>
                </c:pt>
                <c:pt idx="46">
                  <c:v>68.122928592949677</c:v>
                </c:pt>
                <c:pt idx="47">
                  <c:v>68.903886712865329</c:v>
                </c:pt>
                <c:pt idx="48">
                  <c:v>72.891834890027113</c:v>
                </c:pt>
                <c:pt idx="49">
                  <c:v>71.10575474540525</c:v>
                </c:pt>
                <c:pt idx="50">
                  <c:v>74.209099126242833</c:v>
                </c:pt>
                <c:pt idx="51">
                  <c:v>72.913528171135894</c:v>
                </c:pt>
                <c:pt idx="52">
                  <c:v>73.308827960228982</c:v>
                </c:pt>
                <c:pt idx="53">
                  <c:v>71.491413076227786</c:v>
                </c:pt>
                <c:pt idx="54">
                  <c:v>75.263633624585722</c:v>
                </c:pt>
                <c:pt idx="55">
                  <c:v>74.446520036155476</c:v>
                </c:pt>
                <c:pt idx="56">
                  <c:v>75.014160891834877</c:v>
                </c:pt>
                <c:pt idx="57">
                  <c:v>72.823139499849361</c:v>
                </c:pt>
                <c:pt idx="58">
                  <c:v>70.623681831877079</c:v>
                </c:pt>
                <c:pt idx="59">
                  <c:v>74.023501054534506</c:v>
                </c:pt>
                <c:pt idx="60">
                  <c:v>76.993070201868036</c:v>
                </c:pt>
                <c:pt idx="61">
                  <c:v>77.553479963844524</c:v>
                </c:pt>
                <c:pt idx="62">
                  <c:v>78.156071105754748</c:v>
                </c:pt>
                <c:pt idx="63">
                  <c:v>80.473636637541432</c:v>
                </c:pt>
                <c:pt idx="64">
                  <c:v>80.065079843326302</c:v>
                </c:pt>
                <c:pt idx="65">
                  <c:v>77.811388972582094</c:v>
                </c:pt>
                <c:pt idx="66">
                  <c:v>76.478457366676707</c:v>
                </c:pt>
                <c:pt idx="67">
                  <c:v>78.439288942452549</c:v>
                </c:pt>
                <c:pt idx="68">
                  <c:v>79.070804459174454</c:v>
                </c:pt>
                <c:pt idx="69">
                  <c:v>79.004519433564326</c:v>
                </c:pt>
                <c:pt idx="70">
                  <c:v>79.7228080747213</c:v>
                </c:pt>
                <c:pt idx="71">
                  <c:v>80.988249472732747</c:v>
                </c:pt>
                <c:pt idx="72">
                  <c:v>77.909008737571554</c:v>
                </c:pt>
                <c:pt idx="73">
                  <c:v>78.035552877372709</c:v>
                </c:pt>
                <c:pt idx="74">
                  <c:v>79.397408858089776</c:v>
                </c:pt>
                <c:pt idx="75">
                  <c:v>80.024103645676405</c:v>
                </c:pt>
                <c:pt idx="76">
                  <c:v>80.204880988249471</c:v>
                </c:pt>
                <c:pt idx="77">
                  <c:v>78.276589334136787</c:v>
                </c:pt>
                <c:pt idx="78">
                  <c:v>73.263031033443809</c:v>
                </c:pt>
                <c:pt idx="79">
                  <c:v>72.732750828562814</c:v>
                </c:pt>
                <c:pt idx="80">
                  <c:v>71.181681229285928</c:v>
                </c:pt>
                <c:pt idx="81">
                  <c:v>72.793009942753841</c:v>
                </c:pt>
                <c:pt idx="82">
                  <c:v>70.623681831877079</c:v>
                </c:pt>
                <c:pt idx="83">
                  <c:v>69.677613739078041</c:v>
                </c:pt>
                <c:pt idx="84">
                  <c:v>68.183187707140704</c:v>
                </c:pt>
                <c:pt idx="85">
                  <c:v>69.446218740584527</c:v>
                </c:pt>
                <c:pt idx="86">
                  <c:v>70.574269358240443</c:v>
                </c:pt>
                <c:pt idx="87">
                  <c:v>73.757155769810183</c:v>
                </c:pt>
                <c:pt idx="88">
                  <c:v>76.047002109068998</c:v>
                </c:pt>
                <c:pt idx="89">
                  <c:v>77.264236215727635</c:v>
                </c:pt>
                <c:pt idx="90">
                  <c:v>76.348297680024103</c:v>
                </c:pt>
                <c:pt idx="91">
                  <c:v>80.807472130159681</c:v>
                </c:pt>
                <c:pt idx="92">
                  <c:v>81.669177463091287</c:v>
                </c:pt>
                <c:pt idx="93">
                  <c:v>81.108767701114786</c:v>
                </c:pt>
                <c:pt idx="94">
                  <c:v>82.547755347996386</c:v>
                </c:pt>
                <c:pt idx="95">
                  <c:v>79.542030732148234</c:v>
                </c:pt>
                <c:pt idx="96">
                  <c:v>77.673998192226577</c:v>
                </c:pt>
                <c:pt idx="97">
                  <c:v>74.383850557396812</c:v>
                </c:pt>
                <c:pt idx="98">
                  <c:v>74.630912925579992</c:v>
                </c:pt>
                <c:pt idx="99">
                  <c:v>75.190117505272667</c:v>
                </c:pt>
                <c:pt idx="100">
                  <c:v>73.395601084664051</c:v>
                </c:pt>
                <c:pt idx="101">
                  <c:v>75.49382344079541</c:v>
                </c:pt>
                <c:pt idx="102">
                  <c:v>76.383247966254899</c:v>
                </c:pt>
                <c:pt idx="103">
                  <c:v>78.623681831877064</c:v>
                </c:pt>
                <c:pt idx="104">
                  <c:v>79.602289846339261</c:v>
                </c:pt>
                <c:pt idx="105">
                  <c:v>79.721602892437488</c:v>
                </c:pt>
                <c:pt idx="106">
                  <c:v>79.781862006628501</c:v>
                </c:pt>
                <c:pt idx="107">
                  <c:v>76.800241036456768</c:v>
                </c:pt>
                <c:pt idx="108">
                  <c:v>76.047002109068998</c:v>
                </c:pt>
                <c:pt idx="109">
                  <c:v>78.758662247664958</c:v>
                </c:pt>
                <c:pt idx="110">
                  <c:v>78.757457065381146</c:v>
                </c:pt>
                <c:pt idx="111">
                  <c:v>79.752937631816806</c:v>
                </c:pt>
                <c:pt idx="112">
                  <c:v>78.286230792407352</c:v>
                </c:pt>
                <c:pt idx="113">
                  <c:v>76.919554082554981</c:v>
                </c:pt>
                <c:pt idx="114">
                  <c:v>73.847544441096716</c:v>
                </c:pt>
                <c:pt idx="115">
                  <c:v>74.234407954203078</c:v>
                </c:pt>
                <c:pt idx="116">
                  <c:v>76.529075022597169</c:v>
                </c:pt>
                <c:pt idx="117">
                  <c:v>77.252184392889419</c:v>
                </c:pt>
                <c:pt idx="118">
                  <c:v>76.679722808074729</c:v>
                </c:pt>
                <c:pt idx="119">
                  <c:v>76.920759264838807</c:v>
                </c:pt>
                <c:pt idx="120">
                  <c:v>77.113588430250076</c:v>
                </c:pt>
                <c:pt idx="121">
                  <c:v>78.608014462187398</c:v>
                </c:pt>
                <c:pt idx="122">
                  <c:v>80.473636637541432</c:v>
                </c:pt>
                <c:pt idx="123">
                  <c:v>81.449834287435991</c:v>
                </c:pt>
                <c:pt idx="124">
                  <c:v>81.651099728833984</c:v>
                </c:pt>
                <c:pt idx="125">
                  <c:v>82.769508888219349</c:v>
                </c:pt>
                <c:pt idx="126">
                  <c:v>81.922265742693583</c:v>
                </c:pt>
                <c:pt idx="127">
                  <c:v>83.549261825851161</c:v>
                </c:pt>
                <c:pt idx="128">
                  <c:v>83.308225369087069</c:v>
                </c:pt>
                <c:pt idx="129">
                  <c:v>83.157577583609523</c:v>
                </c:pt>
                <c:pt idx="130">
                  <c:v>82.976800241036457</c:v>
                </c:pt>
                <c:pt idx="131">
                  <c:v>82.470623681831867</c:v>
                </c:pt>
                <c:pt idx="132">
                  <c:v>84.06749020789394</c:v>
                </c:pt>
                <c:pt idx="133">
                  <c:v>85.266646580295273</c:v>
                </c:pt>
                <c:pt idx="134">
                  <c:v>85.236517023199752</c:v>
                </c:pt>
                <c:pt idx="135">
                  <c:v>84.706236818318771</c:v>
                </c:pt>
                <c:pt idx="136">
                  <c:v>85.537812594154857</c:v>
                </c:pt>
                <c:pt idx="137">
                  <c:v>86.125941548659242</c:v>
                </c:pt>
                <c:pt idx="138">
                  <c:v>85.718589936727923</c:v>
                </c:pt>
                <c:pt idx="139">
                  <c:v>84.754444109671596</c:v>
                </c:pt>
                <c:pt idx="140">
                  <c:v>84.25790900873757</c:v>
                </c:pt>
                <c:pt idx="141">
                  <c:v>82.74540524254293</c:v>
                </c:pt>
                <c:pt idx="142">
                  <c:v>82.329617354624887</c:v>
                </c:pt>
                <c:pt idx="143">
                  <c:v>83.814401928291659</c:v>
                </c:pt>
                <c:pt idx="144">
                  <c:v>82.492316962940649</c:v>
                </c:pt>
                <c:pt idx="145">
                  <c:v>83.793913829466703</c:v>
                </c:pt>
                <c:pt idx="146">
                  <c:v>85.62820126544139</c:v>
                </c:pt>
                <c:pt idx="147">
                  <c:v>87.182886411569754</c:v>
                </c:pt>
                <c:pt idx="148">
                  <c:v>86.49352214522446</c:v>
                </c:pt>
                <c:pt idx="149">
                  <c:v>85.62820126544139</c:v>
                </c:pt>
                <c:pt idx="150">
                  <c:v>85.342573064175951</c:v>
                </c:pt>
                <c:pt idx="151">
                  <c:v>87.014160891834891</c:v>
                </c:pt>
                <c:pt idx="152">
                  <c:v>84.633925881289542</c:v>
                </c:pt>
                <c:pt idx="153">
                  <c:v>86.363362458571856</c:v>
                </c:pt>
                <c:pt idx="154">
                  <c:v>86.005423320277202</c:v>
                </c:pt>
                <c:pt idx="155">
                  <c:v>84.818318770714058</c:v>
                </c:pt>
                <c:pt idx="156">
                  <c:v>80.431455257607709</c:v>
                </c:pt>
                <c:pt idx="157">
                  <c:v>82.589936727930095</c:v>
                </c:pt>
                <c:pt idx="158">
                  <c:v>84.418198252485695</c:v>
                </c:pt>
                <c:pt idx="159">
                  <c:v>85.326905694486285</c:v>
                </c:pt>
                <c:pt idx="160">
                  <c:v>84.438686351310636</c:v>
                </c:pt>
                <c:pt idx="161">
                  <c:v>84.927990358541734</c:v>
                </c:pt>
                <c:pt idx="162">
                  <c:v>84.233805363061151</c:v>
                </c:pt>
                <c:pt idx="163">
                  <c:v>85.072612232600179</c:v>
                </c:pt>
                <c:pt idx="164">
                  <c:v>84.389273877674</c:v>
                </c:pt>
                <c:pt idx="165">
                  <c:v>85.312443507080445</c:v>
                </c:pt>
                <c:pt idx="166">
                  <c:v>83.458873154564628</c:v>
                </c:pt>
                <c:pt idx="167">
                  <c:v>82.541729436577285</c:v>
                </c:pt>
                <c:pt idx="168">
                  <c:v>79.102139198553786</c:v>
                </c:pt>
                <c:pt idx="169">
                  <c:v>79.391382946670689</c:v>
                </c:pt>
                <c:pt idx="170">
                  <c:v>81.048508586923774</c:v>
                </c:pt>
                <c:pt idx="171">
                  <c:v>79.428743597469108</c:v>
                </c:pt>
                <c:pt idx="172">
                  <c:v>78.065682434468215</c:v>
                </c:pt>
                <c:pt idx="173">
                  <c:v>77.769207592648385</c:v>
                </c:pt>
                <c:pt idx="174">
                  <c:v>78.802048809882493</c:v>
                </c:pt>
                <c:pt idx="175">
                  <c:v>79.082856282012656</c:v>
                </c:pt>
                <c:pt idx="176">
                  <c:v>78.467008134980418</c:v>
                </c:pt>
                <c:pt idx="177">
                  <c:v>76.525459475745706</c:v>
                </c:pt>
                <c:pt idx="178">
                  <c:v>77.794516420608616</c:v>
                </c:pt>
                <c:pt idx="179">
                  <c:v>77.336547152756864</c:v>
                </c:pt>
                <c:pt idx="180">
                  <c:v>77.583609520940044</c:v>
                </c:pt>
                <c:pt idx="181">
                  <c:v>76.981018379029834</c:v>
                </c:pt>
                <c:pt idx="182">
                  <c:v>77.493220849653511</c:v>
                </c:pt>
                <c:pt idx="183">
                  <c:v>78.653811388972585</c:v>
                </c:pt>
                <c:pt idx="184">
                  <c:v>77.629406447725216</c:v>
                </c:pt>
                <c:pt idx="185">
                  <c:v>78.659837300391672</c:v>
                </c:pt>
                <c:pt idx="186">
                  <c:v>79.746911720397719</c:v>
                </c:pt>
                <c:pt idx="187">
                  <c:v>79.226272973787275</c:v>
                </c:pt>
                <c:pt idx="188">
                  <c:v>79.933714974389886</c:v>
                </c:pt>
                <c:pt idx="189">
                  <c:v>81.410063272069905</c:v>
                </c:pt>
                <c:pt idx="190">
                  <c:v>80.983428743597472</c:v>
                </c:pt>
                <c:pt idx="191">
                  <c:v>80.389273877674</c:v>
                </c:pt>
                <c:pt idx="192">
                  <c:v>79.919252786984032</c:v>
                </c:pt>
                <c:pt idx="193">
                  <c:v>81.048508586923774</c:v>
                </c:pt>
                <c:pt idx="194">
                  <c:v>82.148840012051821</c:v>
                </c:pt>
                <c:pt idx="195">
                  <c:v>82.31756553178667</c:v>
                </c:pt>
                <c:pt idx="196">
                  <c:v>81.98734558601987</c:v>
                </c:pt>
                <c:pt idx="197">
                  <c:v>80.265140102440498</c:v>
                </c:pt>
                <c:pt idx="198">
                  <c:v>79.554082554986451</c:v>
                </c:pt>
                <c:pt idx="199">
                  <c:v>78.427237119614347</c:v>
                </c:pt>
                <c:pt idx="200">
                  <c:v>78.005423320277188</c:v>
                </c:pt>
                <c:pt idx="201">
                  <c:v>75.038264537511296</c:v>
                </c:pt>
                <c:pt idx="202">
                  <c:v>73.968062669478769</c:v>
                </c:pt>
                <c:pt idx="203">
                  <c:v>74.209099126242833</c:v>
                </c:pt>
                <c:pt idx="204">
                  <c:v>72.642362157276281</c:v>
                </c:pt>
                <c:pt idx="205">
                  <c:v>70.997288339861413</c:v>
                </c:pt>
                <c:pt idx="206">
                  <c:v>71.691473335341968</c:v>
                </c:pt>
                <c:pt idx="207">
                  <c:v>71.467309430551367</c:v>
                </c:pt>
                <c:pt idx="208">
                  <c:v>72.732750828562814</c:v>
                </c:pt>
                <c:pt idx="209">
                  <c:v>72.732750828562814</c:v>
                </c:pt>
                <c:pt idx="210">
                  <c:v>74.058451340765288</c:v>
                </c:pt>
                <c:pt idx="211">
                  <c:v>73.682434468213316</c:v>
                </c:pt>
                <c:pt idx="212">
                  <c:v>71.439590238023499</c:v>
                </c:pt>
                <c:pt idx="213">
                  <c:v>70.681530581500454</c:v>
                </c:pt>
                <c:pt idx="214">
                  <c:v>71.100934016269974</c:v>
                </c:pt>
                <c:pt idx="215">
                  <c:v>72.952094004218154</c:v>
                </c:pt>
                <c:pt idx="216">
                  <c:v>72.867731244350708</c:v>
                </c:pt>
                <c:pt idx="217">
                  <c:v>73.727026212714676</c:v>
                </c:pt>
                <c:pt idx="218">
                  <c:v>73.787285326905689</c:v>
                </c:pt>
                <c:pt idx="219">
                  <c:v>73.907803555287728</c:v>
                </c:pt>
                <c:pt idx="220">
                  <c:v>73.806568243446819</c:v>
                </c:pt>
                <c:pt idx="221">
                  <c:v>75.180476047002102</c:v>
                </c:pt>
                <c:pt idx="222">
                  <c:v>75.580596565230493</c:v>
                </c:pt>
                <c:pt idx="223">
                  <c:v>74.95992768906298</c:v>
                </c:pt>
                <c:pt idx="224">
                  <c:v>73.980114492316957</c:v>
                </c:pt>
                <c:pt idx="225">
                  <c:v>74.992467610726123</c:v>
                </c:pt>
                <c:pt idx="226">
                  <c:v>75.323892738776749</c:v>
                </c:pt>
                <c:pt idx="227">
                  <c:v>74.510394697197952</c:v>
                </c:pt>
                <c:pt idx="228">
                  <c:v>76.351913226875553</c:v>
                </c:pt>
                <c:pt idx="229">
                  <c:v>75.625188309731854</c:v>
                </c:pt>
                <c:pt idx="230">
                  <c:v>76.244652003615542</c:v>
                </c:pt>
                <c:pt idx="231">
                  <c:v>75.85417294365773</c:v>
                </c:pt>
                <c:pt idx="232">
                  <c:v>74.673094305513715</c:v>
                </c:pt>
                <c:pt idx="233">
                  <c:v>73.359445616149443</c:v>
                </c:pt>
                <c:pt idx="234">
                  <c:v>73.214823742090999</c:v>
                </c:pt>
                <c:pt idx="235">
                  <c:v>73.19072009641458</c:v>
                </c:pt>
                <c:pt idx="236">
                  <c:v>71.865019584212106</c:v>
                </c:pt>
                <c:pt idx="237">
                  <c:v>69.578788791804769</c:v>
                </c:pt>
                <c:pt idx="238">
                  <c:v>68.044591744501361</c:v>
                </c:pt>
                <c:pt idx="239">
                  <c:v>70.164507381741487</c:v>
                </c:pt>
                <c:pt idx="240">
                  <c:v>69.328110876770111</c:v>
                </c:pt>
                <c:pt idx="241">
                  <c:v>72.202470623681833</c:v>
                </c:pt>
                <c:pt idx="242">
                  <c:v>71.762579090087385</c:v>
                </c:pt>
                <c:pt idx="243">
                  <c:v>70.683940946068091</c:v>
                </c:pt>
                <c:pt idx="244">
                  <c:v>69.47273275082857</c:v>
                </c:pt>
                <c:pt idx="245">
                  <c:v>70.265742693582396</c:v>
                </c:pt>
                <c:pt idx="246">
                  <c:v>69.358240433865632</c:v>
                </c:pt>
                <c:pt idx="247">
                  <c:v>70.322386260921959</c:v>
                </c:pt>
                <c:pt idx="248">
                  <c:v>69.719795119011749</c:v>
                </c:pt>
                <c:pt idx="249">
                  <c:v>70.55137089484785</c:v>
                </c:pt>
                <c:pt idx="250">
                  <c:v>69.569147333534204</c:v>
                </c:pt>
                <c:pt idx="251">
                  <c:v>70.262127146730947</c:v>
                </c:pt>
                <c:pt idx="252">
                  <c:v>69.30280204880988</c:v>
                </c:pt>
                <c:pt idx="253">
                  <c:v>70.346489906598379</c:v>
                </c:pt>
                <c:pt idx="254">
                  <c:v>69.418499548056644</c:v>
                </c:pt>
                <c:pt idx="255">
                  <c:v>68.815908406146434</c:v>
                </c:pt>
                <c:pt idx="256">
                  <c:v>67.942151250376611</c:v>
                </c:pt>
                <c:pt idx="257">
                  <c:v>68.243446821331716</c:v>
                </c:pt>
                <c:pt idx="258">
                  <c:v>68.484483278095809</c:v>
                </c:pt>
                <c:pt idx="259">
                  <c:v>69.74992467610727</c:v>
                </c:pt>
                <c:pt idx="260">
                  <c:v>70.910515215426329</c:v>
                </c:pt>
                <c:pt idx="261">
                  <c:v>71.015366074118717</c:v>
                </c:pt>
                <c:pt idx="262">
                  <c:v>70.239228683338354</c:v>
                </c:pt>
                <c:pt idx="263">
                  <c:v>68.772521843928885</c:v>
                </c:pt>
                <c:pt idx="264">
                  <c:v>69.810183790298282</c:v>
                </c:pt>
                <c:pt idx="265">
                  <c:v>69.804157878879181</c:v>
                </c:pt>
                <c:pt idx="266">
                  <c:v>70.635733654715281</c:v>
                </c:pt>
                <c:pt idx="267">
                  <c:v>70.636938836999093</c:v>
                </c:pt>
                <c:pt idx="268">
                  <c:v>70.491111780656823</c:v>
                </c:pt>
                <c:pt idx="269">
                  <c:v>70.133172642362155</c:v>
                </c:pt>
                <c:pt idx="270">
                  <c:v>69.181078638144015</c:v>
                </c:pt>
                <c:pt idx="271">
                  <c:v>69.659536004820737</c:v>
                </c:pt>
                <c:pt idx="272">
                  <c:v>69.418499548056644</c:v>
                </c:pt>
                <c:pt idx="273">
                  <c:v>70.340463995179263</c:v>
                </c:pt>
                <c:pt idx="274">
                  <c:v>73.305212413377518</c:v>
                </c:pt>
                <c:pt idx="275">
                  <c:v>73.260620668876157</c:v>
                </c:pt>
                <c:pt idx="276">
                  <c:v>75.233504067490202</c:v>
                </c:pt>
                <c:pt idx="277">
                  <c:v>76.137390780355531</c:v>
                </c:pt>
                <c:pt idx="278">
                  <c:v>78.909310033142503</c:v>
                </c:pt>
                <c:pt idx="279">
                  <c:v>78.644169930702006</c:v>
                </c:pt>
                <c:pt idx="280">
                  <c:v>78.397107562518826</c:v>
                </c:pt>
                <c:pt idx="281">
                  <c:v>77.023199758963543</c:v>
                </c:pt>
                <c:pt idx="282">
                  <c:v>76.137390780355531</c:v>
                </c:pt>
                <c:pt idx="283">
                  <c:v>74.540524254293459</c:v>
                </c:pt>
                <c:pt idx="284">
                  <c:v>75.896354323591439</c:v>
                </c:pt>
                <c:pt idx="285">
                  <c:v>76.092799035854171</c:v>
                </c:pt>
                <c:pt idx="286">
                  <c:v>77.222054835793912</c:v>
                </c:pt>
                <c:pt idx="287">
                  <c:v>77.707743296173547</c:v>
                </c:pt>
                <c:pt idx="288">
                  <c:v>77.866827357637845</c:v>
                </c:pt>
                <c:pt idx="289">
                  <c:v>78.764688159084045</c:v>
                </c:pt>
                <c:pt idx="290">
                  <c:v>80.488098824947272</c:v>
                </c:pt>
                <c:pt idx="291">
                  <c:v>80.723109370292264</c:v>
                </c:pt>
                <c:pt idx="292">
                  <c:v>81.614944260319376</c:v>
                </c:pt>
                <c:pt idx="293">
                  <c:v>82.916541126845431</c:v>
                </c:pt>
                <c:pt idx="294">
                  <c:v>83.838505573968064</c:v>
                </c:pt>
                <c:pt idx="295">
                  <c:v>81.949984935221451</c:v>
                </c:pt>
                <c:pt idx="296">
                  <c:v>80.34106658632119</c:v>
                </c:pt>
                <c:pt idx="297">
                  <c:v>80.927990358541734</c:v>
                </c:pt>
                <c:pt idx="298">
                  <c:v>79.843326303103339</c:v>
                </c:pt>
                <c:pt idx="299">
                  <c:v>80.909912624284431</c:v>
                </c:pt>
                <c:pt idx="300">
                  <c:v>77.704127749322083</c:v>
                </c:pt>
                <c:pt idx="301">
                  <c:v>76.902681530581503</c:v>
                </c:pt>
                <c:pt idx="302">
                  <c:v>75.842121120819513</c:v>
                </c:pt>
                <c:pt idx="303">
                  <c:v>76.462789996987041</c:v>
                </c:pt>
                <c:pt idx="304">
                  <c:v>76.809882494727333</c:v>
                </c:pt>
                <c:pt idx="305">
                  <c:v>77.7161795721603</c:v>
                </c:pt>
                <c:pt idx="306">
                  <c:v>78.632118107863818</c:v>
                </c:pt>
                <c:pt idx="307">
                  <c:v>78.632118107863818</c:v>
                </c:pt>
                <c:pt idx="308">
                  <c:v>81.169026815305813</c:v>
                </c:pt>
                <c:pt idx="309">
                  <c:v>79.599879481771623</c:v>
                </c:pt>
                <c:pt idx="310">
                  <c:v>79.304609822235605</c:v>
                </c:pt>
                <c:pt idx="311">
                  <c:v>79.144320578487509</c:v>
                </c:pt>
                <c:pt idx="312">
                  <c:v>78.258511599879483</c:v>
                </c:pt>
                <c:pt idx="313">
                  <c:v>78.481470322386272</c:v>
                </c:pt>
                <c:pt idx="314">
                  <c:v>76.360349502862306</c:v>
                </c:pt>
                <c:pt idx="315">
                  <c:v>76.300090388671293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9C-1341-A22D-9092D8856826}"/>
            </c:ext>
          </c:extLst>
        </c:ser>
        <c:ser>
          <c:idx val="2"/>
          <c:order val="2"/>
          <c:tx>
            <c:v>Au</c:v>
          </c:tx>
          <c:spPr>
            <a:ln w="28575" cap="rnd">
              <a:solidFill>
                <a:srgbClr val="FFD700"/>
              </a:solidFill>
              <a:round/>
            </a:ln>
            <a:effectLst/>
          </c:spPr>
          <c:marker>
            <c:symbol val="none"/>
          </c:marker>
          <c:cat>
            <c:numRef>
              <c:f>AfterAug2011!$A$3:$A$318</c:f>
              <c:numCache>
                <c:formatCode>m/d/yy</c:formatCode>
                <c:ptCount val="316"/>
                <c:pt idx="0">
                  <c:v>40756</c:v>
                </c:pt>
                <c:pt idx="1">
                  <c:v>40757</c:v>
                </c:pt>
                <c:pt idx="2">
                  <c:v>40758</c:v>
                </c:pt>
                <c:pt idx="3">
                  <c:v>40759</c:v>
                </c:pt>
                <c:pt idx="4">
                  <c:v>40760</c:v>
                </c:pt>
                <c:pt idx="5">
                  <c:v>40763</c:v>
                </c:pt>
                <c:pt idx="6">
                  <c:v>40764</c:v>
                </c:pt>
                <c:pt idx="7">
                  <c:v>40765</c:v>
                </c:pt>
                <c:pt idx="8">
                  <c:v>40766</c:v>
                </c:pt>
                <c:pt idx="9">
                  <c:v>40767</c:v>
                </c:pt>
                <c:pt idx="10">
                  <c:v>40770</c:v>
                </c:pt>
                <c:pt idx="11">
                  <c:v>40771</c:v>
                </c:pt>
                <c:pt idx="12">
                  <c:v>40772</c:v>
                </c:pt>
                <c:pt idx="13">
                  <c:v>40773</c:v>
                </c:pt>
                <c:pt idx="14">
                  <c:v>40774</c:v>
                </c:pt>
                <c:pt idx="15">
                  <c:v>40777</c:v>
                </c:pt>
                <c:pt idx="16">
                  <c:v>40778</c:v>
                </c:pt>
                <c:pt idx="17">
                  <c:v>40779</c:v>
                </c:pt>
                <c:pt idx="18">
                  <c:v>40780</c:v>
                </c:pt>
                <c:pt idx="19">
                  <c:v>40781</c:v>
                </c:pt>
                <c:pt idx="20">
                  <c:v>40784</c:v>
                </c:pt>
                <c:pt idx="21">
                  <c:v>40785</c:v>
                </c:pt>
                <c:pt idx="22">
                  <c:v>40786</c:v>
                </c:pt>
                <c:pt idx="23">
                  <c:v>40787</c:v>
                </c:pt>
                <c:pt idx="24">
                  <c:v>40788</c:v>
                </c:pt>
                <c:pt idx="25">
                  <c:v>40791</c:v>
                </c:pt>
                <c:pt idx="26">
                  <c:v>40792</c:v>
                </c:pt>
                <c:pt idx="27">
                  <c:v>40793</c:v>
                </c:pt>
                <c:pt idx="28">
                  <c:v>40794</c:v>
                </c:pt>
                <c:pt idx="29">
                  <c:v>40795</c:v>
                </c:pt>
                <c:pt idx="30">
                  <c:v>40798</c:v>
                </c:pt>
                <c:pt idx="31">
                  <c:v>40799</c:v>
                </c:pt>
                <c:pt idx="32">
                  <c:v>40800</c:v>
                </c:pt>
                <c:pt idx="33">
                  <c:v>40801</c:v>
                </c:pt>
                <c:pt idx="34">
                  <c:v>40802</c:v>
                </c:pt>
                <c:pt idx="35">
                  <c:v>40805</c:v>
                </c:pt>
                <c:pt idx="36">
                  <c:v>40806</c:v>
                </c:pt>
                <c:pt idx="37">
                  <c:v>40807</c:v>
                </c:pt>
                <c:pt idx="38">
                  <c:v>40808</c:v>
                </c:pt>
                <c:pt idx="39">
                  <c:v>40809</c:v>
                </c:pt>
                <c:pt idx="40">
                  <c:v>40812</c:v>
                </c:pt>
                <c:pt idx="41">
                  <c:v>40813</c:v>
                </c:pt>
                <c:pt idx="42">
                  <c:v>40814</c:v>
                </c:pt>
                <c:pt idx="43">
                  <c:v>40815</c:v>
                </c:pt>
                <c:pt idx="44">
                  <c:v>40816</c:v>
                </c:pt>
                <c:pt idx="45">
                  <c:v>40819</c:v>
                </c:pt>
                <c:pt idx="46">
                  <c:v>40820</c:v>
                </c:pt>
                <c:pt idx="47">
                  <c:v>40821</c:v>
                </c:pt>
                <c:pt idx="48">
                  <c:v>40822</c:v>
                </c:pt>
                <c:pt idx="49">
                  <c:v>40823</c:v>
                </c:pt>
                <c:pt idx="50">
                  <c:v>40826</c:v>
                </c:pt>
                <c:pt idx="51">
                  <c:v>40827</c:v>
                </c:pt>
                <c:pt idx="52">
                  <c:v>40828</c:v>
                </c:pt>
                <c:pt idx="53">
                  <c:v>40829</c:v>
                </c:pt>
                <c:pt idx="54">
                  <c:v>40830</c:v>
                </c:pt>
                <c:pt idx="55">
                  <c:v>40833</c:v>
                </c:pt>
                <c:pt idx="56">
                  <c:v>40834</c:v>
                </c:pt>
                <c:pt idx="57">
                  <c:v>40835</c:v>
                </c:pt>
                <c:pt idx="58">
                  <c:v>40836</c:v>
                </c:pt>
                <c:pt idx="59">
                  <c:v>40837</c:v>
                </c:pt>
                <c:pt idx="60">
                  <c:v>40840</c:v>
                </c:pt>
                <c:pt idx="61">
                  <c:v>40841</c:v>
                </c:pt>
                <c:pt idx="62">
                  <c:v>40842</c:v>
                </c:pt>
                <c:pt idx="63">
                  <c:v>40843</c:v>
                </c:pt>
                <c:pt idx="64">
                  <c:v>40844</c:v>
                </c:pt>
                <c:pt idx="65">
                  <c:v>40847</c:v>
                </c:pt>
                <c:pt idx="66">
                  <c:v>40848</c:v>
                </c:pt>
                <c:pt idx="67">
                  <c:v>40849</c:v>
                </c:pt>
                <c:pt idx="68">
                  <c:v>40850</c:v>
                </c:pt>
                <c:pt idx="69">
                  <c:v>40851</c:v>
                </c:pt>
                <c:pt idx="70">
                  <c:v>40854</c:v>
                </c:pt>
                <c:pt idx="71">
                  <c:v>40855</c:v>
                </c:pt>
                <c:pt idx="72">
                  <c:v>40856</c:v>
                </c:pt>
                <c:pt idx="73">
                  <c:v>40857</c:v>
                </c:pt>
                <c:pt idx="74">
                  <c:v>40858</c:v>
                </c:pt>
                <c:pt idx="75">
                  <c:v>40861</c:v>
                </c:pt>
                <c:pt idx="76">
                  <c:v>40862</c:v>
                </c:pt>
                <c:pt idx="77">
                  <c:v>40863</c:v>
                </c:pt>
                <c:pt idx="78">
                  <c:v>40864</c:v>
                </c:pt>
                <c:pt idx="79">
                  <c:v>40865</c:v>
                </c:pt>
                <c:pt idx="80">
                  <c:v>40868</c:v>
                </c:pt>
                <c:pt idx="81">
                  <c:v>40869</c:v>
                </c:pt>
                <c:pt idx="82">
                  <c:v>40870</c:v>
                </c:pt>
                <c:pt idx="83">
                  <c:v>40871</c:v>
                </c:pt>
                <c:pt idx="84">
                  <c:v>40872</c:v>
                </c:pt>
                <c:pt idx="85">
                  <c:v>40875</c:v>
                </c:pt>
                <c:pt idx="86">
                  <c:v>40876</c:v>
                </c:pt>
                <c:pt idx="87">
                  <c:v>40877</c:v>
                </c:pt>
                <c:pt idx="88">
                  <c:v>40878</c:v>
                </c:pt>
                <c:pt idx="89">
                  <c:v>40879</c:v>
                </c:pt>
                <c:pt idx="90">
                  <c:v>40882</c:v>
                </c:pt>
                <c:pt idx="91">
                  <c:v>40883</c:v>
                </c:pt>
                <c:pt idx="92">
                  <c:v>40884</c:v>
                </c:pt>
                <c:pt idx="93">
                  <c:v>40885</c:v>
                </c:pt>
                <c:pt idx="94">
                  <c:v>40886</c:v>
                </c:pt>
                <c:pt idx="95">
                  <c:v>40889</c:v>
                </c:pt>
                <c:pt idx="96">
                  <c:v>40890</c:v>
                </c:pt>
                <c:pt idx="97">
                  <c:v>40891</c:v>
                </c:pt>
                <c:pt idx="98">
                  <c:v>40892</c:v>
                </c:pt>
                <c:pt idx="99">
                  <c:v>40893</c:v>
                </c:pt>
                <c:pt idx="100">
                  <c:v>40896</c:v>
                </c:pt>
                <c:pt idx="101">
                  <c:v>40897</c:v>
                </c:pt>
                <c:pt idx="102">
                  <c:v>40898</c:v>
                </c:pt>
                <c:pt idx="103">
                  <c:v>40899</c:v>
                </c:pt>
                <c:pt idx="104">
                  <c:v>40900</c:v>
                </c:pt>
                <c:pt idx="105">
                  <c:v>40903</c:v>
                </c:pt>
                <c:pt idx="106">
                  <c:v>40904</c:v>
                </c:pt>
                <c:pt idx="107">
                  <c:v>40905</c:v>
                </c:pt>
                <c:pt idx="108">
                  <c:v>40906</c:v>
                </c:pt>
                <c:pt idx="109">
                  <c:v>40907</c:v>
                </c:pt>
                <c:pt idx="110">
                  <c:v>40910</c:v>
                </c:pt>
                <c:pt idx="111">
                  <c:v>40911</c:v>
                </c:pt>
                <c:pt idx="112">
                  <c:v>40912</c:v>
                </c:pt>
                <c:pt idx="113">
                  <c:v>40913</c:v>
                </c:pt>
                <c:pt idx="114">
                  <c:v>40914</c:v>
                </c:pt>
                <c:pt idx="115">
                  <c:v>40917</c:v>
                </c:pt>
                <c:pt idx="116">
                  <c:v>40918</c:v>
                </c:pt>
                <c:pt idx="117">
                  <c:v>40919</c:v>
                </c:pt>
                <c:pt idx="118">
                  <c:v>40920</c:v>
                </c:pt>
                <c:pt idx="119">
                  <c:v>40921</c:v>
                </c:pt>
                <c:pt idx="120">
                  <c:v>40924</c:v>
                </c:pt>
                <c:pt idx="121">
                  <c:v>40925</c:v>
                </c:pt>
                <c:pt idx="122">
                  <c:v>40926</c:v>
                </c:pt>
                <c:pt idx="123">
                  <c:v>40927</c:v>
                </c:pt>
                <c:pt idx="124">
                  <c:v>40928</c:v>
                </c:pt>
                <c:pt idx="125">
                  <c:v>40931</c:v>
                </c:pt>
                <c:pt idx="126">
                  <c:v>40932</c:v>
                </c:pt>
                <c:pt idx="127">
                  <c:v>40933</c:v>
                </c:pt>
                <c:pt idx="128">
                  <c:v>40934</c:v>
                </c:pt>
                <c:pt idx="129">
                  <c:v>40935</c:v>
                </c:pt>
                <c:pt idx="130">
                  <c:v>40938</c:v>
                </c:pt>
                <c:pt idx="131">
                  <c:v>40939</c:v>
                </c:pt>
                <c:pt idx="132">
                  <c:v>40940</c:v>
                </c:pt>
                <c:pt idx="133">
                  <c:v>40941</c:v>
                </c:pt>
                <c:pt idx="134">
                  <c:v>40942</c:v>
                </c:pt>
                <c:pt idx="135">
                  <c:v>40945</c:v>
                </c:pt>
                <c:pt idx="136">
                  <c:v>40946</c:v>
                </c:pt>
                <c:pt idx="137">
                  <c:v>40947</c:v>
                </c:pt>
                <c:pt idx="138">
                  <c:v>40948</c:v>
                </c:pt>
                <c:pt idx="139">
                  <c:v>40949</c:v>
                </c:pt>
                <c:pt idx="140">
                  <c:v>40952</c:v>
                </c:pt>
                <c:pt idx="141">
                  <c:v>40953</c:v>
                </c:pt>
                <c:pt idx="142">
                  <c:v>40954</c:v>
                </c:pt>
                <c:pt idx="143">
                  <c:v>40955</c:v>
                </c:pt>
                <c:pt idx="144">
                  <c:v>40956</c:v>
                </c:pt>
                <c:pt idx="145">
                  <c:v>40959</c:v>
                </c:pt>
                <c:pt idx="146">
                  <c:v>40960</c:v>
                </c:pt>
                <c:pt idx="147">
                  <c:v>40961</c:v>
                </c:pt>
                <c:pt idx="148">
                  <c:v>40962</c:v>
                </c:pt>
                <c:pt idx="149">
                  <c:v>40963</c:v>
                </c:pt>
                <c:pt idx="150">
                  <c:v>40966</c:v>
                </c:pt>
                <c:pt idx="151">
                  <c:v>40967</c:v>
                </c:pt>
                <c:pt idx="152">
                  <c:v>40968</c:v>
                </c:pt>
                <c:pt idx="153">
                  <c:v>40969</c:v>
                </c:pt>
                <c:pt idx="154">
                  <c:v>40970</c:v>
                </c:pt>
                <c:pt idx="155">
                  <c:v>40973</c:v>
                </c:pt>
                <c:pt idx="156">
                  <c:v>40974</c:v>
                </c:pt>
                <c:pt idx="157">
                  <c:v>40975</c:v>
                </c:pt>
                <c:pt idx="158">
                  <c:v>40976</c:v>
                </c:pt>
                <c:pt idx="159">
                  <c:v>40977</c:v>
                </c:pt>
                <c:pt idx="160">
                  <c:v>40980</c:v>
                </c:pt>
                <c:pt idx="161">
                  <c:v>40981</c:v>
                </c:pt>
                <c:pt idx="162">
                  <c:v>40982</c:v>
                </c:pt>
                <c:pt idx="163">
                  <c:v>40983</c:v>
                </c:pt>
                <c:pt idx="164">
                  <c:v>40984</c:v>
                </c:pt>
                <c:pt idx="165">
                  <c:v>40987</c:v>
                </c:pt>
                <c:pt idx="166">
                  <c:v>40988</c:v>
                </c:pt>
                <c:pt idx="167">
                  <c:v>40989</c:v>
                </c:pt>
                <c:pt idx="168">
                  <c:v>40990</c:v>
                </c:pt>
                <c:pt idx="169">
                  <c:v>40991</c:v>
                </c:pt>
                <c:pt idx="170">
                  <c:v>40994</c:v>
                </c:pt>
                <c:pt idx="171">
                  <c:v>40995</c:v>
                </c:pt>
                <c:pt idx="172">
                  <c:v>40996</c:v>
                </c:pt>
                <c:pt idx="173">
                  <c:v>40997</c:v>
                </c:pt>
                <c:pt idx="174">
                  <c:v>40998</c:v>
                </c:pt>
                <c:pt idx="175">
                  <c:v>41001</c:v>
                </c:pt>
                <c:pt idx="176">
                  <c:v>41002</c:v>
                </c:pt>
                <c:pt idx="177">
                  <c:v>41003</c:v>
                </c:pt>
                <c:pt idx="178">
                  <c:v>41004</c:v>
                </c:pt>
                <c:pt idx="179">
                  <c:v>41005</c:v>
                </c:pt>
                <c:pt idx="180">
                  <c:v>41008</c:v>
                </c:pt>
                <c:pt idx="181">
                  <c:v>41009</c:v>
                </c:pt>
                <c:pt idx="182">
                  <c:v>41010</c:v>
                </c:pt>
                <c:pt idx="183">
                  <c:v>41011</c:v>
                </c:pt>
                <c:pt idx="184">
                  <c:v>41012</c:v>
                </c:pt>
                <c:pt idx="185">
                  <c:v>41015</c:v>
                </c:pt>
                <c:pt idx="186">
                  <c:v>41016</c:v>
                </c:pt>
                <c:pt idx="187">
                  <c:v>41017</c:v>
                </c:pt>
                <c:pt idx="188">
                  <c:v>41018</c:v>
                </c:pt>
                <c:pt idx="189">
                  <c:v>41019</c:v>
                </c:pt>
                <c:pt idx="190">
                  <c:v>41022</c:v>
                </c:pt>
                <c:pt idx="191">
                  <c:v>41023</c:v>
                </c:pt>
                <c:pt idx="192">
                  <c:v>41024</c:v>
                </c:pt>
                <c:pt idx="193">
                  <c:v>41025</c:v>
                </c:pt>
                <c:pt idx="194">
                  <c:v>41026</c:v>
                </c:pt>
                <c:pt idx="195">
                  <c:v>41029</c:v>
                </c:pt>
                <c:pt idx="196">
                  <c:v>41030</c:v>
                </c:pt>
                <c:pt idx="197">
                  <c:v>41031</c:v>
                </c:pt>
                <c:pt idx="198">
                  <c:v>41032</c:v>
                </c:pt>
                <c:pt idx="199">
                  <c:v>41033</c:v>
                </c:pt>
                <c:pt idx="200">
                  <c:v>41036</c:v>
                </c:pt>
                <c:pt idx="201">
                  <c:v>41037</c:v>
                </c:pt>
                <c:pt idx="202">
                  <c:v>41038</c:v>
                </c:pt>
                <c:pt idx="203">
                  <c:v>41039</c:v>
                </c:pt>
                <c:pt idx="204">
                  <c:v>41040</c:v>
                </c:pt>
                <c:pt idx="205">
                  <c:v>41043</c:v>
                </c:pt>
                <c:pt idx="206">
                  <c:v>41044</c:v>
                </c:pt>
                <c:pt idx="207">
                  <c:v>41045</c:v>
                </c:pt>
                <c:pt idx="208">
                  <c:v>41046</c:v>
                </c:pt>
                <c:pt idx="209">
                  <c:v>41047</c:v>
                </c:pt>
                <c:pt idx="210">
                  <c:v>41050</c:v>
                </c:pt>
                <c:pt idx="211">
                  <c:v>41051</c:v>
                </c:pt>
                <c:pt idx="212">
                  <c:v>41052</c:v>
                </c:pt>
                <c:pt idx="213">
                  <c:v>41053</c:v>
                </c:pt>
                <c:pt idx="214">
                  <c:v>41054</c:v>
                </c:pt>
                <c:pt idx="215">
                  <c:v>41057</c:v>
                </c:pt>
                <c:pt idx="216">
                  <c:v>41058</c:v>
                </c:pt>
                <c:pt idx="217">
                  <c:v>41059</c:v>
                </c:pt>
                <c:pt idx="218">
                  <c:v>41060</c:v>
                </c:pt>
                <c:pt idx="219">
                  <c:v>41061</c:v>
                </c:pt>
                <c:pt idx="220">
                  <c:v>41064</c:v>
                </c:pt>
                <c:pt idx="221">
                  <c:v>41065</c:v>
                </c:pt>
                <c:pt idx="222">
                  <c:v>41066</c:v>
                </c:pt>
                <c:pt idx="223">
                  <c:v>41067</c:v>
                </c:pt>
                <c:pt idx="224">
                  <c:v>41068</c:v>
                </c:pt>
                <c:pt idx="225">
                  <c:v>41071</c:v>
                </c:pt>
                <c:pt idx="226">
                  <c:v>41072</c:v>
                </c:pt>
                <c:pt idx="227">
                  <c:v>41073</c:v>
                </c:pt>
                <c:pt idx="228">
                  <c:v>41074</c:v>
                </c:pt>
                <c:pt idx="229">
                  <c:v>41075</c:v>
                </c:pt>
                <c:pt idx="230">
                  <c:v>41078</c:v>
                </c:pt>
                <c:pt idx="231">
                  <c:v>41079</c:v>
                </c:pt>
                <c:pt idx="232">
                  <c:v>41080</c:v>
                </c:pt>
                <c:pt idx="233">
                  <c:v>41081</c:v>
                </c:pt>
                <c:pt idx="234">
                  <c:v>41082</c:v>
                </c:pt>
                <c:pt idx="235">
                  <c:v>41085</c:v>
                </c:pt>
                <c:pt idx="236">
                  <c:v>41086</c:v>
                </c:pt>
                <c:pt idx="237">
                  <c:v>41087</c:v>
                </c:pt>
                <c:pt idx="238">
                  <c:v>41088</c:v>
                </c:pt>
                <c:pt idx="239">
                  <c:v>41089</c:v>
                </c:pt>
                <c:pt idx="240">
                  <c:v>41092</c:v>
                </c:pt>
                <c:pt idx="241">
                  <c:v>41093</c:v>
                </c:pt>
                <c:pt idx="242">
                  <c:v>41094</c:v>
                </c:pt>
                <c:pt idx="243">
                  <c:v>41095</c:v>
                </c:pt>
                <c:pt idx="244">
                  <c:v>41096</c:v>
                </c:pt>
                <c:pt idx="245">
                  <c:v>41099</c:v>
                </c:pt>
                <c:pt idx="246">
                  <c:v>41100</c:v>
                </c:pt>
                <c:pt idx="247">
                  <c:v>41101</c:v>
                </c:pt>
                <c:pt idx="248">
                  <c:v>41102</c:v>
                </c:pt>
                <c:pt idx="249">
                  <c:v>41103</c:v>
                </c:pt>
                <c:pt idx="250">
                  <c:v>41106</c:v>
                </c:pt>
                <c:pt idx="251">
                  <c:v>41107</c:v>
                </c:pt>
                <c:pt idx="252">
                  <c:v>41108</c:v>
                </c:pt>
                <c:pt idx="253">
                  <c:v>41109</c:v>
                </c:pt>
                <c:pt idx="254">
                  <c:v>41110</c:v>
                </c:pt>
                <c:pt idx="255">
                  <c:v>41113</c:v>
                </c:pt>
                <c:pt idx="256">
                  <c:v>41114</c:v>
                </c:pt>
                <c:pt idx="257">
                  <c:v>41115</c:v>
                </c:pt>
                <c:pt idx="258">
                  <c:v>41116</c:v>
                </c:pt>
                <c:pt idx="259">
                  <c:v>41117</c:v>
                </c:pt>
                <c:pt idx="260">
                  <c:v>41120</c:v>
                </c:pt>
                <c:pt idx="261">
                  <c:v>41121</c:v>
                </c:pt>
                <c:pt idx="262">
                  <c:v>41122</c:v>
                </c:pt>
                <c:pt idx="263">
                  <c:v>41123</c:v>
                </c:pt>
                <c:pt idx="264">
                  <c:v>41124</c:v>
                </c:pt>
                <c:pt idx="265">
                  <c:v>41127</c:v>
                </c:pt>
                <c:pt idx="266">
                  <c:v>41128</c:v>
                </c:pt>
                <c:pt idx="267">
                  <c:v>41129</c:v>
                </c:pt>
                <c:pt idx="268">
                  <c:v>41130</c:v>
                </c:pt>
                <c:pt idx="269">
                  <c:v>41131</c:v>
                </c:pt>
                <c:pt idx="270">
                  <c:v>41134</c:v>
                </c:pt>
                <c:pt idx="271">
                  <c:v>41135</c:v>
                </c:pt>
                <c:pt idx="272">
                  <c:v>41136</c:v>
                </c:pt>
                <c:pt idx="273">
                  <c:v>41137</c:v>
                </c:pt>
                <c:pt idx="274">
                  <c:v>41138</c:v>
                </c:pt>
                <c:pt idx="275">
                  <c:v>41141</c:v>
                </c:pt>
                <c:pt idx="276">
                  <c:v>41142</c:v>
                </c:pt>
                <c:pt idx="277">
                  <c:v>41143</c:v>
                </c:pt>
                <c:pt idx="278">
                  <c:v>41144</c:v>
                </c:pt>
                <c:pt idx="279">
                  <c:v>41145</c:v>
                </c:pt>
                <c:pt idx="280">
                  <c:v>41148</c:v>
                </c:pt>
                <c:pt idx="281">
                  <c:v>41149</c:v>
                </c:pt>
                <c:pt idx="282">
                  <c:v>41150</c:v>
                </c:pt>
                <c:pt idx="283">
                  <c:v>41151</c:v>
                </c:pt>
                <c:pt idx="284">
                  <c:v>41152</c:v>
                </c:pt>
                <c:pt idx="285">
                  <c:v>41155</c:v>
                </c:pt>
                <c:pt idx="286">
                  <c:v>41156</c:v>
                </c:pt>
                <c:pt idx="287">
                  <c:v>41157</c:v>
                </c:pt>
                <c:pt idx="288">
                  <c:v>41158</c:v>
                </c:pt>
                <c:pt idx="289">
                  <c:v>41159</c:v>
                </c:pt>
                <c:pt idx="290">
                  <c:v>41162</c:v>
                </c:pt>
                <c:pt idx="291">
                  <c:v>41163</c:v>
                </c:pt>
                <c:pt idx="292">
                  <c:v>41164</c:v>
                </c:pt>
                <c:pt idx="293">
                  <c:v>41165</c:v>
                </c:pt>
                <c:pt idx="294">
                  <c:v>41166</c:v>
                </c:pt>
                <c:pt idx="295">
                  <c:v>41169</c:v>
                </c:pt>
                <c:pt idx="296">
                  <c:v>41170</c:v>
                </c:pt>
                <c:pt idx="297">
                  <c:v>41171</c:v>
                </c:pt>
                <c:pt idx="298">
                  <c:v>41172</c:v>
                </c:pt>
                <c:pt idx="299">
                  <c:v>41173</c:v>
                </c:pt>
                <c:pt idx="300">
                  <c:v>41176</c:v>
                </c:pt>
                <c:pt idx="301">
                  <c:v>41177</c:v>
                </c:pt>
                <c:pt idx="302">
                  <c:v>41178</c:v>
                </c:pt>
                <c:pt idx="303">
                  <c:v>41179</c:v>
                </c:pt>
                <c:pt idx="304">
                  <c:v>41180</c:v>
                </c:pt>
                <c:pt idx="305">
                  <c:v>41183</c:v>
                </c:pt>
                <c:pt idx="306">
                  <c:v>41184</c:v>
                </c:pt>
                <c:pt idx="307">
                  <c:v>41185</c:v>
                </c:pt>
                <c:pt idx="308">
                  <c:v>41186</c:v>
                </c:pt>
                <c:pt idx="309">
                  <c:v>41187</c:v>
                </c:pt>
                <c:pt idx="310">
                  <c:v>41190</c:v>
                </c:pt>
                <c:pt idx="311">
                  <c:v>41191</c:v>
                </c:pt>
                <c:pt idx="312">
                  <c:v>41192</c:v>
                </c:pt>
                <c:pt idx="313">
                  <c:v>41193</c:v>
                </c:pt>
                <c:pt idx="314">
                  <c:v>41194</c:v>
                </c:pt>
                <c:pt idx="315">
                  <c:v>41197</c:v>
                </c:pt>
              </c:numCache>
            </c:numRef>
          </c:cat>
          <c:val>
            <c:numRef>
              <c:f>AfterAug2011!$G$3:$G$318</c:f>
              <c:numCache>
                <c:formatCode>_-* #,##0.00_-;\-* #,##0.00_-;_-* "-"??_-;_-@_-</c:formatCode>
                <c:ptCount val="316"/>
                <c:pt idx="0">
                  <c:v>100</c:v>
                </c:pt>
                <c:pt idx="1">
                  <c:v>102.60531192093885</c:v>
                </c:pt>
                <c:pt idx="2">
                  <c:v>102.64051883878938</c:v>
                </c:pt>
                <c:pt idx="3">
                  <c:v>101.70043236565782</c:v>
                </c:pt>
                <c:pt idx="4">
                  <c:v>102.76714021000618</c:v>
                </c:pt>
                <c:pt idx="5">
                  <c:v>106.20938851142681</c:v>
                </c:pt>
                <c:pt idx="6">
                  <c:v>107.49845583693639</c:v>
                </c:pt>
                <c:pt idx="7">
                  <c:v>110.75046324891909</c:v>
                </c:pt>
                <c:pt idx="8">
                  <c:v>108.96232242124768</c:v>
                </c:pt>
                <c:pt idx="9">
                  <c:v>107.89993823347746</c:v>
                </c:pt>
                <c:pt idx="10">
                  <c:v>109.07041383570105</c:v>
                </c:pt>
                <c:pt idx="11">
                  <c:v>110.29647930821496</c:v>
                </c:pt>
                <c:pt idx="12">
                  <c:v>110.63928350833847</c:v>
                </c:pt>
                <c:pt idx="13">
                  <c:v>112.6497838171711</c:v>
                </c:pt>
                <c:pt idx="14">
                  <c:v>114.39777640518838</c:v>
                </c:pt>
                <c:pt idx="15">
                  <c:v>117.2081531809759</c:v>
                </c:pt>
                <c:pt idx="16">
                  <c:v>112.93082149474985</c:v>
                </c:pt>
                <c:pt idx="17">
                  <c:v>108.66707844348362</c:v>
                </c:pt>
                <c:pt idx="18">
                  <c:v>109.58307597282273</c:v>
                </c:pt>
                <c:pt idx="19">
                  <c:v>112.90611488573194</c:v>
                </c:pt>
                <c:pt idx="20">
                  <c:v>110.4651019147622</c:v>
                </c:pt>
                <c:pt idx="21">
                  <c:v>113.3681284743669</c:v>
                </c:pt>
                <c:pt idx="22">
                  <c:v>112.76837554045707</c:v>
                </c:pt>
                <c:pt idx="23">
                  <c:v>112.79493514515133</c:v>
                </c:pt>
                <c:pt idx="24">
                  <c:v>116.29894996911673</c:v>
                </c:pt>
                <c:pt idx="25">
                  <c:v>117.37059913526868</c:v>
                </c:pt>
                <c:pt idx="26">
                  <c:v>115.83693638048177</c:v>
                </c:pt>
                <c:pt idx="27">
                  <c:v>112.25880172946263</c:v>
                </c:pt>
                <c:pt idx="28">
                  <c:v>115.51451513279802</c:v>
                </c:pt>
                <c:pt idx="29">
                  <c:v>114.6201358863496</c:v>
                </c:pt>
                <c:pt idx="30">
                  <c:v>112.12476837554047</c:v>
                </c:pt>
                <c:pt idx="31">
                  <c:v>113.25509573810994</c:v>
                </c:pt>
                <c:pt idx="32">
                  <c:v>112.39221741815936</c:v>
                </c:pt>
                <c:pt idx="33">
                  <c:v>110.47374922791846</c:v>
                </c:pt>
                <c:pt idx="34">
                  <c:v>111.91352686843732</c:v>
                </c:pt>
                <c:pt idx="35">
                  <c:v>109.86287831995058</c:v>
                </c:pt>
                <c:pt idx="36">
                  <c:v>111.40395305744289</c:v>
                </c:pt>
                <c:pt idx="37">
                  <c:v>110.08956145768994</c:v>
                </c:pt>
                <c:pt idx="38">
                  <c:v>107.48177887584929</c:v>
                </c:pt>
                <c:pt idx="39">
                  <c:v>102.33477455219271</c:v>
                </c:pt>
                <c:pt idx="40">
                  <c:v>100.45398394070413</c:v>
                </c:pt>
                <c:pt idx="41">
                  <c:v>101.92279184681902</c:v>
                </c:pt>
                <c:pt idx="42">
                  <c:v>99.369981470043228</c:v>
                </c:pt>
                <c:pt idx="43">
                  <c:v>99.715873996294007</c:v>
                </c:pt>
                <c:pt idx="44">
                  <c:v>100.30697961704756</c:v>
                </c:pt>
                <c:pt idx="45">
                  <c:v>102.42865966646077</c:v>
                </c:pt>
                <c:pt idx="46">
                  <c:v>100.30574428659666</c:v>
                </c:pt>
                <c:pt idx="47">
                  <c:v>101.3619518221124</c:v>
                </c:pt>
                <c:pt idx="48">
                  <c:v>102.00308832612723</c:v>
                </c:pt>
                <c:pt idx="49">
                  <c:v>101.16429894996909</c:v>
                </c:pt>
                <c:pt idx="50">
                  <c:v>103.55466337245214</c:v>
                </c:pt>
                <c:pt idx="51">
                  <c:v>102.68066707844351</c:v>
                </c:pt>
                <c:pt idx="52">
                  <c:v>103.52254478072884</c:v>
                </c:pt>
                <c:pt idx="53">
                  <c:v>103.03520691785053</c:v>
                </c:pt>
                <c:pt idx="54">
                  <c:v>103.81284743668932</c:v>
                </c:pt>
                <c:pt idx="55">
                  <c:v>103.20259419394688</c:v>
                </c:pt>
                <c:pt idx="56">
                  <c:v>102.39962940086474</c:v>
                </c:pt>
                <c:pt idx="57">
                  <c:v>101.34342186534897</c:v>
                </c:pt>
                <c:pt idx="58">
                  <c:v>100.1111797405806</c:v>
                </c:pt>
                <c:pt idx="59">
                  <c:v>101.44410129709698</c:v>
                </c:pt>
                <c:pt idx="60">
                  <c:v>102.12970969734405</c:v>
                </c:pt>
                <c:pt idx="61">
                  <c:v>105.34465719579988</c:v>
                </c:pt>
                <c:pt idx="62">
                  <c:v>106.53613341568868</c:v>
                </c:pt>
                <c:pt idx="63">
                  <c:v>107.77331686226066</c:v>
                </c:pt>
                <c:pt idx="64">
                  <c:v>107.7053736874614</c:v>
                </c:pt>
                <c:pt idx="65">
                  <c:v>105.92032118591723</c:v>
                </c:pt>
                <c:pt idx="66">
                  <c:v>106.23224212476839</c:v>
                </c:pt>
                <c:pt idx="67">
                  <c:v>107.38727609635576</c:v>
                </c:pt>
                <c:pt idx="68">
                  <c:v>108.94502779493513</c:v>
                </c:pt>
                <c:pt idx="69">
                  <c:v>108.3786287831995</c:v>
                </c:pt>
                <c:pt idx="70">
                  <c:v>110.87708462013588</c:v>
                </c:pt>
                <c:pt idx="71">
                  <c:v>110.3335392217418</c:v>
                </c:pt>
                <c:pt idx="72">
                  <c:v>109.32365657813466</c:v>
                </c:pt>
                <c:pt idx="73">
                  <c:v>108.61025324274244</c:v>
                </c:pt>
                <c:pt idx="74">
                  <c:v>110.4805435453984</c:v>
                </c:pt>
                <c:pt idx="75">
                  <c:v>109.97096973440397</c:v>
                </c:pt>
                <c:pt idx="76">
                  <c:v>109.99505867819641</c:v>
                </c:pt>
                <c:pt idx="77">
                  <c:v>108.91785052501545</c:v>
                </c:pt>
                <c:pt idx="78">
                  <c:v>106.34836318715257</c:v>
                </c:pt>
                <c:pt idx="79">
                  <c:v>106.48239654107473</c:v>
                </c:pt>
                <c:pt idx="80">
                  <c:v>103.60222359481162</c:v>
                </c:pt>
                <c:pt idx="81">
                  <c:v>104.99197035206917</c:v>
                </c:pt>
                <c:pt idx="82">
                  <c:v>104.52563310685608</c:v>
                </c:pt>
                <c:pt idx="83">
                  <c:v>104.65225447807288</c:v>
                </c:pt>
                <c:pt idx="84">
                  <c:v>103.98579369981469</c:v>
                </c:pt>
                <c:pt idx="85">
                  <c:v>105.76590487955528</c:v>
                </c:pt>
                <c:pt idx="86">
                  <c:v>105.97405806053119</c:v>
                </c:pt>
                <c:pt idx="87">
                  <c:v>107.86781964175418</c:v>
                </c:pt>
                <c:pt idx="88">
                  <c:v>107.77146386658431</c:v>
                </c:pt>
                <c:pt idx="89">
                  <c:v>107.89067325509573</c:v>
                </c:pt>
                <c:pt idx="90">
                  <c:v>106.4237183446572</c:v>
                </c:pt>
                <c:pt idx="91">
                  <c:v>106.74490426189006</c:v>
                </c:pt>
                <c:pt idx="92">
                  <c:v>107.58492896849907</c:v>
                </c:pt>
                <c:pt idx="93">
                  <c:v>105.52069178505251</c:v>
                </c:pt>
                <c:pt idx="94">
                  <c:v>105.7195799876467</c:v>
                </c:pt>
                <c:pt idx="95">
                  <c:v>102.93823347745521</c:v>
                </c:pt>
                <c:pt idx="96">
                  <c:v>100.77640518838788</c:v>
                </c:pt>
                <c:pt idx="97">
                  <c:v>97.223594811612102</c:v>
                </c:pt>
                <c:pt idx="98">
                  <c:v>97.005558987029033</c:v>
                </c:pt>
                <c:pt idx="99">
                  <c:v>98.761581222977142</c:v>
                </c:pt>
                <c:pt idx="100">
                  <c:v>98.472513897467579</c:v>
                </c:pt>
                <c:pt idx="101">
                  <c:v>99.808523780111187</c:v>
                </c:pt>
                <c:pt idx="102">
                  <c:v>99.767140210006175</c:v>
                </c:pt>
                <c:pt idx="103">
                  <c:v>99.169240271772694</c:v>
                </c:pt>
                <c:pt idx="104">
                  <c:v>99.218653489808517</c:v>
                </c:pt>
                <c:pt idx="105">
                  <c:v>99.255713403335406</c:v>
                </c:pt>
                <c:pt idx="106">
                  <c:v>98.407659048795566</c:v>
                </c:pt>
                <c:pt idx="107">
                  <c:v>96.073502161828301</c:v>
                </c:pt>
                <c:pt idx="108">
                  <c:v>95.489190858554664</c:v>
                </c:pt>
                <c:pt idx="109">
                  <c:v>96.584311303273623</c:v>
                </c:pt>
                <c:pt idx="110">
                  <c:v>96.743051266213712</c:v>
                </c:pt>
                <c:pt idx="111">
                  <c:v>99.042618900555908</c:v>
                </c:pt>
                <c:pt idx="112">
                  <c:v>99.542927733168625</c:v>
                </c:pt>
                <c:pt idx="113">
                  <c:v>100.22977146386658</c:v>
                </c:pt>
                <c:pt idx="114">
                  <c:v>99.935145151327987</c:v>
                </c:pt>
                <c:pt idx="115">
                  <c:v>99.541074737492281</c:v>
                </c:pt>
                <c:pt idx="116">
                  <c:v>100.82458307597281</c:v>
                </c:pt>
                <c:pt idx="117">
                  <c:v>101.41877702285362</c:v>
                </c:pt>
                <c:pt idx="118">
                  <c:v>101.9302038295244</c:v>
                </c:pt>
                <c:pt idx="119">
                  <c:v>101.23533045089562</c:v>
                </c:pt>
                <c:pt idx="120">
                  <c:v>101.53180975911056</c:v>
                </c:pt>
                <c:pt idx="121">
                  <c:v>102.041383570105</c:v>
                </c:pt>
                <c:pt idx="122">
                  <c:v>102.52933909820878</c:v>
                </c:pt>
                <c:pt idx="123">
                  <c:v>102.43051266213712</c:v>
                </c:pt>
                <c:pt idx="124">
                  <c:v>102.94317479925881</c:v>
                </c:pt>
                <c:pt idx="125">
                  <c:v>103.59357628165536</c:v>
                </c:pt>
                <c:pt idx="126">
                  <c:v>102.88326127239036</c:v>
                </c:pt>
                <c:pt idx="127">
                  <c:v>105.65596046942557</c:v>
                </c:pt>
                <c:pt idx="128">
                  <c:v>106.27856701667697</c:v>
                </c:pt>
                <c:pt idx="129">
                  <c:v>107.41630636195181</c:v>
                </c:pt>
                <c:pt idx="130">
                  <c:v>106.86040765904879</c:v>
                </c:pt>
                <c:pt idx="131">
                  <c:v>107.32550957381099</c:v>
                </c:pt>
                <c:pt idx="132">
                  <c:v>107.68375540457073</c:v>
                </c:pt>
                <c:pt idx="133">
                  <c:v>108.6769610870908</c:v>
                </c:pt>
                <c:pt idx="134">
                  <c:v>106.62445954292774</c:v>
                </c:pt>
                <c:pt idx="135">
                  <c:v>106.26003705991351</c:v>
                </c:pt>
                <c:pt idx="136">
                  <c:v>107.81222977146388</c:v>
                </c:pt>
                <c:pt idx="137">
                  <c:v>107.05373687461397</c:v>
                </c:pt>
                <c:pt idx="138">
                  <c:v>106.81902408894379</c:v>
                </c:pt>
                <c:pt idx="139">
                  <c:v>106.36195182211242</c:v>
                </c:pt>
                <c:pt idx="140">
                  <c:v>106.3786287831995</c:v>
                </c:pt>
                <c:pt idx="141">
                  <c:v>106.24953675108091</c:v>
                </c:pt>
                <c:pt idx="142">
                  <c:v>106.74181593576282</c:v>
                </c:pt>
                <c:pt idx="143">
                  <c:v>106.73687461395922</c:v>
                </c:pt>
                <c:pt idx="144">
                  <c:v>106.44718962322422</c:v>
                </c:pt>
                <c:pt idx="145">
                  <c:v>107.16182828906733</c:v>
                </c:pt>
                <c:pt idx="146">
                  <c:v>108.65534280420013</c:v>
                </c:pt>
                <c:pt idx="147">
                  <c:v>109.71093267449044</c:v>
                </c:pt>
                <c:pt idx="148">
                  <c:v>109.98641136504015</c:v>
                </c:pt>
                <c:pt idx="149">
                  <c:v>109.4780728844966</c:v>
                </c:pt>
                <c:pt idx="150">
                  <c:v>109.183446571958</c:v>
                </c:pt>
                <c:pt idx="151">
                  <c:v>110.20568252007412</c:v>
                </c:pt>
                <c:pt idx="152">
                  <c:v>104.80852378011119</c:v>
                </c:pt>
                <c:pt idx="153">
                  <c:v>106.13218035824583</c:v>
                </c:pt>
                <c:pt idx="154">
                  <c:v>105.78134651019147</c:v>
                </c:pt>
                <c:pt idx="155">
                  <c:v>105.40457072266831</c:v>
                </c:pt>
                <c:pt idx="156">
                  <c:v>103.41692402717726</c:v>
                </c:pt>
                <c:pt idx="157">
                  <c:v>104.07535515750463</c:v>
                </c:pt>
                <c:pt idx="158">
                  <c:v>104.98888202594195</c:v>
                </c:pt>
                <c:pt idx="159">
                  <c:v>105.84620135886351</c:v>
                </c:pt>
                <c:pt idx="160">
                  <c:v>105.08462013588635</c:v>
                </c:pt>
                <c:pt idx="161">
                  <c:v>103.40333539221743</c:v>
                </c:pt>
                <c:pt idx="162">
                  <c:v>101.59851760345893</c:v>
                </c:pt>
                <c:pt idx="163">
                  <c:v>102.43545398394072</c:v>
                </c:pt>
                <c:pt idx="164">
                  <c:v>102.53242742433602</c:v>
                </c:pt>
                <c:pt idx="165">
                  <c:v>102.81161210623841</c:v>
                </c:pt>
                <c:pt idx="166">
                  <c:v>101.96232242124768</c:v>
                </c:pt>
                <c:pt idx="167">
                  <c:v>101.94132180358247</c:v>
                </c:pt>
                <c:pt idx="168">
                  <c:v>101.66151945645461</c:v>
                </c:pt>
                <c:pt idx="169">
                  <c:v>102.6497838171711</c:v>
                </c:pt>
                <c:pt idx="170">
                  <c:v>104.38974675725757</c:v>
                </c:pt>
                <c:pt idx="171">
                  <c:v>103.8153180975911</c:v>
                </c:pt>
                <c:pt idx="172">
                  <c:v>102.75972822730081</c:v>
                </c:pt>
                <c:pt idx="173">
                  <c:v>102.62940086473131</c:v>
                </c:pt>
                <c:pt idx="174">
                  <c:v>103.04817788758491</c:v>
                </c:pt>
                <c:pt idx="175">
                  <c:v>103.62445954292774</c:v>
                </c:pt>
                <c:pt idx="176">
                  <c:v>101.67572575663991</c:v>
                </c:pt>
                <c:pt idx="177">
                  <c:v>100.10932674490427</c:v>
                </c:pt>
                <c:pt idx="178">
                  <c:v>100.75540457072267</c:v>
                </c:pt>
                <c:pt idx="179">
                  <c:v>101.07659048795554</c:v>
                </c:pt>
                <c:pt idx="180">
                  <c:v>101.30945027794935</c:v>
                </c:pt>
                <c:pt idx="181">
                  <c:v>102.52810376775787</c:v>
                </c:pt>
                <c:pt idx="182">
                  <c:v>102.47869054972205</c:v>
                </c:pt>
                <c:pt idx="183">
                  <c:v>103.5064854848672</c:v>
                </c:pt>
                <c:pt idx="184">
                  <c:v>102.41815935762817</c:v>
                </c:pt>
                <c:pt idx="185">
                  <c:v>102.03088326127239</c:v>
                </c:pt>
                <c:pt idx="186">
                  <c:v>101.88820259419393</c:v>
                </c:pt>
                <c:pt idx="187">
                  <c:v>101.42680667078443</c:v>
                </c:pt>
                <c:pt idx="188">
                  <c:v>101.47807288449661</c:v>
                </c:pt>
                <c:pt idx="189">
                  <c:v>101.47807288449661</c:v>
                </c:pt>
                <c:pt idx="190">
                  <c:v>101.22421247683755</c:v>
                </c:pt>
                <c:pt idx="191">
                  <c:v>101.43730697961703</c:v>
                </c:pt>
                <c:pt idx="192">
                  <c:v>101.52130945027795</c:v>
                </c:pt>
                <c:pt idx="193">
                  <c:v>102.37368746139592</c:v>
                </c:pt>
                <c:pt idx="194">
                  <c:v>102.70228536133416</c:v>
                </c:pt>
                <c:pt idx="195">
                  <c:v>102.82581840642371</c:v>
                </c:pt>
                <c:pt idx="196">
                  <c:v>102.68252007411982</c:v>
                </c:pt>
                <c:pt idx="197">
                  <c:v>102.13094502779494</c:v>
                </c:pt>
                <c:pt idx="198">
                  <c:v>101.04879555281039</c:v>
                </c:pt>
                <c:pt idx="199">
                  <c:v>101.43421865348981</c:v>
                </c:pt>
                <c:pt idx="200">
                  <c:v>101.20753551575046</c:v>
                </c:pt>
                <c:pt idx="201">
                  <c:v>99.164298949969123</c:v>
                </c:pt>
                <c:pt idx="202">
                  <c:v>98.182211241507105</c:v>
                </c:pt>
                <c:pt idx="203">
                  <c:v>98.457072266831375</c:v>
                </c:pt>
                <c:pt idx="204">
                  <c:v>97.554045707226692</c:v>
                </c:pt>
                <c:pt idx="205">
                  <c:v>96.153180975911056</c:v>
                </c:pt>
                <c:pt idx="206">
                  <c:v>95.380481778875847</c:v>
                </c:pt>
                <c:pt idx="207">
                  <c:v>95.093885114268062</c:v>
                </c:pt>
                <c:pt idx="208">
                  <c:v>97.237183446571962</c:v>
                </c:pt>
                <c:pt idx="209">
                  <c:v>98.393452748610258</c:v>
                </c:pt>
                <c:pt idx="210">
                  <c:v>98.398394070413829</c:v>
                </c:pt>
                <c:pt idx="211">
                  <c:v>96.880790611488578</c:v>
                </c:pt>
                <c:pt idx="212">
                  <c:v>96.445336627547874</c:v>
                </c:pt>
                <c:pt idx="213">
                  <c:v>96.309450277949352</c:v>
                </c:pt>
                <c:pt idx="214">
                  <c:v>97.160592958616434</c:v>
                </c:pt>
                <c:pt idx="215">
                  <c:v>97.183446571958015</c:v>
                </c:pt>
                <c:pt idx="216">
                  <c:v>96.056207535515753</c:v>
                </c:pt>
                <c:pt idx="217">
                  <c:v>96.56454601605931</c:v>
                </c:pt>
                <c:pt idx="218">
                  <c:v>96.382334774552191</c:v>
                </c:pt>
                <c:pt idx="219">
                  <c:v>100.31500926497839</c:v>
                </c:pt>
                <c:pt idx="220">
                  <c:v>99.990735021618278</c:v>
                </c:pt>
                <c:pt idx="221">
                  <c:v>99.879555281037682</c:v>
                </c:pt>
                <c:pt idx="222">
                  <c:v>100.01852995676343</c:v>
                </c:pt>
                <c:pt idx="223">
                  <c:v>98.1717109326745</c:v>
                </c:pt>
                <c:pt idx="224">
                  <c:v>98.421865348980859</c:v>
                </c:pt>
                <c:pt idx="225">
                  <c:v>98.626930203829517</c:v>
                </c:pt>
                <c:pt idx="226">
                  <c:v>99.431747992588015</c:v>
                </c:pt>
                <c:pt idx="227">
                  <c:v>99.879555281037682</c:v>
                </c:pt>
                <c:pt idx="228">
                  <c:v>100.2921556516368</c:v>
                </c:pt>
                <c:pt idx="229">
                  <c:v>100.50030883261272</c:v>
                </c:pt>
                <c:pt idx="230">
                  <c:v>100.56022235948117</c:v>
                </c:pt>
                <c:pt idx="231">
                  <c:v>99.970352069178503</c:v>
                </c:pt>
                <c:pt idx="232">
                  <c:v>99.28844966028413</c:v>
                </c:pt>
                <c:pt idx="233">
                  <c:v>96.743668931439146</c:v>
                </c:pt>
                <c:pt idx="234">
                  <c:v>97.124768375540455</c:v>
                </c:pt>
                <c:pt idx="235">
                  <c:v>97.867819641754167</c:v>
                </c:pt>
                <c:pt idx="236">
                  <c:v>97.154416306361952</c:v>
                </c:pt>
                <c:pt idx="237">
                  <c:v>97.232859789993825</c:v>
                </c:pt>
                <c:pt idx="238">
                  <c:v>95.900555898702905</c:v>
                </c:pt>
                <c:pt idx="239">
                  <c:v>98.66584311303275</c:v>
                </c:pt>
                <c:pt idx="240">
                  <c:v>98.647313156269306</c:v>
                </c:pt>
                <c:pt idx="241">
                  <c:v>99.898085237801098</c:v>
                </c:pt>
                <c:pt idx="242">
                  <c:v>99.791846819024101</c:v>
                </c:pt>
                <c:pt idx="243">
                  <c:v>99.115503397158747</c:v>
                </c:pt>
                <c:pt idx="244">
                  <c:v>97.822730080296481</c:v>
                </c:pt>
                <c:pt idx="245">
                  <c:v>98.065472513897461</c:v>
                </c:pt>
                <c:pt idx="246">
                  <c:v>96.805435453983932</c:v>
                </c:pt>
                <c:pt idx="247">
                  <c:v>97.368746139592346</c:v>
                </c:pt>
                <c:pt idx="248">
                  <c:v>97.093885114268076</c:v>
                </c:pt>
                <c:pt idx="249">
                  <c:v>98.189005558987034</c:v>
                </c:pt>
                <c:pt idx="250">
                  <c:v>98.170475602223604</c:v>
                </c:pt>
                <c:pt idx="251">
                  <c:v>97.80111179740581</c:v>
                </c:pt>
                <c:pt idx="252">
                  <c:v>97.190858554663379</c:v>
                </c:pt>
                <c:pt idx="253">
                  <c:v>97.679431747992595</c:v>
                </c:pt>
                <c:pt idx="254">
                  <c:v>97.869054972205063</c:v>
                </c:pt>
                <c:pt idx="255">
                  <c:v>97.402717726991966</c:v>
                </c:pt>
                <c:pt idx="256">
                  <c:v>97.649783817171098</c:v>
                </c:pt>
                <c:pt idx="257">
                  <c:v>99.10129709697344</c:v>
                </c:pt>
                <c:pt idx="258">
                  <c:v>99.800494132180361</c:v>
                </c:pt>
                <c:pt idx="259">
                  <c:v>100.24088943792464</c:v>
                </c:pt>
                <c:pt idx="260">
                  <c:v>100.18344657195799</c:v>
                </c:pt>
                <c:pt idx="261">
                  <c:v>99.709697344039526</c:v>
                </c:pt>
                <c:pt idx="262">
                  <c:v>98.79431747992588</c:v>
                </c:pt>
                <c:pt idx="263">
                  <c:v>98.124150710315021</c:v>
                </c:pt>
                <c:pt idx="264">
                  <c:v>99.041383570104998</c:v>
                </c:pt>
                <c:pt idx="265">
                  <c:v>99.474984558369357</c:v>
                </c:pt>
                <c:pt idx="266">
                  <c:v>99.579987646695486</c:v>
                </c:pt>
                <c:pt idx="267">
                  <c:v>99.575663990117363</c:v>
                </c:pt>
                <c:pt idx="268">
                  <c:v>99.891908585546631</c:v>
                </c:pt>
                <c:pt idx="269">
                  <c:v>100.07411982705375</c:v>
                </c:pt>
                <c:pt idx="270">
                  <c:v>99.428659666460788</c:v>
                </c:pt>
                <c:pt idx="271">
                  <c:v>98.767757875231624</c:v>
                </c:pt>
                <c:pt idx="272">
                  <c:v>99.017912291537982</c:v>
                </c:pt>
                <c:pt idx="273">
                  <c:v>99.75911056207535</c:v>
                </c:pt>
                <c:pt idx="274">
                  <c:v>99.817788758492895</c:v>
                </c:pt>
                <c:pt idx="275">
                  <c:v>100.09264978381718</c:v>
                </c:pt>
                <c:pt idx="276">
                  <c:v>101.16121062384187</c:v>
                </c:pt>
                <c:pt idx="277">
                  <c:v>102.20197652872143</c:v>
                </c:pt>
                <c:pt idx="278">
                  <c:v>103.18715256331068</c:v>
                </c:pt>
                <c:pt idx="279">
                  <c:v>103.18406423718345</c:v>
                </c:pt>
                <c:pt idx="280">
                  <c:v>102.78567016676961</c:v>
                </c:pt>
                <c:pt idx="281">
                  <c:v>102.95861642989502</c:v>
                </c:pt>
                <c:pt idx="282">
                  <c:v>102.31624459542927</c:v>
                </c:pt>
                <c:pt idx="283">
                  <c:v>102.26065472513896</c:v>
                </c:pt>
                <c:pt idx="284">
                  <c:v>104.50957381099444</c:v>
                </c:pt>
                <c:pt idx="285">
                  <c:v>104.53983940704138</c:v>
                </c:pt>
                <c:pt idx="286">
                  <c:v>104.74058060531193</c:v>
                </c:pt>
                <c:pt idx="287">
                  <c:v>104.57072266831378</c:v>
                </c:pt>
                <c:pt idx="288">
                  <c:v>105.02038295243979</c:v>
                </c:pt>
                <c:pt idx="289">
                  <c:v>107.20506485484869</c:v>
                </c:pt>
                <c:pt idx="290">
                  <c:v>106.62445954292774</c:v>
                </c:pt>
                <c:pt idx="291">
                  <c:v>106.99197035206917</c:v>
                </c:pt>
                <c:pt idx="292">
                  <c:v>106.90549722050649</c:v>
                </c:pt>
                <c:pt idx="293">
                  <c:v>109.14391599752933</c:v>
                </c:pt>
                <c:pt idx="294">
                  <c:v>109.35145151327981</c:v>
                </c:pt>
                <c:pt idx="295">
                  <c:v>108.79864113650402</c:v>
                </c:pt>
                <c:pt idx="296">
                  <c:v>109.45027794935145</c:v>
                </c:pt>
                <c:pt idx="297">
                  <c:v>109.35145151327981</c:v>
                </c:pt>
                <c:pt idx="298">
                  <c:v>109.24027177269919</c:v>
                </c:pt>
                <c:pt idx="299">
                  <c:v>109.5182211241507</c:v>
                </c:pt>
                <c:pt idx="300">
                  <c:v>108.98394070413835</c:v>
                </c:pt>
                <c:pt idx="301">
                  <c:v>108.74922791846819</c:v>
                </c:pt>
                <c:pt idx="302">
                  <c:v>108.26127239036443</c:v>
                </c:pt>
                <c:pt idx="303">
                  <c:v>109.77455219271155</c:v>
                </c:pt>
                <c:pt idx="304">
                  <c:v>109.45645460160594</c:v>
                </c:pt>
                <c:pt idx="305">
                  <c:v>109.65410747374922</c:v>
                </c:pt>
                <c:pt idx="306">
                  <c:v>109.61704756022237</c:v>
                </c:pt>
                <c:pt idx="307">
                  <c:v>109.82087708462014</c:v>
                </c:pt>
                <c:pt idx="308">
                  <c:v>110.58678196417542</c:v>
                </c:pt>
                <c:pt idx="309">
                  <c:v>109.98147004323656</c:v>
                </c:pt>
                <c:pt idx="310">
                  <c:v>109.63248919085855</c:v>
                </c:pt>
                <c:pt idx="311">
                  <c:v>108.97467572575663</c:v>
                </c:pt>
                <c:pt idx="312">
                  <c:v>108.85423100679432</c:v>
                </c:pt>
                <c:pt idx="313">
                  <c:v>109.16306361951823</c:v>
                </c:pt>
                <c:pt idx="314">
                  <c:v>108.3681284743669</c:v>
                </c:pt>
                <c:pt idx="315">
                  <c:v>107.32242124768376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9C-1341-A22D-9092D8856826}"/>
            </c:ext>
          </c:extLst>
        </c:ser>
        <c:ser>
          <c:idx val="3"/>
          <c:order val="3"/>
          <c:tx>
            <c:v>Cu</c:v>
          </c:tx>
          <c:spPr>
            <a:ln w="28575" cap="rnd">
              <a:solidFill>
                <a:srgbClr val="F05C26"/>
              </a:solidFill>
              <a:round/>
            </a:ln>
            <a:effectLst/>
          </c:spPr>
          <c:marker>
            <c:symbol val="none"/>
          </c:marker>
          <c:cat>
            <c:numRef>
              <c:f>AfterAug2011!$A$3:$A$318</c:f>
              <c:numCache>
                <c:formatCode>m/d/yy</c:formatCode>
                <c:ptCount val="316"/>
                <c:pt idx="0">
                  <c:v>40756</c:v>
                </c:pt>
                <c:pt idx="1">
                  <c:v>40757</c:v>
                </c:pt>
                <c:pt idx="2">
                  <c:v>40758</c:v>
                </c:pt>
                <c:pt idx="3">
                  <c:v>40759</c:v>
                </c:pt>
                <c:pt idx="4">
                  <c:v>40760</c:v>
                </c:pt>
                <c:pt idx="5">
                  <c:v>40763</c:v>
                </c:pt>
                <c:pt idx="6">
                  <c:v>40764</c:v>
                </c:pt>
                <c:pt idx="7">
                  <c:v>40765</c:v>
                </c:pt>
                <c:pt idx="8">
                  <c:v>40766</c:v>
                </c:pt>
                <c:pt idx="9">
                  <c:v>40767</c:v>
                </c:pt>
                <c:pt idx="10">
                  <c:v>40770</c:v>
                </c:pt>
                <c:pt idx="11">
                  <c:v>40771</c:v>
                </c:pt>
                <c:pt idx="12">
                  <c:v>40772</c:v>
                </c:pt>
                <c:pt idx="13">
                  <c:v>40773</c:v>
                </c:pt>
                <c:pt idx="14">
                  <c:v>40774</c:v>
                </c:pt>
                <c:pt idx="15">
                  <c:v>40777</c:v>
                </c:pt>
                <c:pt idx="16">
                  <c:v>40778</c:v>
                </c:pt>
                <c:pt idx="17">
                  <c:v>40779</c:v>
                </c:pt>
                <c:pt idx="18">
                  <c:v>40780</c:v>
                </c:pt>
                <c:pt idx="19">
                  <c:v>40781</c:v>
                </c:pt>
                <c:pt idx="20">
                  <c:v>40784</c:v>
                </c:pt>
                <c:pt idx="21">
                  <c:v>40785</c:v>
                </c:pt>
                <c:pt idx="22">
                  <c:v>40786</c:v>
                </c:pt>
                <c:pt idx="23">
                  <c:v>40787</c:v>
                </c:pt>
                <c:pt idx="24">
                  <c:v>40788</c:v>
                </c:pt>
                <c:pt idx="25">
                  <c:v>40791</c:v>
                </c:pt>
                <c:pt idx="26">
                  <c:v>40792</c:v>
                </c:pt>
                <c:pt idx="27">
                  <c:v>40793</c:v>
                </c:pt>
                <c:pt idx="28">
                  <c:v>40794</c:v>
                </c:pt>
                <c:pt idx="29">
                  <c:v>40795</c:v>
                </c:pt>
                <c:pt idx="30">
                  <c:v>40798</c:v>
                </c:pt>
                <c:pt idx="31">
                  <c:v>40799</c:v>
                </c:pt>
                <c:pt idx="32">
                  <c:v>40800</c:v>
                </c:pt>
                <c:pt idx="33">
                  <c:v>40801</c:v>
                </c:pt>
                <c:pt idx="34">
                  <c:v>40802</c:v>
                </c:pt>
                <c:pt idx="35">
                  <c:v>40805</c:v>
                </c:pt>
                <c:pt idx="36">
                  <c:v>40806</c:v>
                </c:pt>
                <c:pt idx="37">
                  <c:v>40807</c:v>
                </c:pt>
                <c:pt idx="38">
                  <c:v>40808</c:v>
                </c:pt>
                <c:pt idx="39">
                  <c:v>40809</c:v>
                </c:pt>
                <c:pt idx="40">
                  <c:v>40812</c:v>
                </c:pt>
                <c:pt idx="41">
                  <c:v>40813</c:v>
                </c:pt>
                <c:pt idx="42">
                  <c:v>40814</c:v>
                </c:pt>
                <c:pt idx="43">
                  <c:v>40815</c:v>
                </c:pt>
                <c:pt idx="44">
                  <c:v>40816</c:v>
                </c:pt>
                <c:pt idx="45">
                  <c:v>40819</c:v>
                </c:pt>
                <c:pt idx="46">
                  <c:v>40820</c:v>
                </c:pt>
                <c:pt idx="47">
                  <c:v>40821</c:v>
                </c:pt>
                <c:pt idx="48">
                  <c:v>40822</c:v>
                </c:pt>
                <c:pt idx="49">
                  <c:v>40823</c:v>
                </c:pt>
                <c:pt idx="50">
                  <c:v>40826</c:v>
                </c:pt>
                <c:pt idx="51">
                  <c:v>40827</c:v>
                </c:pt>
                <c:pt idx="52">
                  <c:v>40828</c:v>
                </c:pt>
                <c:pt idx="53">
                  <c:v>40829</c:v>
                </c:pt>
                <c:pt idx="54">
                  <c:v>40830</c:v>
                </c:pt>
                <c:pt idx="55">
                  <c:v>40833</c:v>
                </c:pt>
                <c:pt idx="56">
                  <c:v>40834</c:v>
                </c:pt>
                <c:pt idx="57">
                  <c:v>40835</c:v>
                </c:pt>
                <c:pt idx="58">
                  <c:v>40836</c:v>
                </c:pt>
                <c:pt idx="59">
                  <c:v>40837</c:v>
                </c:pt>
                <c:pt idx="60">
                  <c:v>40840</c:v>
                </c:pt>
                <c:pt idx="61">
                  <c:v>40841</c:v>
                </c:pt>
                <c:pt idx="62">
                  <c:v>40842</c:v>
                </c:pt>
                <c:pt idx="63">
                  <c:v>40843</c:v>
                </c:pt>
                <c:pt idx="64">
                  <c:v>40844</c:v>
                </c:pt>
                <c:pt idx="65">
                  <c:v>40847</c:v>
                </c:pt>
                <c:pt idx="66">
                  <c:v>40848</c:v>
                </c:pt>
                <c:pt idx="67">
                  <c:v>40849</c:v>
                </c:pt>
                <c:pt idx="68">
                  <c:v>40850</c:v>
                </c:pt>
                <c:pt idx="69">
                  <c:v>40851</c:v>
                </c:pt>
                <c:pt idx="70">
                  <c:v>40854</c:v>
                </c:pt>
                <c:pt idx="71">
                  <c:v>40855</c:v>
                </c:pt>
                <c:pt idx="72">
                  <c:v>40856</c:v>
                </c:pt>
                <c:pt idx="73">
                  <c:v>40857</c:v>
                </c:pt>
                <c:pt idx="74">
                  <c:v>40858</c:v>
                </c:pt>
                <c:pt idx="75">
                  <c:v>40861</c:v>
                </c:pt>
                <c:pt idx="76">
                  <c:v>40862</c:v>
                </c:pt>
                <c:pt idx="77">
                  <c:v>40863</c:v>
                </c:pt>
                <c:pt idx="78">
                  <c:v>40864</c:v>
                </c:pt>
                <c:pt idx="79">
                  <c:v>40865</c:v>
                </c:pt>
                <c:pt idx="80">
                  <c:v>40868</c:v>
                </c:pt>
                <c:pt idx="81">
                  <c:v>40869</c:v>
                </c:pt>
                <c:pt idx="82">
                  <c:v>40870</c:v>
                </c:pt>
                <c:pt idx="83">
                  <c:v>40871</c:v>
                </c:pt>
                <c:pt idx="84">
                  <c:v>40872</c:v>
                </c:pt>
                <c:pt idx="85">
                  <c:v>40875</c:v>
                </c:pt>
                <c:pt idx="86">
                  <c:v>40876</c:v>
                </c:pt>
                <c:pt idx="87">
                  <c:v>40877</c:v>
                </c:pt>
                <c:pt idx="88">
                  <c:v>40878</c:v>
                </c:pt>
                <c:pt idx="89">
                  <c:v>40879</c:v>
                </c:pt>
                <c:pt idx="90">
                  <c:v>40882</c:v>
                </c:pt>
                <c:pt idx="91">
                  <c:v>40883</c:v>
                </c:pt>
                <c:pt idx="92">
                  <c:v>40884</c:v>
                </c:pt>
                <c:pt idx="93">
                  <c:v>40885</c:v>
                </c:pt>
                <c:pt idx="94">
                  <c:v>40886</c:v>
                </c:pt>
                <c:pt idx="95">
                  <c:v>40889</c:v>
                </c:pt>
                <c:pt idx="96">
                  <c:v>40890</c:v>
                </c:pt>
                <c:pt idx="97">
                  <c:v>40891</c:v>
                </c:pt>
                <c:pt idx="98">
                  <c:v>40892</c:v>
                </c:pt>
                <c:pt idx="99">
                  <c:v>40893</c:v>
                </c:pt>
                <c:pt idx="100">
                  <c:v>40896</c:v>
                </c:pt>
                <c:pt idx="101">
                  <c:v>40897</c:v>
                </c:pt>
                <c:pt idx="102">
                  <c:v>40898</c:v>
                </c:pt>
                <c:pt idx="103">
                  <c:v>40899</c:v>
                </c:pt>
                <c:pt idx="104">
                  <c:v>40900</c:v>
                </c:pt>
                <c:pt idx="105">
                  <c:v>40903</c:v>
                </c:pt>
                <c:pt idx="106">
                  <c:v>40904</c:v>
                </c:pt>
                <c:pt idx="107">
                  <c:v>40905</c:v>
                </c:pt>
                <c:pt idx="108">
                  <c:v>40906</c:v>
                </c:pt>
                <c:pt idx="109">
                  <c:v>40907</c:v>
                </c:pt>
                <c:pt idx="110">
                  <c:v>40910</c:v>
                </c:pt>
                <c:pt idx="111">
                  <c:v>40911</c:v>
                </c:pt>
                <c:pt idx="112">
                  <c:v>40912</c:v>
                </c:pt>
                <c:pt idx="113">
                  <c:v>40913</c:v>
                </c:pt>
                <c:pt idx="114">
                  <c:v>40914</c:v>
                </c:pt>
                <c:pt idx="115">
                  <c:v>40917</c:v>
                </c:pt>
                <c:pt idx="116">
                  <c:v>40918</c:v>
                </c:pt>
                <c:pt idx="117">
                  <c:v>40919</c:v>
                </c:pt>
                <c:pt idx="118">
                  <c:v>40920</c:v>
                </c:pt>
                <c:pt idx="119">
                  <c:v>40921</c:v>
                </c:pt>
                <c:pt idx="120">
                  <c:v>40924</c:v>
                </c:pt>
                <c:pt idx="121">
                  <c:v>40925</c:v>
                </c:pt>
                <c:pt idx="122">
                  <c:v>40926</c:v>
                </c:pt>
                <c:pt idx="123">
                  <c:v>40927</c:v>
                </c:pt>
                <c:pt idx="124">
                  <c:v>40928</c:v>
                </c:pt>
                <c:pt idx="125">
                  <c:v>40931</c:v>
                </c:pt>
                <c:pt idx="126">
                  <c:v>40932</c:v>
                </c:pt>
                <c:pt idx="127">
                  <c:v>40933</c:v>
                </c:pt>
                <c:pt idx="128">
                  <c:v>40934</c:v>
                </c:pt>
                <c:pt idx="129">
                  <c:v>40935</c:v>
                </c:pt>
                <c:pt idx="130">
                  <c:v>40938</c:v>
                </c:pt>
                <c:pt idx="131">
                  <c:v>40939</c:v>
                </c:pt>
                <c:pt idx="132">
                  <c:v>40940</c:v>
                </c:pt>
                <c:pt idx="133">
                  <c:v>40941</c:v>
                </c:pt>
                <c:pt idx="134">
                  <c:v>40942</c:v>
                </c:pt>
                <c:pt idx="135">
                  <c:v>40945</c:v>
                </c:pt>
                <c:pt idx="136">
                  <c:v>40946</c:v>
                </c:pt>
                <c:pt idx="137">
                  <c:v>40947</c:v>
                </c:pt>
                <c:pt idx="138">
                  <c:v>40948</c:v>
                </c:pt>
                <c:pt idx="139">
                  <c:v>40949</c:v>
                </c:pt>
                <c:pt idx="140">
                  <c:v>40952</c:v>
                </c:pt>
                <c:pt idx="141">
                  <c:v>40953</c:v>
                </c:pt>
                <c:pt idx="142">
                  <c:v>40954</c:v>
                </c:pt>
                <c:pt idx="143">
                  <c:v>40955</c:v>
                </c:pt>
                <c:pt idx="144">
                  <c:v>40956</c:v>
                </c:pt>
                <c:pt idx="145">
                  <c:v>40959</c:v>
                </c:pt>
                <c:pt idx="146">
                  <c:v>40960</c:v>
                </c:pt>
                <c:pt idx="147">
                  <c:v>40961</c:v>
                </c:pt>
                <c:pt idx="148">
                  <c:v>40962</c:v>
                </c:pt>
                <c:pt idx="149">
                  <c:v>40963</c:v>
                </c:pt>
                <c:pt idx="150">
                  <c:v>40966</c:v>
                </c:pt>
                <c:pt idx="151">
                  <c:v>40967</c:v>
                </c:pt>
                <c:pt idx="152">
                  <c:v>40968</c:v>
                </c:pt>
                <c:pt idx="153">
                  <c:v>40969</c:v>
                </c:pt>
                <c:pt idx="154">
                  <c:v>40970</c:v>
                </c:pt>
                <c:pt idx="155">
                  <c:v>40973</c:v>
                </c:pt>
                <c:pt idx="156">
                  <c:v>40974</c:v>
                </c:pt>
                <c:pt idx="157">
                  <c:v>40975</c:v>
                </c:pt>
                <c:pt idx="158">
                  <c:v>40976</c:v>
                </c:pt>
                <c:pt idx="159">
                  <c:v>40977</c:v>
                </c:pt>
                <c:pt idx="160">
                  <c:v>40980</c:v>
                </c:pt>
                <c:pt idx="161">
                  <c:v>40981</c:v>
                </c:pt>
                <c:pt idx="162">
                  <c:v>40982</c:v>
                </c:pt>
                <c:pt idx="163">
                  <c:v>40983</c:v>
                </c:pt>
                <c:pt idx="164">
                  <c:v>40984</c:v>
                </c:pt>
                <c:pt idx="165">
                  <c:v>40987</c:v>
                </c:pt>
                <c:pt idx="166">
                  <c:v>40988</c:v>
                </c:pt>
                <c:pt idx="167">
                  <c:v>40989</c:v>
                </c:pt>
                <c:pt idx="168">
                  <c:v>40990</c:v>
                </c:pt>
                <c:pt idx="169">
                  <c:v>40991</c:v>
                </c:pt>
                <c:pt idx="170">
                  <c:v>40994</c:v>
                </c:pt>
                <c:pt idx="171">
                  <c:v>40995</c:v>
                </c:pt>
                <c:pt idx="172">
                  <c:v>40996</c:v>
                </c:pt>
                <c:pt idx="173">
                  <c:v>40997</c:v>
                </c:pt>
                <c:pt idx="174">
                  <c:v>40998</c:v>
                </c:pt>
                <c:pt idx="175">
                  <c:v>41001</c:v>
                </c:pt>
                <c:pt idx="176">
                  <c:v>41002</c:v>
                </c:pt>
                <c:pt idx="177">
                  <c:v>41003</c:v>
                </c:pt>
                <c:pt idx="178">
                  <c:v>41004</c:v>
                </c:pt>
                <c:pt idx="179">
                  <c:v>41005</c:v>
                </c:pt>
                <c:pt idx="180">
                  <c:v>41008</c:v>
                </c:pt>
                <c:pt idx="181">
                  <c:v>41009</c:v>
                </c:pt>
                <c:pt idx="182">
                  <c:v>41010</c:v>
                </c:pt>
                <c:pt idx="183">
                  <c:v>41011</c:v>
                </c:pt>
                <c:pt idx="184">
                  <c:v>41012</c:v>
                </c:pt>
                <c:pt idx="185">
                  <c:v>41015</c:v>
                </c:pt>
                <c:pt idx="186">
                  <c:v>41016</c:v>
                </c:pt>
                <c:pt idx="187">
                  <c:v>41017</c:v>
                </c:pt>
                <c:pt idx="188">
                  <c:v>41018</c:v>
                </c:pt>
                <c:pt idx="189">
                  <c:v>41019</c:v>
                </c:pt>
                <c:pt idx="190">
                  <c:v>41022</c:v>
                </c:pt>
                <c:pt idx="191">
                  <c:v>41023</c:v>
                </c:pt>
                <c:pt idx="192">
                  <c:v>41024</c:v>
                </c:pt>
                <c:pt idx="193">
                  <c:v>41025</c:v>
                </c:pt>
                <c:pt idx="194">
                  <c:v>41026</c:v>
                </c:pt>
                <c:pt idx="195">
                  <c:v>41029</c:v>
                </c:pt>
                <c:pt idx="196">
                  <c:v>41030</c:v>
                </c:pt>
                <c:pt idx="197">
                  <c:v>41031</c:v>
                </c:pt>
                <c:pt idx="198">
                  <c:v>41032</c:v>
                </c:pt>
                <c:pt idx="199">
                  <c:v>41033</c:v>
                </c:pt>
                <c:pt idx="200">
                  <c:v>41036</c:v>
                </c:pt>
                <c:pt idx="201">
                  <c:v>41037</c:v>
                </c:pt>
                <c:pt idx="202">
                  <c:v>41038</c:v>
                </c:pt>
                <c:pt idx="203">
                  <c:v>41039</c:v>
                </c:pt>
                <c:pt idx="204">
                  <c:v>41040</c:v>
                </c:pt>
                <c:pt idx="205">
                  <c:v>41043</c:v>
                </c:pt>
                <c:pt idx="206">
                  <c:v>41044</c:v>
                </c:pt>
                <c:pt idx="207">
                  <c:v>41045</c:v>
                </c:pt>
                <c:pt idx="208">
                  <c:v>41046</c:v>
                </c:pt>
                <c:pt idx="209">
                  <c:v>41047</c:v>
                </c:pt>
                <c:pt idx="210">
                  <c:v>41050</c:v>
                </c:pt>
                <c:pt idx="211">
                  <c:v>41051</c:v>
                </c:pt>
                <c:pt idx="212">
                  <c:v>41052</c:v>
                </c:pt>
                <c:pt idx="213">
                  <c:v>41053</c:v>
                </c:pt>
                <c:pt idx="214">
                  <c:v>41054</c:v>
                </c:pt>
                <c:pt idx="215">
                  <c:v>41057</c:v>
                </c:pt>
                <c:pt idx="216">
                  <c:v>41058</c:v>
                </c:pt>
                <c:pt idx="217">
                  <c:v>41059</c:v>
                </c:pt>
                <c:pt idx="218">
                  <c:v>41060</c:v>
                </c:pt>
                <c:pt idx="219">
                  <c:v>41061</c:v>
                </c:pt>
                <c:pt idx="220">
                  <c:v>41064</c:v>
                </c:pt>
                <c:pt idx="221">
                  <c:v>41065</c:v>
                </c:pt>
                <c:pt idx="222">
                  <c:v>41066</c:v>
                </c:pt>
                <c:pt idx="223">
                  <c:v>41067</c:v>
                </c:pt>
                <c:pt idx="224">
                  <c:v>41068</c:v>
                </c:pt>
                <c:pt idx="225">
                  <c:v>41071</c:v>
                </c:pt>
                <c:pt idx="226">
                  <c:v>41072</c:v>
                </c:pt>
                <c:pt idx="227">
                  <c:v>41073</c:v>
                </c:pt>
                <c:pt idx="228">
                  <c:v>41074</c:v>
                </c:pt>
                <c:pt idx="229">
                  <c:v>41075</c:v>
                </c:pt>
                <c:pt idx="230">
                  <c:v>41078</c:v>
                </c:pt>
                <c:pt idx="231">
                  <c:v>41079</c:v>
                </c:pt>
                <c:pt idx="232">
                  <c:v>41080</c:v>
                </c:pt>
                <c:pt idx="233">
                  <c:v>41081</c:v>
                </c:pt>
                <c:pt idx="234">
                  <c:v>41082</c:v>
                </c:pt>
                <c:pt idx="235">
                  <c:v>41085</c:v>
                </c:pt>
                <c:pt idx="236">
                  <c:v>41086</c:v>
                </c:pt>
                <c:pt idx="237">
                  <c:v>41087</c:v>
                </c:pt>
                <c:pt idx="238">
                  <c:v>41088</c:v>
                </c:pt>
                <c:pt idx="239">
                  <c:v>41089</c:v>
                </c:pt>
                <c:pt idx="240">
                  <c:v>41092</c:v>
                </c:pt>
                <c:pt idx="241">
                  <c:v>41093</c:v>
                </c:pt>
                <c:pt idx="242">
                  <c:v>41094</c:v>
                </c:pt>
                <c:pt idx="243">
                  <c:v>41095</c:v>
                </c:pt>
                <c:pt idx="244">
                  <c:v>41096</c:v>
                </c:pt>
                <c:pt idx="245">
                  <c:v>41099</c:v>
                </c:pt>
                <c:pt idx="246">
                  <c:v>41100</c:v>
                </c:pt>
                <c:pt idx="247">
                  <c:v>41101</c:v>
                </c:pt>
                <c:pt idx="248">
                  <c:v>41102</c:v>
                </c:pt>
                <c:pt idx="249">
                  <c:v>41103</c:v>
                </c:pt>
                <c:pt idx="250">
                  <c:v>41106</c:v>
                </c:pt>
                <c:pt idx="251">
                  <c:v>41107</c:v>
                </c:pt>
                <c:pt idx="252">
                  <c:v>41108</c:v>
                </c:pt>
                <c:pt idx="253">
                  <c:v>41109</c:v>
                </c:pt>
                <c:pt idx="254">
                  <c:v>41110</c:v>
                </c:pt>
                <c:pt idx="255">
                  <c:v>41113</c:v>
                </c:pt>
                <c:pt idx="256">
                  <c:v>41114</c:v>
                </c:pt>
                <c:pt idx="257">
                  <c:v>41115</c:v>
                </c:pt>
                <c:pt idx="258">
                  <c:v>41116</c:v>
                </c:pt>
                <c:pt idx="259">
                  <c:v>41117</c:v>
                </c:pt>
                <c:pt idx="260">
                  <c:v>41120</c:v>
                </c:pt>
                <c:pt idx="261">
                  <c:v>41121</c:v>
                </c:pt>
                <c:pt idx="262">
                  <c:v>41122</c:v>
                </c:pt>
                <c:pt idx="263">
                  <c:v>41123</c:v>
                </c:pt>
                <c:pt idx="264">
                  <c:v>41124</c:v>
                </c:pt>
                <c:pt idx="265">
                  <c:v>41127</c:v>
                </c:pt>
                <c:pt idx="266">
                  <c:v>41128</c:v>
                </c:pt>
                <c:pt idx="267">
                  <c:v>41129</c:v>
                </c:pt>
                <c:pt idx="268">
                  <c:v>41130</c:v>
                </c:pt>
                <c:pt idx="269">
                  <c:v>41131</c:v>
                </c:pt>
                <c:pt idx="270">
                  <c:v>41134</c:v>
                </c:pt>
                <c:pt idx="271">
                  <c:v>41135</c:v>
                </c:pt>
                <c:pt idx="272">
                  <c:v>41136</c:v>
                </c:pt>
                <c:pt idx="273">
                  <c:v>41137</c:v>
                </c:pt>
                <c:pt idx="274">
                  <c:v>41138</c:v>
                </c:pt>
                <c:pt idx="275">
                  <c:v>41141</c:v>
                </c:pt>
                <c:pt idx="276">
                  <c:v>41142</c:v>
                </c:pt>
                <c:pt idx="277">
                  <c:v>41143</c:v>
                </c:pt>
                <c:pt idx="278">
                  <c:v>41144</c:v>
                </c:pt>
                <c:pt idx="279">
                  <c:v>41145</c:v>
                </c:pt>
                <c:pt idx="280">
                  <c:v>41148</c:v>
                </c:pt>
                <c:pt idx="281">
                  <c:v>41149</c:v>
                </c:pt>
                <c:pt idx="282">
                  <c:v>41150</c:v>
                </c:pt>
                <c:pt idx="283">
                  <c:v>41151</c:v>
                </c:pt>
                <c:pt idx="284">
                  <c:v>41152</c:v>
                </c:pt>
                <c:pt idx="285">
                  <c:v>41155</c:v>
                </c:pt>
                <c:pt idx="286">
                  <c:v>41156</c:v>
                </c:pt>
                <c:pt idx="287">
                  <c:v>41157</c:v>
                </c:pt>
                <c:pt idx="288">
                  <c:v>41158</c:v>
                </c:pt>
                <c:pt idx="289">
                  <c:v>41159</c:v>
                </c:pt>
                <c:pt idx="290">
                  <c:v>41162</c:v>
                </c:pt>
                <c:pt idx="291">
                  <c:v>41163</c:v>
                </c:pt>
                <c:pt idx="292">
                  <c:v>41164</c:v>
                </c:pt>
                <c:pt idx="293">
                  <c:v>41165</c:v>
                </c:pt>
                <c:pt idx="294">
                  <c:v>41166</c:v>
                </c:pt>
                <c:pt idx="295">
                  <c:v>41169</c:v>
                </c:pt>
                <c:pt idx="296">
                  <c:v>41170</c:v>
                </c:pt>
                <c:pt idx="297">
                  <c:v>41171</c:v>
                </c:pt>
                <c:pt idx="298">
                  <c:v>41172</c:v>
                </c:pt>
                <c:pt idx="299">
                  <c:v>41173</c:v>
                </c:pt>
                <c:pt idx="300">
                  <c:v>41176</c:v>
                </c:pt>
                <c:pt idx="301">
                  <c:v>41177</c:v>
                </c:pt>
                <c:pt idx="302">
                  <c:v>41178</c:v>
                </c:pt>
                <c:pt idx="303">
                  <c:v>41179</c:v>
                </c:pt>
                <c:pt idx="304">
                  <c:v>41180</c:v>
                </c:pt>
                <c:pt idx="305">
                  <c:v>41183</c:v>
                </c:pt>
                <c:pt idx="306">
                  <c:v>41184</c:v>
                </c:pt>
                <c:pt idx="307">
                  <c:v>41185</c:v>
                </c:pt>
                <c:pt idx="308">
                  <c:v>41186</c:v>
                </c:pt>
                <c:pt idx="309">
                  <c:v>41187</c:v>
                </c:pt>
                <c:pt idx="310">
                  <c:v>41190</c:v>
                </c:pt>
                <c:pt idx="311">
                  <c:v>41191</c:v>
                </c:pt>
                <c:pt idx="312">
                  <c:v>41192</c:v>
                </c:pt>
                <c:pt idx="313">
                  <c:v>41193</c:v>
                </c:pt>
                <c:pt idx="314">
                  <c:v>41194</c:v>
                </c:pt>
                <c:pt idx="315">
                  <c:v>41197</c:v>
                </c:pt>
              </c:numCache>
            </c:numRef>
          </c:cat>
          <c:val>
            <c:numRef>
              <c:f>AfterAug2011!$I$3:$I$318</c:f>
              <c:numCache>
                <c:formatCode>_(* #,##0.00_);_(* \(#,##0.00\);_(* "-"??_);_(@_)</c:formatCode>
                <c:ptCount val="316"/>
                <c:pt idx="0">
                  <c:v>100</c:v>
                </c:pt>
                <c:pt idx="1">
                  <c:v>100.22883295194507</c:v>
                </c:pt>
                <c:pt idx="2">
                  <c:v>98.627002288329507</c:v>
                </c:pt>
                <c:pt idx="3">
                  <c:v>96.796338672768883</c:v>
                </c:pt>
                <c:pt idx="4">
                  <c:v>93.592677345537751</c:v>
                </c:pt>
                <c:pt idx="5">
                  <c:v>90.846681922196808</c:v>
                </c:pt>
                <c:pt idx="6">
                  <c:v>90.389016018306634</c:v>
                </c:pt>
                <c:pt idx="7">
                  <c:v>89.016018306636155</c:v>
                </c:pt>
                <c:pt idx="8">
                  <c:v>91.990846681922193</c:v>
                </c:pt>
                <c:pt idx="9">
                  <c:v>91.762013729977113</c:v>
                </c:pt>
                <c:pt idx="10">
                  <c:v>92.219679633867287</c:v>
                </c:pt>
                <c:pt idx="11">
                  <c:v>91.533180778032033</c:v>
                </c:pt>
                <c:pt idx="12">
                  <c:v>92.906178489702512</c:v>
                </c:pt>
                <c:pt idx="13">
                  <c:v>90.846681922196808</c:v>
                </c:pt>
                <c:pt idx="14">
                  <c:v>91.304347826086968</c:v>
                </c:pt>
                <c:pt idx="15">
                  <c:v>90.389016018306634</c:v>
                </c:pt>
                <c:pt idx="16">
                  <c:v>91.762013729977113</c:v>
                </c:pt>
                <c:pt idx="17">
                  <c:v>91.990846681922193</c:v>
                </c:pt>
                <c:pt idx="18">
                  <c:v>93.592677345537751</c:v>
                </c:pt>
                <c:pt idx="19">
                  <c:v>94.050343249427925</c:v>
                </c:pt>
                <c:pt idx="20">
                  <c:v>94.050343249427925</c:v>
                </c:pt>
                <c:pt idx="21">
                  <c:v>94.965675057208244</c:v>
                </c:pt>
                <c:pt idx="22">
                  <c:v>96.109839816933643</c:v>
                </c:pt>
                <c:pt idx="23">
                  <c:v>94.73684210526315</c:v>
                </c:pt>
                <c:pt idx="24">
                  <c:v>94.050343249427925</c:v>
                </c:pt>
                <c:pt idx="25">
                  <c:v>92.906178489702512</c:v>
                </c:pt>
                <c:pt idx="26">
                  <c:v>92.448512585812352</c:v>
                </c:pt>
                <c:pt idx="27">
                  <c:v>94.279176201372991</c:v>
                </c:pt>
                <c:pt idx="28">
                  <c:v>94.508009153318071</c:v>
                </c:pt>
                <c:pt idx="29">
                  <c:v>91.304347826086968</c:v>
                </c:pt>
                <c:pt idx="30">
                  <c:v>90.617848970251714</c:v>
                </c:pt>
                <c:pt idx="31">
                  <c:v>90.846681922196808</c:v>
                </c:pt>
                <c:pt idx="32">
                  <c:v>89.244851258581235</c:v>
                </c:pt>
                <c:pt idx="33">
                  <c:v>90.160183066361554</c:v>
                </c:pt>
                <c:pt idx="34">
                  <c:v>89.931350114416475</c:v>
                </c:pt>
                <c:pt idx="35">
                  <c:v>86.498855835240263</c:v>
                </c:pt>
                <c:pt idx="36">
                  <c:v>86.041189931350104</c:v>
                </c:pt>
                <c:pt idx="37">
                  <c:v>85.812356979405038</c:v>
                </c:pt>
                <c:pt idx="38">
                  <c:v>79.40503432494279</c:v>
                </c:pt>
                <c:pt idx="39">
                  <c:v>76.201372997711672</c:v>
                </c:pt>
                <c:pt idx="40">
                  <c:v>75.286041189931353</c:v>
                </c:pt>
                <c:pt idx="41">
                  <c:v>78.71853546910755</c:v>
                </c:pt>
                <c:pt idx="42">
                  <c:v>75.057208237986259</c:v>
                </c:pt>
                <c:pt idx="43">
                  <c:v>74.828375286041194</c:v>
                </c:pt>
                <c:pt idx="44">
                  <c:v>72.540045766590396</c:v>
                </c:pt>
                <c:pt idx="45">
                  <c:v>72.311212814645316</c:v>
                </c:pt>
                <c:pt idx="46">
                  <c:v>70.251716247139584</c:v>
                </c:pt>
                <c:pt idx="47">
                  <c:v>70.480549199084663</c:v>
                </c:pt>
                <c:pt idx="48">
                  <c:v>74.828375286041194</c:v>
                </c:pt>
                <c:pt idx="49">
                  <c:v>76.201372997711672</c:v>
                </c:pt>
                <c:pt idx="50">
                  <c:v>77.574370709382151</c:v>
                </c:pt>
                <c:pt idx="51">
                  <c:v>75.514874141876419</c:v>
                </c:pt>
                <c:pt idx="52">
                  <c:v>78.032036613272311</c:v>
                </c:pt>
                <c:pt idx="53">
                  <c:v>75.743707093821513</c:v>
                </c:pt>
                <c:pt idx="54">
                  <c:v>78.260869565217376</c:v>
                </c:pt>
                <c:pt idx="55">
                  <c:v>77.574370709382151</c:v>
                </c:pt>
                <c:pt idx="56">
                  <c:v>77.116704805491992</c:v>
                </c:pt>
                <c:pt idx="57">
                  <c:v>74.5995423340961</c:v>
                </c:pt>
                <c:pt idx="58">
                  <c:v>69.794050343249424</c:v>
                </c:pt>
                <c:pt idx="59">
                  <c:v>74.141876430205954</c:v>
                </c:pt>
                <c:pt idx="60">
                  <c:v>79.17620137299771</c:v>
                </c:pt>
                <c:pt idx="61">
                  <c:v>78.032036613272311</c:v>
                </c:pt>
                <c:pt idx="62">
                  <c:v>79.633867276887869</c:v>
                </c:pt>
                <c:pt idx="63">
                  <c:v>84.439359267734545</c:v>
                </c:pt>
                <c:pt idx="64">
                  <c:v>84.897025171624705</c:v>
                </c:pt>
                <c:pt idx="65">
                  <c:v>82.837528604118987</c:v>
                </c:pt>
                <c:pt idx="66">
                  <c:v>80.091533180778029</c:v>
                </c:pt>
                <c:pt idx="67">
                  <c:v>81.693363844393588</c:v>
                </c:pt>
                <c:pt idx="68">
                  <c:v>81.922196796338682</c:v>
                </c:pt>
                <c:pt idx="69">
                  <c:v>81.464530892448522</c:v>
                </c:pt>
                <c:pt idx="70">
                  <c:v>81.006864988558348</c:v>
                </c:pt>
                <c:pt idx="71">
                  <c:v>80.778032036613268</c:v>
                </c:pt>
                <c:pt idx="72">
                  <c:v>78.94736842105263</c:v>
                </c:pt>
                <c:pt idx="73">
                  <c:v>77.345537757437071</c:v>
                </c:pt>
                <c:pt idx="74">
                  <c:v>79.17620137299771</c:v>
                </c:pt>
                <c:pt idx="75">
                  <c:v>80.320366132723109</c:v>
                </c:pt>
                <c:pt idx="76">
                  <c:v>79.633867276887869</c:v>
                </c:pt>
                <c:pt idx="77">
                  <c:v>80.091533180778029</c:v>
                </c:pt>
                <c:pt idx="78">
                  <c:v>78.032036613272311</c:v>
                </c:pt>
                <c:pt idx="79">
                  <c:v>77.803203661327231</c:v>
                </c:pt>
                <c:pt idx="80">
                  <c:v>75.514874141876419</c:v>
                </c:pt>
                <c:pt idx="81">
                  <c:v>75.743707093821513</c:v>
                </c:pt>
                <c:pt idx="82">
                  <c:v>74.828375286041194</c:v>
                </c:pt>
                <c:pt idx="83">
                  <c:v>75.057208237986259</c:v>
                </c:pt>
                <c:pt idx="84">
                  <c:v>74.828375286041194</c:v>
                </c:pt>
                <c:pt idx="85">
                  <c:v>77.574370709382151</c:v>
                </c:pt>
                <c:pt idx="86">
                  <c:v>77.574370709382151</c:v>
                </c:pt>
                <c:pt idx="87">
                  <c:v>81.464530892448522</c:v>
                </c:pt>
                <c:pt idx="88">
                  <c:v>80.549199084668189</c:v>
                </c:pt>
                <c:pt idx="89">
                  <c:v>81.693363844393588</c:v>
                </c:pt>
                <c:pt idx="90">
                  <c:v>82.151029748283747</c:v>
                </c:pt>
                <c:pt idx="91">
                  <c:v>81.006864988558348</c:v>
                </c:pt>
                <c:pt idx="92">
                  <c:v>80.778032036613268</c:v>
                </c:pt>
                <c:pt idx="93">
                  <c:v>79.862700228832949</c:v>
                </c:pt>
                <c:pt idx="94">
                  <c:v>80.778032036613268</c:v>
                </c:pt>
                <c:pt idx="95">
                  <c:v>78.71853546910755</c:v>
                </c:pt>
                <c:pt idx="96">
                  <c:v>78.71853546910755</c:v>
                </c:pt>
                <c:pt idx="97">
                  <c:v>74.5995423340961</c:v>
                </c:pt>
                <c:pt idx="98">
                  <c:v>74.5995423340961</c:v>
                </c:pt>
                <c:pt idx="99">
                  <c:v>75.972540045766593</c:v>
                </c:pt>
                <c:pt idx="100">
                  <c:v>75.286041189931353</c:v>
                </c:pt>
                <c:pt idx="101">
                  <c:v>76.659038901601832</c:v>
                </c:pt>
                <c:pt idx="102">
                  <c:v>77.116704805491992</c:v>
                </c:pt>
                <c:pt idx="103">
                  <c:v>78.260869565217376</c:v>
                </c:pt>
                <c:pt idx="104">
                  <c:v>79.17620137299771</c:v>
                </c:pt>
                <c:pt idx="105">
                  <c:v>79.17620137299771</c:v>
                </c:pt>
                <c:pt idx="106">
                  <c:v>79.17620137299771</c:v>
                </c:pt>
                <c:pt idx="107">
                  <c:v>77.345537757437071</c:v>
                </c:pt>
                <c:pt idx="108">
                  <c:v>76.887871853546912</c:v>
                </c:pt>
                <c:pt idx="109">
                  <c:v>78.71853546910755</c:v>
                </c:pt>
                <c:pt idx="110">
                  <c:v>78.71853546910755</c:v>
                </c:pt>
                <c:pt idx="111">
                  <c:v>80.778032036613268</c:v>
                </c:pt>
                <c:pt idx="112">
                  <c:v>78.032036613272311</c:v>
                </c:pt>
                <c:pt idx="113">
                  <c:v>78.032036613272311</c:v>
                </c:pt>
                <c:pt idx="114">
                  <c:v>78.48970251716247</c:v>
                </c:pt>
                <c:pt idx="115">
                  <c:v>77.803203661327231</c:v>
                </c:pt>
                <c:pt idx="116">
                  <c:v>80.320366132723109</c:v>
                </c:pt>
                <c:pt idx="117">
                  <c:v>80.549199084668189</c:v>
                </c:pt>
                <c:pt idx="118">
                  <c:v>83.066361556064066</c:v>
                </c:pt>
                <c:pt idx="119">
                  <c:v>82.837528604118987</c:v>
                </c:pt>
                <c:pt idx="120">
                  <c:v>83.752860411899306</c:v>
                </c:pt>
                <c:pt idx="121">
                  <c:v>84.897025171624705</c:v>
                </c:pt>
                <c:pt idx="122">
                  <c:v>85.354691075514879</c:v>
                </c:pt>
                <c:pt idx="123">
                  <c:v>86.727688787185357</c:v>
                </c:pt>
                <c:pt idx="124">
                  <c:v>85.125858123569799</c:v>
                </c:pt>
                <c:pt idx="125">
                  <c:v>86.727688787185357</c:v>
                </c:pt>
                <c:pt idx="126">
                  <c:v>86.498855835240263</c:v>
                </c:pt>
                <c:pt idx="127">
                  <c:v>86.956521739130437</c:v>
                </c:pt>
                <c:pt idx="128">
                  <c:v>89.016018306636155</c:v>
                </c:pt>
                <c:pt idx="129">
                  <c:v>88.329519450800902</c:v>
                </c:pt>
                <c:pt idx="130">
                  <c:v>87.414187643020597</c:v>
                </c:pt>
                <c:pt idx="131">
                  <c:v>86.041189931350104</c:v>
                </c:pt>
                <c:pt idx="132">
                  <c:v>87.414187643020597</c:v>
                </c:pt>
                <c:pt idx="133">
                  <c:v>86.270022883295198</c:v>
                </c:pt>
                <c:pt idx="134">
                  <c:v>88.558352402745996</c:v>
                </c:pt>
                <c:pt idx="135">
                  <c:v>87.871853546910756</c:v>
                </c:pt>
                <c:pt idx="136">
                  <c:v>87.871853546910756</c:v>
                </c:pt>
                <c:pt idx="137">
                  <c:v>88.787185354691061</c:v>
                </c:pt>
                <c:pt idx="138">
                  <c:v>90.617848970251714</c:v>
                </c:pt>
                <c:pt idx="139">
                  <c:v>87.871853546910756</c:v>
                </c:pt>
                <c:pt idx="140">
                  <c:v>87.185354691075517</c:v>
                </c:pt>
                <c:pt idx="141">
                  <c:v>87.185354691075517</c:v>
                </c:pt>
                <c:pt idx="142">
                  <c:v>86.727688787185357</c:v>
                </c:pt>
                <c:pt idx="143">
                  <c:v>86.041189931350104</c:v>
                </c:pt>
                <c:pt idx="144">
                  <c:v>84.897025171624705</c:v>
                </c:pt>
                <c:pt idx="145">
                  <c:v>85.354691075514879</c:v>
                </c:pt>
                <c:pt idx="146">
                  <c:v>87.643020594965677</c:v>
                </c:pt>
                <c:pt idx="147">
                  <c:v>87.414187643020597</c:v>
                </c:pt>
                <c:pt idx="148">
                  <c:v>87.185354691075517</c:v>
                </c:pt>
                <c:pt idx="149">
                  <c:v>88.787185354691061</c:v>
                </c:pt>
                <c:pt idx="150">
                  <c:v>88.787185354691061</c:v>
                </c:pt>
                <c:pt idx="151">
                  <c:v>89.244851258581235</c:v>
                </c:pt>
                <c:pt idx="152">
                  <c:v>88.100686498855836</c:v>
                </c:pt>
                <c:pt idx="153">
                  <c:v>89.473684210526315</c:v>
                </c:pt>
                <c:pt idx="154">
                  <c:v>89.016018306636155</c:v>
                </c:pt>
                <c:pt idx="155">
                  <c:v>88.329519450800902</c:v>
                </c:pt>
                <c:pt idx="156">
                  <c:v>86.041189931350104</c:v>
                </c:pt>
                <c:pt idx="157">
                  <c:v>86.041189931350104</c:v>
                </c:pt>
                <c:pt idx="158">
                  <c:v>86.498855835240263</c:v>
                </c:pt>
                <c:pt idx="159">
                  <c:v>88.329519450800902</c:v>
                </c:pt>
                <c:pt idx="160">
                  <c:v>87.643020594965677</c:v>
                </c:pt>
                <c:pt idx="161">
                  <c:v>88.787185354691061</c:v>
                </c:pt>
                <c:pt idx="162">
                  <c:v>87.871853546910756</c:v>
                </c:pt>
                <c:pt idx="163">
                  <c:v>89.016018306636155</c:v>
                </c:pt>
                <c:pt idx="164">
                  <c:v>88.558352402745996</c:v>
                </c:pt>
                <c:pt idx="165">
                  <c:v>89.244851258581235</c:v>
                </c:pt>
                <c:pt idx="166">
                  <c:v>87.871853546910756</c:v>
                </c:pt>
                <c:pt idx="167">
                  <c:v>88.100686498855836</c:v>
                </c:pt>
                <c:pt idx="168">
                  <c:v>86.498855835240263</c:v>
                </c:pt>
                <c:pt idx="169">
                  <c:v>87.185354691075517</c:v>
                </c:pt>
                <c:pt idx="170">
                  <c:v>89.016018306636155</c:v>
                </c:pt>
                <c:pt idx="171">
                  <c:v>88.787185354691061</c:v>
                </c:pt>
                <c:pt idx="172">
                  <c:v>86.956521739130437</c:v>
                </c:pt>
                <c:pt idx="173">
                  <c:v>86.956521739130437</c:v>
                </c:pt>
                <c:pt idx="174">
                  <c:v>87.871853546910756</c:v>
                </c:pt>
                <c:pt idx="175">
                  <c:v>89.931350114416475</c:v>
                </c:pt>
                <c:pt idx="176">
                  <c:v>89.702517162471395</c:v>
                </c:pt>
                <c:pt idx="177">
                  <c:v>86.727688787185357</c:v>
                </c:pt>
                <c:pt idx="178">
                  <c:v>86.956521739130437</c:v>
                </c:pt>
                <c:pt idx="179">
                  <c:v>86.956521739130437</c:v>
                </c:pt>
                <c:pt idx="180">
                  <c:v>86.956521739130437</c:v>
                </c:pt>
                <c:pt idx="181">
                  <c:v>83.524027459954226</c:v>
                </c:pt>
                <c:pt idx="182">
                  <c:v>83.752860411899306</c:v>
                </c:pt>
                <c:pt idx="183">
                  <c:v>85.812356979405038</c:v>
                </c:pt>
                <c:pt idx="184">
                  <c:v>83.524027459954226</c:v>
                </c:pt>
                <c:pt idx="185">
                  <c:v>83.524027459954226</c:v>
                </c:pt>
                <c:pt idx="186">
                  <c:v>84.668192219679639</c:v>
                </c:pt>
                <c:pt idx="187">
                  <c:v>84.439359267734545</c:v>
                </c:pt>
                <c:pt idx="188">
                  <c:v>83.981693363844386</c:v>
                </c:pt>
                <c:pt idx="189">
                  <c:v>85.583524027459958</c:v>
                </c:pt>
                <c:pt idx="190">
                  <c:v>84.21052631578948</c:v>
                </c:pt>
                <c:pt idx="191">
                  <c:v>85.812356979405038</c:v>
                </c:pt>
                <c:pt idx="192">
                  <c:v>86.270022883295198</c:v>
                </c:pt>
                <c:pt idx="193">
                  <c:v>87.643020594965677</c:v>
                </c:pt>
                <c:pt idx="194">
                  <c:v>88.787185354691061</c:v>
                </c:pt>
                <c:pt idx="195">
                  <c:v>88.558352402745996</c:v>
                </c:pt>
                <c:pt idx="196">
                  <c:v>88.558352402745996</c:v>
                </c:pt>
                <c:pt idx="197">
                  <c:v>87.185354691075517</c:v>
                </c:pt>
                <c:pt idx="198">
                  <c:v>86.041189931350104</c:v>
                </c:pt>
                <c:pt idx="199">
                  <c:v>85.583524027459958</c:v>
                </c:pt>
                <c:pt idx="200">
                  <c:v>85.583524027459958</c:v>
                </c:pt>
                <c:pt idx="201">
                  <c:v>85.125858123569799</c:v>
                </c:pt>
                <c:pt idx="202">
                  <c:v>84.668192219679639</c:v>
                </c:pt>
                <c:pt idx="203">
                  <c:v>85.125858123569799</c:v>
                </c:pt>
                <c:pt idx="204">
                  <c:v>84.21052631578948</c:v>
                </c:pt>
                <c:pt idx="205">
                  <c:v>81.922196796338682</c:v>
                </c:pt>
                <c:pt idx="206">
                  <c:v>81.006864988558348</c:v>
                </c:pt>
                <c:pt idx="207">
                  <c:v>79.862700228832949</c:v>
                </c:pt>
                <c:pt idx="208">
                  <c:v>79.862700228832949</c:v>
                </c:pt>
                <c:pt idx="209">
                  <c:v>79.862700228832949</c:v>
                </c:pt>
                <c:pt idx="210">
                  <c:v>80.778032036613268</c:v>
                </c:pt>
                <c:pt idx="211">
                  <c:v>80.778032036613268</c:v>
                </c:pt>
                <c:pt idx="212">
                  <c:v>78.71853546910755</c:v>
                </c:pt>
                <c:pt idx="213">
                  <c:v>79.40503432494279</c:v>
                </c:pt>
                <c:pt idx="214">
                  <c:v>79.633867276887869</c:v>
                </c:pt>
                <c:pt idx="215">
                  <c:v>80.091533180778029</c:v>
                </c:pt>
                <c:pt idx="216">
                  <c:v>79.633867276887869</c:v>
                </c:pt>
                <c:pt idx="217">
                  <c:v>77.574370709382151</c:v>
                </c:pt>
                <c:pt idx="218">
                  <c:v>77.116704805491992</c:v>
                </c:pt>
                <c:pt idx="219">
                  <c:v>76.430205949656752</c:v>
                </c:pt>
                <c:pt idx="220">
                  <c:v>76.430205949656752</c:v>
                </c:pt>
                <c:pt idx="221">
                  <c:v>76.430205949656752</c:v>
                </c:pt>
                <c:pt idx="222">
                  <c:v>76.887871853546912</c:v>
                </c:pt>
                <c:pt idx="223">
                  <c:v>77.803203661327231</c:v>
                </c:pt>
                <c:pt idx="224">
                  <c:v>75.514874141876419</c:v>
                </c:pt>
                <c:pt idx="225">
                  <c:v>76.887871853546912</c:v>
                </c:pt>
                <c:pt idx="226">
                  <c:v>76.659038901601832</c:v>
                </c:pt>
                <c:pt idx="227">
                  <c:v>76.659038901601832</c:v>
                </c:pt>
                <c:pt idx="228">
                  <c:v>76.887871853546912</c:v>
                </c:pt>
                <c:pt idx="229">
                  <c:v>77.803203661327231</c:v>
                </c:pt>
                <c:pt idx="230">
                  <c:v>77.803203661327231</c:v>
                </c:pt>
                <c:pt idx="231">
                  <c:v>78.94736842105263</c:v>
                </c:pt>
                <c:pt idx="232">
                  <c:v>78.260869565217376</c:v>
                </c:pt>
                <c:pt idx="233">
                  <c:v>76.201372997711672</c:v>
                </c:pt>
                <c:pt idx="234">
                  <c:v>75.972540045766593</c:v>
                </c:pt>
                <c:pt idx="235">
                  <c:v>76.201372997711672</c:v>
                </c:pt>
                <c:pt idx="236">
                  <c:v>76.430205949656752</c:v>
                </c:pt>
                <c:pt idx="237">
                  <c:v>77.116704805491992</c:v>
                </c:pt>
                <c:pt idx="238">
                  <c:v>76.659038901601832</c:v>
                </c:pt>
                <c:pt idx="239">
                  <c:v>79.862700228832949</c:v>
                </c:pt>
                <c:pt idx="240">
                  <c:v>79.17620137299771</c:v>
                </c:pt>
                <c:pt idx="241">
                  <c:v>81.235697940503428</c:v>
                </c:pt>
                <c:pt idx="242">
                  <c:v>80.091533180778029</c:v>
                </c:pt>
                <c:pt idx="243">
                  <c:v>79.862700228832949</c:v>
                </c:pt>
                <c:pt idx="244">
                  <c:v>78.260869565217376</c:v>
                </c:pt>
                <c:pt idx="245">
                  <c:v>78.48970251716247</c:v>
                </c:pt>
                <c:pt idx="246">
                  <c:v>77.803203661327231</c:v>
                </c:pt>
                <c:pt idx="247">
                  <c:v>78.260869565217376</c:v>
                </c:pt>
                <c:pt idx="248">
                  <c:v>78.71853546910755</c:v>
                </c:pt>
                <c:pt idx="249">
                  <c:v>80.091533180778029</c:v>
                </c:pt>
                <c:pt idx="250">
                  <c:v>79.862700228832949</c:v>
                </c:pt>
                <c:pt idx="251">
                  <c:v>78.71853546910755</c:v>
                </c:pt>
                <c:pt idx="252">
                  <c:v>79.17620137299771</c:v>
                </c:pt>
                <c:pt idx="253">
                  <c:v>80.320366132723109</c:v>
                </c:pt>
                <c:pt idx="254">
                  <c:v>78.260869565217376</c:v>
                </c:pt>
                <c:pt idx="255">
                  <c:v>76.887871853546912</c:v>
                </c:pt>
                <c:pt idx="256">
                  <c:v>76.887871853546912</c:v>
                </c:pt>
                <c:pt idx="257">
                  <c:v>77.116704805491992</c:v>
                </c:pt>
                <c:pt idx="258">
                  <c:v>77.574370709382151</c:v>
                </c:pt>
                <c:pt idx="259">
                  <c:v>78.48970251716247</c:v>
                </c:pt>
                <c:pt idx="260">
                  <c:v>78.260869565217376</c:v>
                </c:pt>
                <c:pt idx="261">
                  <c:v>78.48970251716247</c:v>
                </c:pt>
                <c:pt idx="262">
                  <c:v>76.887871853546912</c:v>
                </c:pt>
                <c:pt idx="263">
                  <c:v>75.972540045766593</c:v>
                </c:pt>
                <c:pt idx="264">
                  <c:v>77.345537757437071</c:v>
                </c:pt>
                <c:pt idx="265">
                  <c:v>77.803203661327231</c:v>
                </c:pt>
                <c:pt idx="266">
                  <c:v>78.71853546910755</c:v>
                </c:pt>
                <c:pt idx="267">
                  <c:v>78.260869565217376</c:v>
                </c:pt>
                <c:pt idx="268">
                  <c:v>78.260869565217376</c:v>
                </c:pt>
                <c:pt idx="269">
                  <c:v>77.574370709382151</c:v>
                </c:pt>
                <c:pt idx="270">
                  <c:v>76.659038901601832</c:v>
                </c:pt>
                <c:pt idx="271">
                  <c:v>76.887871853546912</c:v>
                </c:pt>
                <c:pt idx="272">
                  <c:v>76.659038901601832</c:v>
                </c:pt>
                <c:pt idx="273">
                  <c:v>77.345537757437071</c:v>
                </c:pt>
                <c:pt idx="274">
                  <c:v>78.260869565217376</c:v>
                </c:pt>
                <c:pt idx="275">
                  <c:v>77.345537757437071</c:v>
                </c:pt>
                <c:pt idx="276">
                  <c:v>78.94736842105263</c:v>
                </c:pt>
                <c:pt idx="277">
                  <c:v>78.94736842105263</c:v>
                </c:pt>
                <c:pt idx="278">
                  <c:v>79.633867276887869</c:v>
                </c:pt>
                <c:pt idx="279">
                  <c:v>79.17620137299771</c:v>
                </c:pt>
                <c:pt idx="280">
                  <c:v>79.17620137299771</c:v>
                </c:pt>
                <c:pt idx="281">
                  <c:v>78.71853546910755</c:v>
                </c:pt>
                <c:pt idx="282">
                  <c:v>78.48970251716247</c:v>
                </c:pt>
                <c:pt idx="283">
                  <c:v>78.48970251716247</c:v>
                </c:pt>
                <c:pt idx="284">
                  <c:v>78.94736842105263</c:v>
                </c:pt>
                <c:pt idx="285">
                  <c:v>79.633867276887869</c:v>
                </c:pt>
                <c:pt idx="286">
                  <c:v>79.17620137299771</c:v>
                </c:pt>
                <c:pt idx="287">
                  <c:v>80.320366132723109</c:v>
                </c:pt>
                <c:pt idx="288">
                  <c:v>79.862700228832949</c:v>
                </c:pt>
                <c:pt idx="289">
                  <c:v>82.608695652173907</c:v>
                </c:pt>
                <c:pt idx="290">
                  <c:v>83.524027459954226</c:v>
                </c:pt>
                <c:pt idx="291">
                  <c:v>83.752860411899306</c:v>
                </c:pt>
                <c:pt idx="292">
                  <c:v>83.981693363844386</c:v>
                </c:pt>
                <c:pt idx="293">
                  <c:v>83.752860411899306</c:v>
                </c:pt>
                <c:pt idx="294">
                  <c:v>86.727688787185357</c:v>
                </c:pt>
                <c:pt idx="295">
                  <c:v>86.041189931350104</c:v>
                </c:pt>
                <c:pt idx="296">
                  <c:v>86.270022883295198</c:v>
                </c:pt>
                <c:pt idx="297">
                  <c:v>86.498855835240263</c:v>
                </c:pt>
                <c:pt idx="298">
                  <c:v>85.812356979405038</c:v>
                </c:pt>
                <c:pt idx="299">
                  <c:v>85.812356979405038</c:v>
                </c:pt>
                <c:pt idx="300">
                  <c:v>84.897025171624705</c:v>
                </c:pt>
                <c:pt idx="301">
                  <c:v>85.812356979405038</c:v>
                </c:pt>
                <c:pt idx="302">
                  <c:v>84.21052631578948</c:v>
                </c:pt>
                <c:pt idx="303">
                  <c:v>84.897025171624705</c:v>
                </c:pt>
                <c:pt idx="304">
                  <c:v>85.125858123569799</c:v>
                </c:pt>
                <c:pt idx="305">
                  <c:v>86.270022883295198</c:v>
                </c:pt>
                <c:pt idx="306">
                  <c:v>86.498855835240263</c:v>
                </c:pt>
                <c:pt idx="307">
                  <c:v>86.041189931350104</c:v>
                </c:pt>
                <c:pt idx="308">
                  <c:v>86.041189931350104</c:v>
                </c:pt>
                <c:pt idx="309">
                  <c:v>86.041189931350104</c:v>
                </c:pt>
                <c:pt idx="310">
                  <c:v>84.897025171624705</c:v>
                </c:pt>
                <c:pt idx="311">
                  <c:v>84.439359267734545</c:v>
                </c:pt>
                <c:pt idx="312">
                  <c:v>84.668192219679639</c:v>
                </c:pt>
                <c:pt idx="313">
                  <c:v>85.583524027459958</c:v>
                </c:pt>
                <c:pt idx="314">
                  <c:v>84.439359267734545</c:v>
                </c:pt>
                <c:pt idx="315">
                  <c:v>84.439359267734545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9C-1341-A22D-9092D8856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4975039"/>
        <c:axId val="1083282303"/>
      </c:lineChart>
      <c:dateAx>
        <c:axId val="1084975039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083282303"/>
        <c:crosses val="autoZero"/>
        <c:auto val="1"/>
        <c:lblOffset val="100"/>
        <c:baseTimeUnit val="days"/>
      </c:dateAx>
      <c:valAx>
        <c:axId val="1083282303"/>
        <c:scaling>
          <c:orientation val="minMax"/>
          <c:max val="12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08497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r>
              <a:rPr lang="en-US" altLang="zh-CN" sz="2000">
                <a:latin typeface="Helvetica" pitchFamily="2" charset="0"/>
              </a:rPr>
              <a:t>Index</a:t>
            </a:r>
            <a:r>
              <a:rPr lang="zh-CN" altLang="en-US" sz="2000">
                <a:latin typeface="Helvetica" pitchFamily="2" charset="0"/>
              </a:rPr>
              <a:t> </a:t>
            </a:r>
            <a:r>
              <a:rPr lang="en-US" altLang="zh-CN" sz="2000">
                <a:latin typeface="Helvetica" pitchFamily="2" charset="0"/>
              </a:rPr>
              <a:t>2012</a:t>
            </a:r>
            <a:endParaRPr lang="en-US" sz="2000">
              <a:latin typeface="Helvetica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Pt</c:v>
          </c:tx>
          <c:spPr>
            <a:ln w="28575" cap="rnd">
              <a:solidFill>
                <a:srgbClr val="959496"/>
              </a:solidFill>
              <a:round/>
            </a:ln>
            <a:effectLst/>
          </c:spPr>
          <c:marker>
            <c:symbol val="none"/>
          </c:marker>
          <c:cat>
            <c:numRef>
              <c:f>Through2012!$A$3:$A$208</c:f>
              <c:numCache>
                <c:formatCode>m/d/yy</c:formatCode>
                <c:ptCount val="206"/>
                <c:pt idx="0">
                  <c:v>40910</c:v>
                </c:pt>
                <c:pt idx="1">
                  <c:v>40911</c:v>
                </c:pt>
                <c:pt idx="2">
                  <c:v>40912</c:v>
                </c:pt>
                <c:pt idx="3">
                  <c:v>40913</c:v>
                </c:pt>
                <c:pt idx="4">
                  <c:v>40914</c:v>
                </c:pt>
                <c:pt idx="5">
                  <c:v>40917</c:v>
                </c:pt>
                <c:pt idx="6">
                  <c:v>40918</c:v>
                </c:pt>
                <c:pt idx="7">
                  <c:v>40919</c:v>
                </c:pt>
                <c:pt idx="8">
                  <c:v>40920</c:v>
                </c:pt>
                <c:pt idx="9">
                  <c:v>40921</c:v>
                </c:pt>
                <c:pt idx="10">
                  <c:v>40924</c:v>
                </c:pt>
                <c:pt idx="11">
                  <c:v>40925</c:v>
                </c:pt>
                <c:pt idx="12">
                  <c:v>40926</c:v>
                </c:pt>
                <c:pt idx="13">
                  <c:v>40927</c:v>
                </c:pt>
                <c:pt idx="14">
                  <c:v>40928</c:v>
                </c:pt>
                <c:pt idx="15">
                  <c:v>40931</c:v>
                </c:pt>
                <c:pt idx="16">
                  <c:v>40932</c:v>
                </c:pt>
                <c:pt idx="17">
                  <c:v>40933</c:v>
                </c:pt>
                <c:pt idx="18">
                  <c:v>40934</c:v>
                </c:pt>
                <c:pt idx="19">
                  <c:v>40935</c:v>
                </c:pt>
                <c:pt idx="20">
                  <c:v>40938</c:v>
                </c:pt>
                <c:pt idx="21">
                  <c:v>40939</c:v>
                </c:pt>
                <c:pt idx="22">
                  <c:v>40940</c:v>
                </c:pt>
                <c:pt idx="23">
                  <c:v>40941</c:v>
                </c:pt>
                <c:pt idx="24">
                  <c:v>40942</c:v>
                </c:pt>
                <c:pt idx="25">
                  <c:v>40945</c:v>
                </c:pt>
                <c:pt idx="26">
                  <c:v>40946</c:v>
                </c:pt>
                <c:pt idx="27">
                  <c:v>40947</c:v>
                </c:pt>
                <c:pt idx="28">
                  <c:v>40948</c:v>
                </c:pt>
                <c:pt idx="29">
                  <c:v>40949</c:v>
                </c:pt>
                <c:pt idx="30">
                  <c:v>40952</c:v>
                </c:pt>
                <c:pt idx="31">
                  <c:v>40953</c:v>
                </c:pt>
                <c:pt idx="32">
                  <c:v>40954</c:v>
                </c:pt>
                <c:pt idx="33">
                  <c:v>40955</c:v>
                </c:pt>
                <c:pt idx="34">
                  <c:v>40956</c:v>
                </c:pt>
                <c:pt idx="35">
                  <c:v>40959</c:v>
                </c:pt>
                <c:pt idx="36">
                  <c:v>40960</c:v>
                </c:pt>
                <c:pt idx="37">
                  <c:v>40961</c:v>
                </c:pt>
                <c:pt idx="38">
                  <c:v>40962</c:v>
                </c:pt>
                <c:pt idx="39">
                  <c:v>40963</c:v>
                </c:pt>
                <c:pt idx="40">
                  <c:v>40966</c:v>
                </c:pt>
                <c:pt idx="41">
                  <c:v>40967</c:v>
                </c:pt>
                <c:pt idx="42">
                  <c:v>40968</c:v>
                </c:pt>
                <c:pt idx="43">
                  <c:v>40969</c:v>
                </c:pt>
                <c:pt idx="44">
                  <c:v>40970</c:v>
                </c:pt>
                <c:pt idx="45">
                  <c:v>40973</c:v>
                </c:pt>
                <c:pt idx="46">
                  <c:v>40974</c:v>
                </c:pt>
                <c:pt idx="47">
                  <c:v>40975</c:v>
                </c:pt>
                <c:pt idx="48">
                  <c:v>40976</c:v>
                </c:pt>
                <c:pt idx="49">
                  <c:v>40977</c:v>
                </c:pt>
                <c:pt idx="50">
                  <c:v>40980</c:v>
                </c:pt>
                <c:pt idx="51">
                  <c:v>40981</c:v>
                </c:pt>
                <c:pt idx="52">
                  <c:v>40982</c:v>
                </c:pt>
                <c:pt idx="53">
                  <c:v>40983</c:v>
                </c:pt>
                <c:pt idx="54">
                  <c:v>40984</c:v>
                </c:pt>
                <c:pt idx="55">
                  <c:v>40987</c:v>
                </c:pt>
                <c:pt idx="56">
                  <c:v>40988</c:v>
                </c:pt>
                <c:pt idx="57">
                  <c:v>40989</c:v>
                </c:pt>
                <c:pt idx="58">
                  <c:v>40990</c:v>
                </c:pt>
                <c:pt idx="59">
                  <c:v>40991</c:v>
                </c:pt>
                <c:pt idx="60">
                  <c:v>40994</c:v>
                </c:pt>
                <c:pt idx="61">
                  <c:v>40995</c:v>
                </c:pt>
                <c:pt idx="62">
                  <c:v>40996</c:v>
                </c:pt>
                <c:pt idx="63">
                  <c:v>40997</c:v>
                </c:pt>
                <c:pt idx="64">
                  <c:v>40998</c:v>
                </c:pt>
                <c:pt idx="65">
                  <c:v>41001</c:v>
                </c:pt>
                <c:pt idx="66">
                  <c:v>41002</c:v>
                </c:pt>
                <c:pt idx="67">
                  <c:v>41003</c:v>
                </c:pt>
                <c:pt idx="68">
                  <c:v>41004</c:v>
                </c:pt>
                <c:pt idx="69">
                  <c:v>41005</c:v>
                </c:pt>
                <c:pt idx="70">
                  <c:v>41008</c:v>
                </c:pt>
                <c:pt idx="71">
                  <c:v>41009</c:v>
                </c:pt>
                <c:pt idx="72">
                  <c:v>41010</c:v>
                </c:pt>
                <c:pt idx="73">
                  <c:v>41011</c:v>
                </c:pt>
                <c:pt idx="74">
                  <c:v>41012</c:v>
                </c:pt>
                <c:pt idx="75">
                  <c:v>41015</c:v>
                </c:pt>
                <c:pt idx="76">
                  <c:v>41016</c:v>
                </c:pt>
                <c:pt idx="77">
                  <c:v>41017</c:v>
                </c:pt>
                <c:pt idx="78">
                  <c:v>41018</c:v>
                </c:pt>
                <c:pt idx="79">
                  <c:v>41019</c:v>
                </c:pt>
                <c:pt idx="80">
                  <c:v>41022</c:v>
                </c:pt>
                <c:pt idx="81">
                  <c:v>41023</c:v>
                </c:pt>
                <c:pt idx="82">
                  <c:v>41024</c:v>
                </c:pt>
                <c:pt idx="83">
                  <c:v>41025</c:v>
                </c:pt>
                <c:pt idx="84">
                  <c:v>41026</c:v>
                </c:pt>
                <c:pt idx="85">
                  <c:v>41029</c:v>
                </c:pt>
                <c:pt idx="86">
                  <c:v>41030</c:v>
                </c:pt>
                <c:pt idx="87">
                  <c:v>41031</c:v>
                </c:pt>
                <c:pt idx="88">
                  <c:v>41032</c:v>
                </c:pt>
                <c:pt idx="89">
                  <c:v>41033</c:v>
                </c:pt>
                <c:pt idx="90">
                  <c:v>41036</c:v>
                </c:pt>
                <c:pt idx="91">
                  <c:v>41037</c:v>
                </c:pt>
                <c:pt idx="92">
                  <c:v>41038</c:v>
                </c:pt>
                <c:pt idx="93">
                  <c:v>41039</c:v>
                </c:pt>
                <c:pt idx="94">
                  <c:v>41040</c:v>
                </c:pt>
                <c:pt idx="95">
                  <c:v>41043</c:v>
                </c:pt>
                <c:pt idx="96">
                  <c:v>41044</c:v>
                </c:pt>
                <c:pt idx="97">
                  <c:v>41045</c:v>
                </c:pt>
                <c:pt idx="98">
                  <c:v>41046</c:v>
                </c:pt>
                <c:pt idx="99">
                  <c:v>41047</c:v>
                </c:pt>
                <c:pt idx="100">
                  <c:v>41050</c:v>
                </c:pt>
                <c:pt idx="101">
                  <c:v>41051</c:v>
                </c:pt>
                <c:pt idx="102">
                  <c:v>41052</c:v>
                </c:pt>
                <c:pt idx="103">
                  <c:v>41053</c:v>
                </c:pt>
                <c:pt idx="104">
                  <c:v>41054</c:v>
                </c:pt>
                <c:pt idx="105">
                  <c:v>41057</c:v>
                </c:pt>
                <c:pt idx="106">
                  <c:v>41058</c:v>
                </c:pt>
                <c:pt idx="107">
                  <c:v>41059</c:v>
                </c:pt>
                <c:pt idx="108">
                  <c:v>41060</c:v>
                </c:pt>
                <c:pt idx="109">
                  <c:v>41061</c:v>
                </c:pt>
                <c:pt idx="110">
                  <c:v>41064</c:v>
                </c:pt>
                <c:pt idx="111">
                  <c:v>41065</c:v>
                </c:pt>
                <c:pt idx="112">
                  <c:v>41066</c:v>
                </c:pt>
                <c:pt idx="113">
                  <c:v>41067</c:v>
                </c:pt>
                <c:pt idx="114">
                  <c:v>41068</c:v>
                </c:pt>
                <c:pt idx="115">
                  <c:v>41071</c:v>
                </c:pt>
                <c:pt idx="116">
                  <c:v>41072</c:v>
                </c:pt>
                <c:pt idx="117">
                  <c:v>41073</c:v>
                </c:pt>
                <c:pt idx="118">
                  <c:v>41074</c:v>
                </c:pt>
                <c:pt idx="119">
                  <c:v>41075</c:v>
                </c:pt>
                <c:pt idx="120">
                  <c:v>41078</c:v>
                </c:pt>
                <c:pt idx="121">
                  <c:v>41079</c:v>
                </c:pt>
                <c:pt idx="122">
                  <c:v>41080</c:v>
                </c:pt>
                <c:pt idx="123">
                  <c:v>41081</c:v>
                </c:pt>
                <c:pt idx="124">
                  <c:v>41082</c:v>
                </c:pt>
                <c:pt idx="125">
                  <c:v>41085</c:v>
                </c:pt>
                <c:pt idx="126">
                  <c:v>41086</c:v>
                </c:pt>
                <c:pt idx="127">
                  <c:v>41087</c:v>
                </c:pt>
                <c:pt idx="128">
                  <c:v>41088</c:v>
                </c:pt>
                <c:pt idx="129">
                  <c:v>41089</c:v>
                </c:pt>
                <c:pt idx="130">
                  <c:v>41092</c:v>
                </c:pt>
                <c:pt idx="131">
                  <c:v>41093</c:v>
                </c:pt>
                <c:pt idx="132">
                  <c:v>41094</c:v>
                </c:pt>
                <c:pt idx="133">
                  <c:v>41095</c:v>
                </c:pt>
                <c:pt idx="134">
                  <c:v>41096</c:v>
                </c:pt>
                <c:pt idx="135">
                  <c:v>41099</c:v>
                </c:pt>
                <c:pt idx="136">
                  <c:v>41100</c:v>
                </c:pt>
                <c:pt idx="137">
                  <c:v>41101</c:v>
                </c:pt>
                <c:pt idx="138">
                  <c:v>41102</c:v>
                </c:pt>
                <c:pt idx="139">
                  <c:v>41103</c:v>
                </c:pt>
                <c:pt idx="140">
                  <c:v>41106</c:v>
                </c:pt>
                <c:pt idx="141">
                  <c:v>41107</c:v>
                </c:pt>
                <c:pt idx="142">
                  <c:v>41108</c:v>
                </c:pt>
                <c:pt idx="143">
                  <c:v>41109</c:v>
                </c:pt>
                <c:pt idx="144">
                  <c:v>41110</c:v>
                </c:pt>
                <c:pt idx="145">
                  <c:v>41113</c:v>
                </c:pt>
                <c:pt idx="146">
                  <c:v>41114</c:v>
                </c:pt>
                <c:pt idx="147">
                  <c:v>41115</c:v>
                </c:pt>
                <c:pt idx="148">
                  <c:v>41116</c:v>
                </c:pt>
                <c:pt idx="149">
                  <c:v>41117</c:v>
                </c:pt>
                <c:pt idx="150">
                  <c:v>41120</c:v>
                </c:pt>
                <c:pt idx="151">
                  <c:v>41121</c:v>
                </c:pt>
                <c:pt idx="152">
                  <c:v>41122</c:v>
                </c:pt>
                <c:pt idx="153">
                  <c:v>41123</c:v>
                </c:pt>
                <c:pt idx="154">
                  <c:v>41124</c:v>
                </c:pt>
                <c:pt idx="155">
                  <c:v>41127</c:v>
                </c:pt>
                <c:pt idx="156">
                  <c:v>41128</c:v>
                </c:pt>
                <c:pt idx="157">
                  <c:v>41129</c:v>
                </c:pt>
                <c:pt idx="158">
                  <c:v>41130</c:v>
                </c:pt>
                <c:pt idx="159">
                  <c:v>41131</c:v>
                </c:pt>
                <c:pt idx="160">
                  <c:v>41134</c:v>
                </c:pt>
                <c:pt idx="161">
                  <c:v>41135</c:v>
                </c:pt>
                <c:pt idx="162">
                  <c:v>41136</c:v>
                </c:pt>
                <c:pt idx="163">
                  <c:v>41137</c:v>
                </c:pt>
                <c:pt idx="164">
                  <c:v>41138</c:v>
                </c:pt>
                <c:pt idx="165">
                  <c:v>41141</c:v>
                </c:pt>
                <c:pt idx="166">
                  <c:v>41142</c:v>
                </c:pt>
                <c:pt idx="167">
                  <c:v>41143</c:v>
                </c:pt>
                <c:pt idx="168">
                  <c:v>41144</c:v>
                </c:pt>
                <c:pt idx="169">
                  <c:v>41145</c:v>
                </c:pt>
                <c:pt idx="170">
                  <c:v>41148</c:v>
                </c:pt>
                <c:pt idx="171">
                  <c:v>41149</c:v>
                </c:pt>
                <c:pt idx="172">
                  <c:v>41150</c:v>
                </c:pt>
                <c:pt idx="173">
                  <c:v>41151</c:v>
                </c:pt>
                <c:pt idx="174">
                  <c:v>41152</c:v>
                </c:pt>
                <c:pt idx="175">
                  <c:v>41155</c:v>
                </c:pt>
                <c:pt idx="176">
                  <c:v>41156</c:v>
                </c:pt>
                <c:pt idx="177">
                  <c:v>41157</c:v>
                </c:pt>
                <c:pt idx="178">
                  <c:v>41158</c:v>
                </c:pt>
                <c:pt idx="179">
                  <c:v>41159</c:v>
                </c:pt>
                <c:pt idx="180">
                  <c:v>41162</c:v>
                </c:pt>
                <c:pt idx="181">
                  <c:v>41163</c:v>
                </c:pt>
                <c:pt idx="182">
                  <c:v>41164</c:v>
                </c:pt>
                <c:pt idx="183">
                  <c:v>41165</c:v>
                </c:pt>
                <c:pt idx="184">
                  <c:v>41166</c:v>
                </c:pt>
                <c:pt idx="185">
                  <c:v>41169</c:v>
                </c:pt>
                <c:pt idx="186">
                  <c:v>41170</c:v>
                </c:pt>
                <c:pt idx="187">
                  <c:v>41171</c:v>
                </c:pt>
                <c:pt idx="188">
                  <c:v>41172</c:v>
                </c:pt>
                <c:pt idx="189">
                  <c:v>41173</c:v>
                </c:pt>
                <c:pt idx="190">
                  <c:v>41176</c:v>
                </c:pt>
                <c:pt idx="191">
                  <c:v>41177</c:v>
                </c:pt>
                <c:pt idx="192">
                  <c:v>41178</c:v>
                </c:pt>
                <c:pt idx="193">
                  <c:v>41179</c:v>
                </c:pt>
                <c:pt idx="194">
                  <c:v>41180</c:v>
                </c:pt>
                <c:pt idx="195">
                  <c:v>41183</c:v>
                </c:pt>
                <c:pt idx="196">
                  <c:v>41184</c:v>
                </c:pt>
                <c:pt idx="197">
                  <c:v>41185</c:v>
                </c:pt>
                <c:pt idx="198">
                  <c:v>41186</c:v>
                </c:pt>
                <c:pt idx="199">
                  <c:v>41187</c:v>
                </c:pt>
                <c:pt idx="200">
                  <c:v>41190</c:v>
                </c:pt>
                <c:pt idx="201">
                  <c:v>41191</c:v>
                </c:pt>
                <c:pt idx="202">
                  <c:v>41192</c:v>
                </c:pt>
                <c:pt idx="203">
                  <c:v>41193</c:v>
                </c:pt>
                <c:pt idx="204">
                  <c:v>41194</c:v>
                </c:pt>
                <c:pt idx="205">
                  <c:v>41197</c:v>
                </c:pt>
              </c:numCache>
            </c:numRef>
          </c:cat>
          <c:val>
            <c:numRef>
              <c:f>Through2012!$C$3:$C$208</c:f>
              <c:numCache>
                <c:formatCode>_-* #,##0.00_-;\-* #,##0.00_-;_-* "-"??_-;_-@_-</c:formatCode>
                <c:ptCount val="206"/>
                <c:pt idx="0">
                  <c:v>100</c:v>
                </c:pt>
                <c:pt idx="1">
                  <c:v>102.2588741484403</c:v>
                </c:pt>
                <c:pt idx="2">
                  <c:v>101.7927572606669</c:v>
                </c:pt>
                <c:pt idx="3">
                  <c:v>101.18321979204016</c:v>
                </c:pt>
                <c:pt idx="4">
                  <c:v>100.50197203298674</c:v>
                </c:pt>
                <c:pt idx="5">
                  <c:v>102.2588741484403</c:v>
                </c:pt>
                <c:pt idx="6">
                  <c:v>104.82251703119398</c:v>
                </c:pt>
                <c:pt idx="7">
                  <c:v>107.31444962352097</c:v>
                </c:pt>
                <c:pt idx="8">
                  <c:v>107.48942273216207</c:v>
                </c:pt>
                <c:pt idx="9">
                  <c:v>106.81247759053424</c:v>
                </c:pt>
                <c:pt idx="10">
                  <c:v>107.45787020437432</c:v>
                </c:pt>
                <c:pt idx="11">
                  <c:v>109.14736464682682</c:v>
                </c:pt>
                <c:pt idx="12">
                  <c:v>109.23269989243455</c:v>
                </c:pt>
                <c:pt idx="13">
                  <c:v>109.11652922194335</c:v>
                </c:pt>
                <c:pt idx="14">
                  <c:v>110.02581570455361</c:v>
                </c:pt>
                <c:pt idx="15">
                  <c:v>111.99354607386161</c:v>
                </c:pt>
                <c:pt idx="16">
                  <c:v>111.10648978128361</c:v>
                </c:pt>
                <c:pt idx="17">
                  <c:v>113.42775188239513</c:v>
                </c:pt>
                <c:pt idx="18">
                  <c:v>115.39548225170313</c:v>
                </c:pt>
                <c:pt idx="19">
                  <c:v>116.27823592685552</c:v>
                </c:pt>
                <c:pt idx="20">
                  <c:v>115.63284331301543</c:v>
                </c:pt>
                <c:pt idx="21">
                  <c:v>113.81355324489064</c:v>
                </c:pt>
                <c:pt idx="22">
                  <c:v>116.02724991036213</c:v>
                </c:pt>
                <c:pt idx="23">
                  <c:v>116.92362854069557</c:v>
                </c:pt>
                <c:pt idx="24">
                  <c:v>116.43958408031551</c:v>
                </c:pt>
                <c:pt idx="25">
                  <c:v>116.61025457153103</c:v>
                </c:pt>
                <c:pt idx="26">
                  <c:v>118.35783434922911</c:v>
                </c:pt>
                <c:pt idx="27">
                  <c:v>119.36177841520259</c:v>
                </c:pt>
                <c:pt idx="28">
                  <c:v>118.75224094657584</c:v>
                </c:pt>
                <c:pt idx="29">
                  <c:v>118.91358910003586</c:v>
                </c:pt>
                <c:pt idx="30">
                  <c:v>118.46109716744353</c:v>
                </c:pt>
                <c:pt idx="31">
                  <c:v>116.9688060236644</c:v>
                </c:pt>
                <c:pt idx="32">
                  <c:v>117.19684474722123</c:v>
                </c:pt>
                <c:pt idx="33">
                  <c:v>116.49336679813554</c:v>
                </c:pt>
                <c:pt idx="34">
                  <c:v>117.12083183936895</c:v>
                </c:pt>
                <c:pt idx="35">
                  <c:v>118.10684833273575</c:v>
                </c:pt>
                <c:pt idx="36">
                  <c:v>120.95733237719612</c:v>
                </c:pt>
                <c:pt idx="37">
                  <c:v>123.6378630333453</c:v>
                </c:pt>
                <c:pt idx="38">
                  <c:v>123.53890283255646</c:v>
                </c:pt>
                <c:pt idx="39">
                  <c:v>122.84904983865187</c:v>
                </c:pt>
                <c:pt idx="40">
                  <c:v>122.37361061312298</c:v>
                </c:pt>
                <c:pt idx="41">
                  <c:v>123.25206167084977</c:v>
                </c:pt>
                <c:pt idx="42">
                  <c:v>120.41950519899605</c:v>
                </c:pt>
                <c:pt idx="43">
                  <c:v>121.92542129795625</c:v>
                </c:pt>
                <c:pt idx="44">
                  <c:v>121.85371100752957</c:v>
                </c:pt>
                <c:pt idx="45">
                  <c:v>119.2276801721047</c:v>
                </c:pt>
                <c:pt idx="46">
                  <c:v>115.8035138042309</c:v>
                </c:pt>
                <c:pt idx="47">
                  <c:v>116.88777339548224</c:v>
                </c:pt>
                <c:pt idx="48">
                  <c:v>119.21835783434922</c:v>
                </c:pt>
                <c:pt idx="49">
                  <c:v>120.77805665112945</c:v>
                </c:pt>
                <c:pt idx="50">
                  <c:v>121.5489422732162</c:v>
                </c:pt>
                <c:pt idx="51">
                  <c:v>121.04697024022948</c:v>
                </c:pt>
                <c:pt idx="52">
                  <c:v>119.97131588382932</c:v>
                </c:pt>
                <c:pt idx="53">
                  <c:v>120.90354965937613</c:v>
                </c:pt>
                <c:pt idx="54">
                  <c:v>119.88167802079599</c:v>
                </c:pt>
                <c:pt idx="55">
                  <c:v>120.7422015059161</c:v>
                </c:pt>
                <c:pt idx="56">
                  <c:v>118.72570813911798</c:v>
                </c:pt>
                <c:pt idx="57">
                  <c:v>117.58694872714234</c:v>
                </c:pt>
                <c:pt idx="58">
                  <c:v>116.19792040157763</c:v>
                </c:pt>
                <c:pt idx="59">
                  <c:v>116.63678737898888</c:v>
                </c:pt>
                <c:pt idx="60">
                  <c:v>118.18788096091791</c:v>
                </c:pt>
                <c:pt idx="61">
                  <c:v>118.61312298314807</c:v>
                </c:pt>
                <c:pt idx="62">
                  <c:v>117.30010756543562</c:v>
                </c:pt>
                <c:pt idx="63">
                  <c:v>116.72642524202223</c:v>
                </c:pt>
                <c:pt idx="64">
                  <c:v>117.51523843671568</c:v>
                </c:pt>
                <c:pt idx="65">
                  <c:v>118.38508425959127</c:v>
                </c:pt>
                <c:pt idx="66">
                  <c:v>117.79347436357116</c:v>
                </c:pt>
                <c:pt idx="67">
                  <c:v>114.74578702043745</c:v>
                </c:pt>
                <c:pt idx="68">
                  <c:v>115.06848332735748</c:v>
                </c:pt>
                <c:pt idx="69">
                  <c:v>114.81893151667263</c:v>
                </c:pt>
                <c:pt idx="70">
                  <c:v>115.63284331301543</c:v>
                </c:pt>
                <c:pt idx="71">
                  <c:v>114.60236643958407</c:v>
                </c:pt>
                <c:pt idx="72">
                  <c:v>113.65220509143063</c:v>
                </c:pt>
                <c:pt idx="73">
                  <c:v>115.06848332735748</c:v>
                </c:pt>
                <c:pt idx="74">
                  <c:v>113.6163499462173</c:v>
                </c:pt>
                <c:pt idx="75">
                  <c:v>113.01541771244175</c:v>
                </c:pt>
                <c:pt idx="76">
                  <c:v>113.64288275367515</c:v>
                </c:pt>
                <c:pt idx="77">
                  <c:v>113.19469343850844</c:v>
                </c:pt>
                <c:pt idx="78">
                  <c:v>113.33811401936178</c:v>
                </c:pt>
                <c:pt idx="79">
                  <c:v>113.40982430978845</c:v>
                </c:pt>
                <c:pt idx="80">
                  <c:v>111.90390821082825</c:v>
                </c:pt>
                <c:pt idx="81">
                  <c:v>110.89996414485479</c:v>
                </c:pt>
                <c:pt idx="82">
                  <c:v>111.44209394048046</c:v>
                </c:pt>
                <c:pt idx="83">
                  <c:v>112.52276801721048</c:v>
                </c:pt>
                <c:pt idx="84">
                  <c:v>112.73789888849051</c:v>
                </c:pt>
                <c:pt idx="85">
                  <c:v>112.37002509860166</c:v>
                </c:pt>
                <c:pt idx="86">
                  <c:v>112.71997131588383</c:v>
                </c:pt>
                <c:pt idx="87">
                  <c:v>112.02940121907494</c:v>
                </c:pt>
                <c:pt idx="88">
                  <c:v>110.21011115095017</c:v>
                </c:pt>
                <c:pt idx="89">
                  <c:v>109.51093581929008</c:v>
                </c:pt>
                <c:pt idx="90">
                  <c:v>109.63642882753678</c:v>
                </c:pt>
                <c:pt idx="91">
                  <c:v>108.37217640731444</c:v>
                </c:pt>
                <c:pt idx="92">
                  <c:v>107.56543564001436</c:v>
                </c:pt>
                <c:pt idx="93">
                  <c:v>106.69630692004304</c:v>
                </c:pt>
                <c:pt idx="94">
                  <c:v>105.01972032986733</c:v>
                </c:pt>
                <c:pt idx="95">
                  <c:v>103.15525277877376</c:v>
                </c:pt>
                <c:pt idx="96">
                  <c:v>102.78809609178919</c:v>
                </c:pt>
                <c:pt idx="97">
                  <c:v>102.64467551093584</c:v>
                </c:pt>
                <c:pt idx="98">
                  <c:v>104.17712441735389</c:v>
                </c:pt>
                <c:pt idx="99">
                  <c:v>104.37432771602727</c:v>
                </c:pt>
                <c:pt idx="100">
                  <c:v>105.2083183936895</c:v>
                </c:pt>
                <c:pt idx="101">
                  <c:v>103.60344209394047</c:v>
                </c:pt>
                <c:pt idx="102">
                  <c:v>102.18716385801363</c:v>
                </c:pt>
                <c:pt idx="103">
                  <c:v>101.82861240588024</c:v>
                </c:pt>
                <c:pt idx="104">
                  <c:v>102.61742560057368</c:v>
                </c:pt>
                <c:pt idx="105">
                  <c:v>103.22696306920042</c:v>
                </c:pt>
                <c:pt idx="106">
                  <c:v>102.545715310147</c:v>
                </c:pt>
                <c:pt idx="107">
                  <c:v>100.43026174256006</c:v>
                </c:pt>
                <c:pt idx="108">
                  <c:v>101.5059160989602</c:v>
                </c:pt>
                <c:pt idx="109">
                  <c:v>103.62136966654715</c:v>
                </c:pt>
                <c:pt idx="110">
                  <c:v>102.53711007529583</c:v>
                </c:pt>
                <c:pt idx="111">
                  <c:v>103.03908210828254</c:v>
                </c:pt>
                <c:pt idx="112">
                  <c:v>104.93008246683399</c:v>
                </c:pt>
                <c:pt idx="113">
                  <c:v>103.34385084259591</c:v>
                </c:pt>
                <c:pt idx="114">
                  <c:v>102.76084618142704</c:v>
                </c:pt>
                <c:pt idx="115">
                  <c:v>103.55898171387594</c:v>
                </c:pt>
                <c:pt idx="116">
                  <c:v>104.28468985299391</c:v>
                </c:pt>
                <c:pt idx="117">
                  <c:v>105.0290426676228</c:v>
                </c:pt>
                <c:pt idx="118">
                  <c:v>107.19827895302976</c:v>
                </c:pt>
                <c:pt idx="119">
                  <c:v>106.42237361061314</c:v>
                </c:pt>
                <c:pt idx="120">
                  <c:v>106.40014342058086</c:v>
                </c:pt>
                <c:pt idx="121">
                  <c:v>106.25672283972749</c:v>
                </c:pt>
                <c:pt idx="122">
                  <c:v>104.56077447113661</c:v>
                </c:pt>
                <c:pt idx="123">
                  <c:v>103.1695948368591</c:v>
                </c:pt>
                <c:pt idx="124">
                  <c:v>103.02474005019721</c:v>
                </c:pt>
                <c:pt idx="125">
                  <c:v>103.52097525994979</c:v>
                </c:pt>
                <c:pt idx="126">
                  <c:v>102.34492649695233</c:v>
                </c:pt>
                <c:pt idx="127">
                  <c:v>101.12226604517748</c:v>
                </c:pt>
                <c:pt idx="128">
                  <c:v>99.605593402653284</c:v>
                </c:pt>
                <c:pt idx="129">
                  <c:v>103.82215847974183</c:v>
                </c:pt>
                <c:pt idx="130">
                  <c:v>104.39440659734672</c:v>
                </c:pt>
                <c:pt idx="131">
                  <c:v>106.84116170670492</c:v>
                </c:pt>
                <c:pt idx="132">
                  <c:v>106.13122983148082</c:v>
                </c:pt>
                <c:pt idx="133">
                  <c:v>105.73323771961276</c:v>
                </c:pt>
                <c:pt idx="134">
                  <c:v>103.58551452133382</c:v>
                </c:pt>
                <c:pt idx="135">
                  <c:v>103.56758694872714</c:v>
                </c:pt>
                <c:pt idx="136">
                  <c:v>102.11401936177842</c:v>
                </c:pt>
                <c:pt idx="137">
                  <c:v>102.37361061312298</c:v>
                </c:pt>
                <c:pt idx="138">
                  <c:v>101.6027249910362</c:v>
                </c:pt>
                <c:pt idx="139">
                  <c:v>102.58157045536034</c:v>
                </c:pt>
                <c:pt idx="140">
                  <c:v>101.66367873789891</c:v>
                </c:pt>
                <c:pt idx="141">
                  <c:v>101.61348153460021</c:v>
                </c:pt>
                <c:pt idx="142">
                  <c:v>100.7959842237361</c:v>
                </c:pt>
                <c:pt idx="143">
                  <c:v>101.75690211545356</c:v>
                </c:pt>
                <c:pt idx="144">
                  <c:v>101.39835066332019</c:v>
                </c:pt>
                <c:pt idx="145">
                  <c:v>100.37289351021872</c:v>
                </c:pt>
                <c:pt idx="146">
                  <c:v>99.288633918967363</c:v>
                </c:pt>
                <c:pt idx="147">
                  <c:v>100.34062387952672</c:v>
                </c:pt>
                <c:pt idx="148">
                  <c:v>100.76371459304411</c:v>
                </c:pt>
                <c:pt idx="149">
                  <c:v>101.16170670491216</c:v>
                </c:pt>
                <c:pt idx="150">
                  <c:v>101.59913947651486</c:v>
                </c:pt>
                <c:pt idx="151">
                  <c:v>101.49157404087485</c:v>
                </c:pt>
                <c:pt idx="152">
                  <c:v>100.27967013266404</c:v>
                </c:pt>
                <c:pt idx="153">
                  <c:v>99.533883112226604</c:v>
                </c:pt>
                <c:pt idx="154">
                  <c:v>100.82466833990678</c:v>
                </c:pt>
                <c:pt idx="155">
                  <c:v>100.30692004302617</c:v>
                </c:pt>
                <c:pt idx="156">
                  <c:v>101.00896378630333</c:v>
                </c:pt>
                <c:pt idx="157">
                  <c:v>100.99892434564362</c:v>
                </c:pt>
                <c:pt idx="158">
                  <c:v>101.25493008246684</c:v>
                </c:pt>
                <c:pt idx="159">
                  <c:v>100.41591968447472</c:v>
                </c:pt>
                <c:pt idx="160">
                  <c:v>99.439225528863389</c:v>
                </c:pt>
                <c:pt idx="161">
                  <c:v>100.11115095016135</c:v>
                </c:pt>
                <c:pt idx="162">
                  <c:v>99.996414485478667</c:v>
                </c:pt>
                <c:pt idx="163">
                  <c:v>103.39046253137325</c:v>
                </c:pt>
                <c:pt idx="164">
                  <c:v>105.71889566152744</c:v>
                </c:pt>
                <c:pt idx="165">
                  <c:v>107.00250986016493</c:v>
                </c:pt>
                <c:pt idx="166">
                  <c:v>108.20867694514162</c:v>
                </c:pt>
                <c:pt idx="167">
                  <c:v>110.14700609537469</c:v>
                </c:pt>
                <c:pt idx="168">
                  <c:v>110.57368232341341</c:v>
                </c:pt>
                <c:pt idx="169">
                  <c:v>111.11150950161348</c:v>
                </c:pt>
                <c:pt idx="170">
                  <c:v>110.71925421297956</c:v>
                </c:pt>
                <c:pt idx="171">
                  <c:v>108.8562208676945</c:v>
                </c:pt>
                <c:pt idx="172">
                  <c:v>108.75224094657582</c:v>
                </c:pt>
                <c:pt idx="173">
                  <c:v>108.11401936177842</c:v>
                </c:pt>
                <c:pt idx="174">
                  <c:v>110.43384725708138</c:v>
                </c:pt>
                <c:pt idx="175">
                  <c:v>111.26210111150949</c:v>
                </c:pt>
                <c:pt idx="176">
                  <c:v>112.54571531014702</c:v>
                </c:pt>
                <c:pt idx="177">
                  <c:v>112.6819648619577</c:v>
                </c:pt>
                <c:pt idx="178">
                  <c:v>113.52456077447113</c:v>
                </c:pt>
                <c:pt idx="179">
                  <c:v>114.1161706704912</c:v>
                </c:pt>
                <c:pt idx="180">
                  <c:v>114.23090713517389</c:v>
                </c:pt>
                <c:pt idx="181">
                  <c:v>115.11294370742202</c:v>
                </c:pt>
                <c:pt idx="182">
                  <c:v>118.0387235568304</c:v>
                </c:pt>
                <c:pt idx="183">
                  <c:v>120.8282538544281</c:v>
                </c:pt>
                <c:pt idx="184">
                  <c:v>122.55288633918968</c:v>
                </c:pt>
                <c:pt idx="185">
                  <c:v>119.49444245249192</c:v>
                </c:pt>
                <c:pt idx="186">
                  <c:v>116.97239153818573</c:v>
                </c:pt>
                <c:pt idx="187">
                  <c:v>117.55467909645034</c:v>
                </c:pt>
                <c:pt idx="188">
                  <c:v>116.63678737898888</c:v>
                </c:pt>
                <c:pt idx="189">
                  <c:v>117.25349587665829</c:v>
                </c:pt>
                <c:pt idx="190">
                  <c:v>116.27823592685552</c:v>
                </c:pt>
                <c:pt idx="191">
                  <c:v>116.73718178558623</c:v>
                </c:pt>
                <c:pt idx="192">
                  <c:v>117.22839727500896</c:v>
                </c:pt>
                <c:pt idx="193">
                  <c:v>118.27178200071711</c:v>
                </c:pt>
                <c:pt idx="194">
                  <c:v>119.18250268913589</c:v>
                </c:pt>
                <c:pt idx="195">
                  <c:v>120.41591968447472</c:v>
                </c:pt>
                <c:pt idx="196">
                  <c:v>120.27967013266402</c:v>
                </c:pt>
                <c:pt idx="197">
                  <c:v>120.9752599498028</c:v>
                </c:pt>
                <c:pt idx="198">
                  <c:v>123.19612764431696</c:v>
                </c:pt>
                <c:pt idx="199">
                  <c:v>122.35783434922911</c:v>
                </c:pt>
                <c:pt idx="200">
                  <c:v>121.50950161348153</c:v>
                </c:pt>
                <c:pt idx="201">
                  <c:v>121.0720688418788</c:v>
                </c:pt>
                <c:pt idx="202">
                  <c:v>120.03944065973467</c:v>
                </c:pt>
                <c:pt idx="203">
                  <c:v>120.28684116170672</c:v>
                </c:pt>
                <c:pt idx="204">
                  <c:v>118.4316959483686</c:v>
                </c:pt>
                <c:pt idx="205">
                  <c:v>117.62280387235569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F-4544-9753-FBA0D72EFAD6}"/>
            </c:ext>
          </c:extLst>
        </c:ser>
        <c:ser>
          <c:idx val="1"/>
          <c:order val="1"/>
          <c:tx>
            <c:v>Pd</c:v>
          </c:tx>
          <c:spPr>
            <a:ln w="28575" cap="rnd">
              <a:solidFill>
                <a:srgbClr val="BFBCBE"/>
              </a:solidFill>
              <a:round/>
            </a:ln>
            <a:effectLst/>
          </c:spPr>
          <c:marker>
            <c:symbol val="none"/>
          </c:marker>
          <c:cat>
            <c:numRef>
              <c:f>Through2012!$A$3:$A$208</c:f>
              <c:numCache>
                <c:formatCode>m/d/yy</c:formatCode>
                <c:ptCount val="206"/>
                <c:pt idx="0">
                  <c:v>40910</c:v>
                </c:pt>
                <c:pt idx="1">
                  <c:v>40911</c:v>
                </c:pt>
                <c:pt idx="2">
                  <c:v>40912</c:v>
                </c:pt>
                <c:pt idx="3">
                  <c:v>40913</c:v>
                </c:pt>
                <c:pt idx="4">
                  <c:v>40914</c:v>
                </c:pt>
                <c:pt idx="5">
                  <c:v>40917</c:v>
                </c:pt>
                <c:pt idx="6">
                  <c:v>40918</c:v>
                </c:pt>
                <c:pt idx="7">
                  <c:v>40919</c:v>
                </c:pt>
                <c:pt idx="8">
                  <c:v>40920</c:v>
                </c:pt>
                <c:pt idx="9">
                  <c:v>40921</c:v>
                </c:pt>
                <c:pt idx="10">
                  <c:v>40924</c:v>
                </c:pt>
                <c:pt idx="11">
                  <c:v>40925</c:v>
                </c:pt>
                <c:pt idx="12">
                  <c:v>40926</c:v>
                </c:pt>
                <c:pt idx="13">
                  <c:v>40927</c:v>
                </c:pt>
                <c:pt idx="14">
                  <c:v>40928</c:v>
                </c:pt>
                <c:pt idx="15">
                  <c:v>40931</c:v>
                </c:pt>
                <c:pt idx="16">
                  <c:v>40932</c:v>
                </c:pt>
                <c:pt idx="17">
                  <c:v>40933</c:v>
                </c:pt>
                <c:pt idx="18">
                  <c:v>40934</c:v>
                </c:pt>
                <c:pt idx="19">
                  <c:v>40935</c:v>
                </c:pt>
                <c:pt idx="20">
                  <c:v>40938</c:v>
                </c:pt>
                <c:pt idx="21">
                  <c:v>40939</c:v>
                </c:pt>
                <c:pt idx="22">
                  <c:v>40940</c:v>
                </c:pt>
                <c:pt idx="23">
                  <c:v>40941</c:v>
                </c:pt>
                <c:pt idx="24">
                  <c:v>40942</c:v>
                </c:pt>
                <c:pt idx="25">
                  <c:v>40945</c:v>
                </c:pt>
                <c:pt idx="26">
                  <c:v>40946</c:v>
                </c:pt>
                <c:pt idx="27">
                  <c:v>40947</c:v>
                </c:pt>
                <c:pt idx="28">
                  <c:v>40948</c:v>
                </c:pt>
                <c:pt idx="29">
                  <c:v>40949</c:v>
                </c:pt>
                <c:pt idx="30">
                  <c:v>40952</c:v>
                </c:pt>
                <c:pt idx="31">
                  <c:v>40953</c:v>
                </c:pt>
                <c:pt idx="32">
                  <c:v>40954</c:v>
                </c:pt>
                <c:pt idx="33">
                  <c:v>40955</c:v>
                </c:pt>
                <c:pt idx="34">
                  <c:v>40956</c:v>
                </c:pt>
                <c:pt idx="35">
                  <c:v>40959</c:v>
                </c:pt>
                <c:pt idx="36">
                  <c:v>40960</c:v>
                </c:pt>
                <c:pt idx="37">
                  <c:v>40961</c:v>
                </c:pt>
                <c:pt idx="38">
                  <c:v>40962</c:v>
                </c:pt>
                <c:pt idx="39">
                  <c:v>40963</c:v>
                </c:pt>
                <c:pt idx="40">
                  <c:v>40966</c:v>
                </c:pt>
                <c:pt idx="41">
                  <c:v>40967</c:v>
                </c:pt>
                <c:pt idx="42">
                  <c:v>40968</c:v>
                </c:pt>
                <c:pt idx="43">
                  <c:v>40969</c:v>
                </c:pt>
                <c:pt idx="44">
                  <c:v>40970</c:v>
                </c:pt>
                <c:pt idx="45">
                  <c:v>40973</c:v>
                </c:pt>
                <c:pt idx="46">
                  <c:v>40974</c:v>
                </c:pt>
                <c:pt idx="47">
                  <c:v>40975</c:v>
                </c:pt>
                <c:pt idx="48">
                  <c:v>40976</c:v>
                </c:pt>
                <c:pt idx="49">
                  <c:v>40977</c:v>
                </c:pt>
                <c:pt idx="50">
                  <c:v>40980</c:v>
                </c:pt>
                <c:pt idx="51">
                  <c:v>40981</c:v>
                </c:pt>
                <c:pt idx="52">
                  <c:v>40982</c:v>
                </c:pt>
                <c:pt idx="53">
                  <c:v>40983</c:v>
                </c:pt>
                <c:pt idx="54">
                  <c:v>40984</c:v>
                </c:pt>
                <c:pt idx="55">
                  <c:v>40987</c:v>
                </c:pt>
                <c:pt idx="56">
                  <c:v>40988</c:v>
                </c:pt>
                <c:pt idx="57">
                  <c:v>40989</c:v>
                </c:pt>
                <c:pt idx="58">
                  <c:v>40990</c:v>
                </c:pt>
                <c:pt idx="59">
                  <c:v>40991</c:v>
                </c:pt>
                <c:pt idx="60">
                  <c:v>40994</c:v>
                </c:pt>
                <c:pt idx="61">
                  <c:v>40995</c:v>
                </c:pt>
                <c:pt idx="62">
                  <c:v>40996</c:v>
                </c:pt>
                <c:pt idx="63">
                  <c:v>40997</c:v>
                </c:pt>
                <c:pt idx="64">
                  <c:v>40998</c:v>
                </c:pt>
                <c:pt idx="65">
                  <c:v>41001</c:v>
                </c:pt>
                <c:pt idx="66">
                  <c:v>41002</c:v>
                </c:pt>
                <c:pt idx="67">
                  <c:v>41003</c:v>
                </c:pt>
                <c:pt idx="68">
                  <c:v>41004</c:v>
                </c:pt>
                <c:pt idx="69">
                  <c:v>41005</c:v>
                </c:pt>
                <c:pt idx="70">
                  <c:v>41008</c:v>
                </c:pt>
                <c:pt idx="71">
                  <c:v>41009</c:v>
                </c:pt>
                <c:pt idx="72">
                  <c:v>41010</c:v>
                </c:pt>
                <c:pt idx="73">
                  <c:v>41011</c:v>
                </c:pt>
                <c:pt idx="74">
                  <c:v>41012</c:v>
                </c:pt>
                <c:pt idx="75">
                  <c:v>41015</c:v>
                </c:pt>
                <c:pt idx="76">
                  <c:v>41016</c:v>
                </c:pt>
                <c:pt idx="77">
                  <c:v>41017</c:v>
                </c:pt>
                <c:pt idx="78">
                  <c:v>41018</c:v>
                </c:pt>
                <c:pt idx="79">
                  <c:v>41019</c:v>
                </c:pt>
                <c:pt idx="80">
                  <c:v>41022</c:v>
                </c:pt>
                <c:pt idx="81">
                  <c:v>41023</c:v>
                </c:pt>
                <c:pt idx="82">
                  <c:v>41024</c:v>
                </c:pt>
                <c:pt idx="83">
                  <c:v>41025</c:v>
                </c:pt>
                <c:pt idx="84">
                  <c:v>41026</c:v>
                </c:pt>
                <c:pt idx="85">
                  <c:v>41029</c:v>
                </c:pt>
                <c:pt idx="86">
                  <c:v>41030</c:v>
                </c:pt>
                <c:pt idx="87">
                  <c:v>41031</c:v>
                </c:pt>
                <c:pt idx="88">
                  <c:v>41032</c:v>
                </c:pt>
                <c:pt idx="89">
                  <c:v>41033</c:v>
                </c:pt>
                <c:pt idx="90">
                  <c:v>41036</c:v>
                </c:pt>
                <c:pt idx="91">
                  <c:v>41037</c:v>
                </c:pt>
                <c:pt idx="92">
                  <c:v>41038</c:v>
                </c:pt>
                <c:pt idx="93">
                  <c:v>41039</c:v>
                </c:pt>
                <c:pt idx="94">
                  <c:v>41040</c:v>
                </c:pt>
                <c:pt idx="95">
                  <c:v>41043</c:v>
                </c:pt>
                <c:pt idx="96">
                  <c:v>41044</c:v>
                </c:pt>
                <c:pt idx="97">
                  <c:v>41045</c:v>
                </c:pt>
                <c:pt idx="98">
                  <c:v>41046</c:v>
                </c:pt>
                <c:pt idx="99">
                  <c:v>41047</c:v>
                </c:pt>
                <c:pt idx="100">
                  <c:v>41050</c:v>
                </c:pt>
                <c:pt idx="101">
                  <c:v>41051</c:v>
                </c:pt>
                <c:pt idx="102">
                  <c:v>41052</c:v>
                </c:pt>
                <c:pt idx="103">
                  <c:v>41053</c:v>
                </c:pt>
                <c:pt idx="104">
                  <c:v>41054</c:v>
                </c:pt>
                <c:pt idx="105">
                  <c:v>41057</c:v>
                </c:pt>
                <c:pt idx="106">
                  <c:v>41058</c:v>
                </c:pt>
                <c:pt idx="107">
                  <c:v>41059</c:v>
                </c:pt>
                <c:pt idx="108">
                  <c:v>41060</c:v>
                </c:pt>
                <c:pt idx="109">
                  <c:v>41061</c:v>
                </c:pt>
                <c:pt idx="110">
                  <c:v>41064</c:v>
                </c:pt>
                <c:pt idx="111">
                  <c:v>41065</c:v>
                </c:pt>
                <c:pt idx="112">
                  <c:v>41066</c:v>
                </c:pt>
                <c:pt idx="113">
                  <c:v>41067</c:v>
                </c:pt>
                <c:pt idx="114">
                  <c:v>41068</c:v>
                </c:pt>
                <c:pt idx="115">
                  <c:v>41071</c:v>
                </c:pt>
                <c:pt idx="116">
                  <c:v>41072</c:v>
                </c:pt>
                <c:pt idx="117">
                  <c:v>41073</c:v>
                </c:pt>
                <c:pt idx="118">
                  <c:v>41074</c:v>
                </c:pt>
                <c:pt idx="119">
                  <c:v>41075</c:v>
                </c:pt>
                <c:pt idx="120">
                  <c:v>41078</c:v>
                </c:pt>
                <c:pt idx="121">
                  <c:v>41079</c:v>
                </c:pt>
                <c:pt idx="122">
                  <c:v>41080</c:v>
                </c:pt>
                <c:pt idx="123">
                  <c:v>41081</c:v>
                </c:pt>
                <c:pt idx="124">
                  <c:v>41082</c:v>
                </c:pt>
                <c:pt idx="125">
                  <c:v>41085</c:v>
                </c:pt>
                <c:pt idx="126">
                  <c:v>41086</c:v>
                </c:pt>
                <c:pt idx="127">
                  <c:v>41087</c:v>
                </c:pt>
                <c:pt idx="128">
                  <c:v>41088</c:v>
                </c:pt>
                <c:pt idx="129">
                  <c:v>41089</c:v>
                </c:pt>
                <c:pt idx="130">
                  <c:v>41092</c:v>
                </c:pt>
                <c:pt idx="131">
                  <c:v>41093</c:v>
                </c:pt>
                <c:pt idx="132">
                  <c:v>41094</c:v>
                </c:pt>
                <c:pt idx="133">
                  <c:v>41095</c:v>
                </c:pt>
                <c:pt idx="134">
                  <c:v>41096</c:v>
                </c:pt>
                <c:pt idx="135">
                  <c:v>41099</c:v>
                </c:pt>
                <c:pt idx="136">
                  <c:v>41100</c:v>
                </c:pt>
                <c:pt idx="137">
                  <c:v>41101</c:v>
                </c:pt>
                <c:pt idx="138">
                  <c:v>41102</c:v>
                </c:pt>
                <c:pt idx="139">
                  <c:v>41103</c:v>
                </c:pt>
                <c:pt idx="140">
                  <c:v>41106</c:v>
                </c:pt>
                <c:pt idx="141">
                  <c:v>41107</c:v>
                </c:pt>
                <c:pt idx="142">
                  <c:v>41108</c:v>
                </c:pt>
                <c:pt idx="143">
                  <c:v>41109</c:v>
                </c:pt>
                <c:pt idx="144">
                  <c:v>41110</c:v>
                </c:pt>
                <c:pt idx="145">
                  <c:v>41113</c:v>
                </c:pt>
                <c:pt idx="146">
                  <c:v>41114</c:v>
                </c:pt>
                <c:pt idx="147">
                  <c:v>41115</c:v>
                </c:pt>
                <c:pt idx="148">
                  <c:v>41116</c:v>
                </c:pt>
                <c:pt idx="149">
                  <c:v>41117</c:v>
                </c:pt>
                <c:pt idx="150">
                  <c:v>41120</c:v>
                </c:pt>
                <c:pt idx="151">
                  <c:v>41121</c:v>
                </c:pt>
                <c:pt idx="152">
                  <c:v>41122</c:v>
                </c:pt>
                <c:pt idx="153">
                  <c:v>41123</c:v>
                </c:pt>
                <c:pt idx="154">
                  <c:v>41124</c:v>
                </c:pt>
                <c:pt idx="155">
                  <c:v>41127</c:v>
                </c:pt>
                <c:pt idx="156">
                  <c:v>41128</c:v>
                </c:pt>
                <c:pt idx="157">
                  <c:v>41129</c:v>
                </c:pt>
                <c:pt idx="158">
                  <c:v>41130</c:v>
                </c:pt>
                <c:pt idx="159">
                  <c:v>41131</c:v>
                </c:pt>
                <c:pt idx="160">
                  <c:v>41134</c:v>
                </c:pt>
                <c:pt idx="161">
                  <c:v>41135</c:v>
                </c:pt>
                <c:pt idx="162">
                  <c:v>41136</c:v>
                </c:pt>
                <c:pt idx="163">
                  <c:v>41137</c:v>
                </c:pt>
                <c:pt idx="164">
                  <c:v>41138</c:v>
                </c:pt>
                <c:pt idx="165">
                  <c:v>41141</c:v>
                </c:pt>
                <c:pt idx="166">
                  <c:v>41142</c:v>
                </c:pt>
                <c:pt idx="167">
                  <c:v>41143</c:v>
                </c:pt>
                <c:pt idx="168">
                  <c:v>41144</c:v>
                </c:pt>
                <c:pt idx="169">
                  <c:v>41145</c:v>
                </c:pt>
                <c:pt idx="170">
                  <c:v>41148</c:v>
                </c:pt>
                <c:pt idx="171">
                  <c:v>41149</c:v>
                </c:pt>
                <c:pt idx="172">
                  <c:v>41150</c:v>
                </c:pt>
                <c:pt idx="173">
                  <c:v>41151</c:v>
                </c:pt>
                <c:pt idx="174">
                  <c:v>41152</c:v>
                </c:pt>
                <c:pt idx="175">
                  <c:v>41155</c:v>
                </c:pt>
                <c:pt idx="176">
                  <c:v>41156</c:v>
                </c:pt>
                <c:pt idx="177">
                  <c:v>41157</c:v>
                </c:pt>
                <c:pt idx="178">
                  <c:v>41158</c:v>
                </c:pt>
                <c:pt idx="179">
                  <c:v>41159</c:v>
                </c:pt>
                <c:pt idx="180">
                  <c:v>41162</c:v>
                </c:pt>
                <c:pt idx="181">
                  <c:v>41163</c:v>
                </c:pt>
                <c:pt idx="182">
                  <c:v>41164</c:v>
                </c:pt>
                <c:pt idx="183">
                  <c:v>41165</c:v>
                </c:pt>
                <c:pt idx="184">
                  <c:v>41166</c:v>
                </c:pt>
                <c:pt idx="185">
                  <c:v>41169</c:v>
                </c:pt>
                <c:pt idx="186">
                  <c:v>41170</c:v>
                </c:pt>
                <c:pt idx="187">
                  <c:v>41171</c:v>
                </c:pt>
                <c:pt idx="188">
                  <c:v>41172</c:v>
                </c:pt>
                <c:pt idx="189">
                  <c:v>41173</c:v>
                </c:pt>
                <c:pt idx="190">
                  <c:v>41176</c:v>
                </c:pt>
                <c:pt idx="191">
                  <c:v>41177</c:v>
                </c:pt>
                <c:pt idx="192">
                  <c:v>41178</c:v>
                </c:pt>
                <c:pt idx="193">
                  <c:v>41179</c:v>
                </c:pt>
                <c:pt idx="194">
                  <c:v>41180</c:v>
                </c:pt>
                <c:pt idx="195">
                  <c:v>41183</c:v>
                </c:pt>
                <c:pt idx="196">
                  <c:v>41184</c:v>
                </c:pt>
                <c:pt idx="197">
                  <c:v>41185</c:v>
                </c:pt>
                <c:pt idx="198">
                  <c:v>41186</c:v>
                </c:pt>
                <c:pt idx="199">
                  <c:v>41187</c:v>
                </c:pt>
                <c:pt idx="200">
                  <c:v>41190</c:v>
                </c:pt>
                <c:pt idx="201">
                  <c:v>41191</c:v>
                </c:pt>
                <c:pt idx="202">
                  <c:v>41192</c:v>
                </c:pt>
                <c:pt idx="203">
                  <c:v>41193</c:v>
                </c:pt>
                <c:pt idx="204">
                  <c:v>41194</c:v>
                </c:pt>
                <c:pt idx="205">
                  <c:v>41197</c:v>
                </c:pt>
              </c:numCache>
            </c:numRef>
          </c:cat>
          <c:val>
            <c:numRef>
              <c:f>Through2012!$E$3:$E$208</c:f>
              <c:numCache>
                <c:formatCode>_-* #,##0.00_-;\-* #,##0.00_-;_-* "-"??_-;_-@_-</c:formatCode>
                <c:ptCount val="206"/>
                <c:pt idx="0">
                  <c:v>100</c:v>
                </c:pt>
                <c:pt idx="1">
                  <c:v>101.2639826164134</c:v>
                </c:pt>
                <c:pt idx="2">
                  <c:v>99.401674088356373</c:v>
                </c:pt>
                <c:pt idx="3">
                  <c:v>97.666375920059991</c:v>
                </c:pt>
                <c:pt idx="4">
                  <c:v>93.765780654638945</c:v>
                </c:pt>
                <c:pt idx="5">
                  <c:v>94.256989395400083</c:v>
                </c:pt>
                <c:pt idx="6">
                  <c:v>97.170576443403874</c:v>
                </c:pt>
                <c:pt idx="7">
                  <c:v>98.088723622396671</c:v>
                </c:pt>
                <c:pt idx="8">
                  <c:v>97.361857105694043</c:v>
                </c:pt>
                <c:pt idx="9">
                  <c:v>97.667906165358303</c:v>
                </c:pt>
                <c:pt idx="10">
                  <c:v>97.912745413089723</c:v>
                </c:pt>
                <c:pt idx="11">
                  <c:v>99.810249583008158</c:v>
                </c:pt>
                <c:pt idx="12">
                  <c:v>102.17906930480956</c:v>
                </c:pt>
                <c:pt idx="13">
                  <c:v>103.41856799644984</c:v>
                </c:pt>
                <c:pt idx="14">
                  <c:v>103.67411896126949</c:v>
                </c:pt>
                <c:pt idx="15">
                  <c:v>105.09418659811168</c:v>
                </c:pt>
                <c:pt idx="16">
                  <c:v>104.01842415339179</c:v>
                </c:pt>
                <c:pt idx="17">
                  <c:v>106.08425530612557</c:v>
                </c:pt>
                <c:pt idx="18">
                  <c:v>105.77820624646131</c:v>
                </c:pt>
                <c:pt idx="19">
                  <c:v>105.58692558417113</c:v>
                </c:pt>
                <c:pt idx="20">
                  <c:v>105.35738878942294</c:v>
                </c:pt>
                <c:pt idx="21">
                  <c:v>104.71468576412799</c:v>
                </c:pt>
                <c:pt idx="22">
                  <c:v>106.74226078440374</c:v>
                </c:pt>
                <c:pt idx="23">
                  <c:v>108.26485485623346</c:v>
                </c:pt>
                <c:pt idx="24">
                  <c:v>108.22659872377542</c:v>
                </c:pt>
                <c:pt idx="25">
                  <c:v>107.55329079251403</c:v>
                </c:pt>
                <c:pt idx="26">
                  <c:v>108.60916004835575</c:v>
                </c:pt>
                <c:pt idx="27">
                  <c:v>109.35591975393655</c:v>
                </c:pt>
                <c:pt idx="28">
                  <c:v>108.83869684310395</c:v>
                </c:pt>
                <c:pt idx="29">
                  <c:v>107.61450060444689</c:v>
                </c:pt>
                <c:pt idx="30">
                  <c:v>106.98403954153849</c:v>
                </c:pt>
                <c:pt idx="31">
                  <c:v>105.06358169214525</c:v>
                </c:pt>
                <c:pt idx="32">
                  <c:v>104.53564706422441</c:v>
                </c:pt>
                <c:pt idx="33">
                  <c:v>106.42090927175627</c:v>
                </c:pt>
                <c:pt idx="34">
                  <c:v>104.74223017949778</c:v>
                </c:pt>
                <c:pt idx="35">
                  <c:v>106.39489510168481</c:v>
                </c:pt>
                <c:pt idx="36">
                  <c:v>108.72392844572984</c:v>
                </c:pt>
                <c:pt idx="37">
                  <c:v>110.69794488056435</c:v>
                </c:pt>
                <c:pt idx="38">
                  <c:v>109.82264456992455</c:v>
                </c:pt>
                <c:pt idx="39">
                  <c:v>108.72392844572984</c:v>
                </c:pt>
                <c:pt idx="40">
                  <c:v>108.36126031002769</c:v>
                </c:pt>
                <c:pt idx="41">
                  <c:v>110.48371053879937</c:v>
                </c:pt>
                <c:pt idx="42">
                  <c:v>107.46147607461477</c:v>
                </c:pt>
                <c:pt idx="43">
                  <c:v>109.65737807770586</c:v>
                </c:pt>
                <c:pt idx="44">
                  <c:v>109.20289522410442</c:v>
                </c:pt>
                <c:pt idx="45">
                  <c:v>107.69560360525792</c:v>
                </c:pt>
                <c:pt idx="46">
                  <c:v>102.12551071936831</c:v>
                </c:pt>
                <c:pt idx="47">
                  <c:v>104.86618004866179</c:v>
                </c:pt>
                <c:pt idx="48">
                  <c:v>107.18756216621526</c:v>
                </c:pt>
                <c:pt idx="49">
                  <c:v>108.34136712114952</c:v>
                </c:pt>
                <c:pt idx="50">
                  <c:v>107.21357633628669</c:v>
                </c:pt>
                <c:pt idx="51">
                  <c:v>107.83485592740516</c:v>
                </c:pt>
                <c:pt idx="52">
                  <c:v>106.95343463557208</c:v>
                </c:pt>
                <c:pt idx="53">
                  <c:v>108.01848536320371</c:v>
                </c:pt>
                <c:pt idx="54">
                  <c:v>107.15083627905553</c:v>
                </c:pt>
                <c:pt idx="55">
                  <c:v>108.32300417756966</c:v>
                </c:pt>
                <c:pt idx="56">
                  <c:v>105.96948690875148</c:v>
                </c:pt>
                <c:pt idx="57">
                  <c:v>104.80497023672895</c:v>
                </c:pt>
                <c:pt idx="58">
                  <c:v>100.43765015531989</c:v>
                </c:pt>
                <c:pt idx="59">
                  <c:v>100.80490902691702</c:v>
                </c:pt>
                <c:pt idx="60">
                  <c:v>102.90899631210884</c:v>
                </c:pt>
                <c:pt idx="61">
                  <c:v>100.85234663116496</c:v>
                </c:pt>
                <c:pt idx="62">
                  <c:v>99.12163919876356</c:v>
                </c:pt>
                <c:pt idx="63">
                  <c:v>98.745198855376515</c:v>
                </c:pt>
                <c:pt idx="64">
                  <c:v>100.05661907603789</c:v>
                </c:pt>
                <c:pt idx="65">
                  <c:v>100.41316623054676</c:v>
                </c:pt>
                <c:pt idx="66">
                  <c:v>99.631210883104572</c:v>
                </c:pt>
                <c:pt idx="67">
                  <c:v>97.165985707508923</c:v>
                </c:pt>
                <c:pt idx="68">
                  <c:v>98.777334006641254</c:v>
                </c:pt>
                <c:pt idx="69">
                  <c:v>98.19584079327916</c:v>
                </c:pt>
                <c:pt idx="70">
                  <c:v>98.509541079435039</c:v>
                </c:pt>
                <c:pt idx="71">
                  <c:v>97.744418430274365</c:v>
                </c:pt>
                <c:pt idx="72">
                  <c:v>98.394772682060932</c:v>
                </c:pt>
                <c:pt idx="73">
                  <c:v>99.868398904344375</c:v>
                </c:pt>
                <c:pt idx="74">
                  <c:v>98.567690400771241</c:v>
                </c:pt>
                <c:pt idx="75">
                  <c:v>99.876050130835964</c:v>
                </c:pt>
                <c:pt idx="76">
                  <c:v>101.25633138992181</c:v>
                </c:pt>
                <c:pt idx="77">
                  <c:v>100.595265421047</c:v>
                </c:pt>
                <c:pt idx="78">
                  <c:v>101.4935194111616</c:v>
                </c:pt>
                <c:pt idx="79">
                  <c:v>103.36806990160522</c:v>
                </c:pt>
                <c:pt idx="80">
                  <c:v>102.82636306599949</c:v>
                </c:pt>
                <c:pt idx="81">
                  <c:v>102.07195213392706</c:v>
                </c:pt>
                <c:pt idx="82">
                  <c:v>101.47515646758177</c:v>
                </c:pt>
                <c:pt idx="83">
                  <c:v>102.90899631210884</c:v>
                </c:pt>
                <c:pt idx="84">
                  <c:v>104.30611026947621</c:v>
                </c:pt>
                <c:pt idx="85">
                  <c:v>104.52034461124117</c:v>
                </c:pt>
                <c:pt idx="86">
                  <c:v>104.10105739950113</c:v>
                </c:pt>
                <c:pt idx="87">
                  <c:v>101.91433686819997</c:v>
                </c:pt>
                <c:pt idx="88">
                  <c:v>101.01149214219038</c:v>
                </c:pt>
                <c:pt idx="89">
                  <c:v>99.580712788259959</c:v>
                </c:pt>
                <c:pt idx="90">
                  <c:v>99.045126933847499</c:v>
                </c:pt>
                <c:pt idx="91">
                  <c:v>95.277663009380404</c:v>
                </c:pt>
                <c:pt idx="92">
                  <c:v>93.918805184471069</c:v>
                </c:pt>
                <c:pt idx="93">
                  <c:v>94.224854244135344</c:v>
                </c:pt>
                <c:pt idx="94">
                  <c:v>92.235535356317627</c:v>
                </c:pt>
                <c:pt idx="95">
                  <c:v>90.146750524109024</c:v>
                </c:pt>
                <c:pt idx="96">
                  <c:v>91.028171815942088</c:v>
                </c:pt>
                <c:pt idx="97">
                  <c:v>90.743546190454325</c:v>
                </c:pt>
                <c:pt idx="98">
                  <c:v>92.350303753691719</c:v>
                </c:pt>
                <c:pt idx="99">
                  <c:v>92.350303753691719</c:v>
                </c:pt>
                <c:pt idx="100">
                  <c:v>94.033573581845161</c:v>
                </c:pt>
                <c:pt idx="101">
                  <c:v>93.556137048768917</c:v>
                </c:pt>
                <c:pt idx="102">
                  <c:v>90.708350548592932</c:v>
                </c:pt>
                <c:pt idx="103">
                  <c:v>89.745826255948842</c:v>
                </c:pt>
                <c:pt idx="104">
                  <c:v>90.278351619764649</c:v>
                </c:pt>
                <c:pt idx="105">
                  <c:v>92.628808397986205</c:v>
                </c:pt>
                <c:pt idx="106">
                  <c:v>92.521691227103702</c:v>
                </c:pt>
                <c:pt idx="107">
                  <c:v>93.612756124806808</c:v>
                </c:pt>
                <c:pt idx="108">
                  <c:v>93.689268389722869</c:v>
                </c:pt>
                <c:pt idx="109">
                  <c:v>93.842292919555007</c:v>
                </c:pt>
                <c:pt idx="110">
                  <c:v>93.71375231449602</c:v>
                </c:pt>
                <c:pt idx="111">
                  <c:v>95.458231954582303</c:v>
                </c:pt>
                <c:pt idx="112">
                  <c:v>95.966273393625002</c:v>
                </c:pt>
                <c:pt idx="113">
                  <c:v>95.178197064989519</c:v>
                </c:pt>
                <c:pt idx="114">
                  <c:v>93.934107637454289</c:v>
                </c:pt>
                <c:pt idx="115">
                  <c:v>95.219513688044188</c:v>
                </c:pt>
                <c:pt idx="116">
                  <c:v>95.640331145082556</c:v>
                </c:pt>
                <c:pt idx="117">
                  <c:v>94.607415568715666</c:v>
                </c:pt>
                <c:pt idx="118">
                  <c:v>96.94563038455064</c:v>
                </c:pt>
                <c:pt idx="119">
                  <c:v>96.022892469662892</c:v>
                </c:pt>
                <c:pt idx="120">
                  <c:v>96.809438553000035</c:v>
                </c:pt>
                <c:pt idx="121">
                  <c:v>96.313639076343932</c:v>
                </c:pt>
                <c:pt idx="122">
                  <c:v>94.813998683989041</c:v>
                </c:pt>
                <c:pt idx="123">
                  <c:v>93.146031308818806</c:v>
                </c:pt>
                <c:pt idx="124">
                  <c:v>92.962401873020241</c:v>
                </c:pt>
                <c:pt idx="125">
                  <c:v>92.931796967053813</c:v>
                </c:pt>
                <c:pt idx="126">
                  <c:v>91.248527138900357</c:v>
                </c:pt>
                <c:pt idx="127">
                  <c:v>88.345651807984822</c:v>
                </c:pt>
                <c:pt idx="128">
                  <c:v>86.397649543221775</c:v>
                </c:pt>
                <c:pt idx="129">
                  <c:v>89.089351022968984</c:v>
                </c:pt>
                <c:pt idx="130">
                  <c:v>88.027360785933979</c:v>
                </c:pt>
                <c:pt idx="131">
                  <c:v>91.676995822430342</c:v>
                </c:pt>
                <c:pt idx="132">
                  <c:v>91.118456288543058</c:v>
                </c:pt>
                <c:pt idx="133">
                  <c:v>89.74888674654548</c:v>
                </c:pt>
                <c:pt idx="134">
                  <c:v>88.210990221732558</c:v>
                </c:pt>
                <c:pt idx="135">
                  <c:v>89.217891628027971</c:v>
                </c:pt>
                <c:pt idx="136">
                  <c:v>88.065616918392024</c:v>
                </c:pt>
                <c:pt idx="137">
                  <c:v>89.289813157049068</c:v>
                </c:pt>
                <c:pt idx="138">
                  <c:v>88.524690507888408</c:v>
                </c:pt>
                <c:pt idx="139">
                  <c:v>89.580559763730122</c:v>
                </c:pt>
                <c:pt idx="140">
                  <c:v>88.33340984559824</c:v>
                </c:pt>
                <c:pt idx="141">
                  <c:v>89.213300892133006</c:v>
                </c:pt>
                <c:pt idx="142">
                  <c:v>87.995225634669225</c:v>
                </c:pt>
                <c:pt idx="143">
                  <c:v>89.320418063015509</c:v>
                </c:pt>
                <c:pt idx="144">
                  <c:v>88.142129183308086</c:v>
                </c:pt>
                <c:pt idx="145">
                  <c:v>87.377006534147426</c:v>
                </c:pt>
                <c:pt idx="146">
                  <c:v>86.267578692864461</c:v>
                </c:pt>
                <c:pt idx="147">
                  <c:v>86.650140017444798</c:v>
                </c:pt>
                <c:pt idx="148">
                  <c:v>86.956189077109059</c:v>
                </c:pt>
                <c:pt idx="149">
                  <c:v>88.562946640346453</c:v>
                </c:pt>
                <c:pt idx="150">
                  <c:v>90.036572862629882</c:v>
                </c:pt>
                <c:pt idx="151">
                  <c:v>90.169704203583834</c:v>
                </c:pt>
                <c:pt idx="152">
                  <c:v>89.184226231464891</c:v>
                </c:pt>
                <c:pt idx="153">
                  <c:v>87.321917703407848</c:v>
                </c:pt>
                <c:pt idx="154">
                  <c:v>88.639458905262515</c:v>
                </c:pt>
                <c:pt idx="155">
                  <c:v>88.631807678770912</c:v>
                </c:pt>
                <c:pt idx="156">
                  <c:v>89.687676934612625</c:v>
                </c:pt>
                <c:pt idx="157">
                  <c:v>89.689207179910952</c:v>
                </c:pt>
                <c:pt idx="158">
                  <c:v>89.50404749881406</c:v>
                </c:pt>
                <c:pt idx="159">
                  <c:v>89.049564645212627</c:v>
                </c:pt>
                <c:pt idx="160">
                  <c:v>87.84067085953879</c:v>
                </c:pt>
                <c:pt idx="161">
                  <c:v>88.448178242972347</c:v>
                </c:pt>
                <c:pt idx="162">
                  <c:v>88.142129183308086</c:v>
                </c:pt>
                <c:pt idx="163">
                  <c:v>89.312766836523892</c:v>
                </c:pt>
                <c:pt idx="164">
                  <c:v>93.077170270394333</c:v>
                </c:pt>
                <c:pt idx="165">
                  <c:v>93.020551194356443</c:v>
                </c:pt>
                <c:pt idx="166">
                  <c:v>95.525562747708463</c:v>
                </c:pt>
                <c:pt idx="167">
                  <c:v>96.673246721449445</c:v>
                </c:pt>
                <c:pt idx="168">
                  <c:v>100.19281090758849</c:v>
                </c:pt>
                <c:pt idx="169">
                  <c:v>99.856156941957792</c:v>
                </c:pt>
                <c:pt idx="170">
                  <c:v>99.542456655801928</c:v>
                </c:pt>
                <c:pt idx="171">
                  <c:v>97.797977015715617</c:v>
                </c:pt>
                <c:pt idx="172">
                  <c:v>96.673246721449445</c:v>
                </c:pt>
                <c:pt idx="173">
                  <c:v>94.645671701173697</c:v>
                </c:pt>
                <c:pt idx="174">
                  <c:v>96.367197661785184</c:v>
                </c:pt>
                <c:pt idx="175">
                  <c:v>96.616627645411555</c:v>
                </c:pt>
                <c:pt idx="176">
                  <c:v>98.050467489938626</c:v>
                </c:pt>
                <c:pt idx="177">
                  <c:v>98.667156345162127</c:v>
                </c:pt>
                <c:pt idx="178">
                  <c:v>98.869148724540551</c:v>
                </c:pt>
                <c:pt idx="179">
                  <c:v>100.00918147178992</c:v>
                </c:pt>
                <c:pt idx="180">
                  <c:v>102.19743224838942</c:v>
                </c:pt>
                <c:pt idx="181">
                  <c:v>102.49583008156206</c:v>
                </c:pt>
                <c:pt idx="182">
                  <c:v>103.62821160231985</c:v>
                </c:pt>
                <c:pt idx="183">
                  <c:v>105.28087652450688</c:v>
                </c:pt>
                <c:pt idx="184">
                  <c:v>106.4515141777227</c:v>
                </c:pt>
                <c:pt idx="185">
                  <c:v>104.05361979525318</c:v>
                </c:pt>
                <c:pt idx="186">
                  <c:v>102.0107423219942</c:v>
                </c:pt>
                <c:pt idx="187">
                  <c:v>102.75597178227669</c:v>
                </c:pt>
                <c:pt idx="188">
                  <c:v>101.37875101378751</c:v>
                </c:pt>
                <c:pt idx="189">
                  <c:v>102.73301810280189</c:v>
                </c:pt>
                <c:pt idx="190">
                  <c:v>98.662565609267162</c:v>
                </c:pt>
                <c:pt idx="191">
                  <c:v>97.644952485883479</c:v>
                </c:pt>
                <c:pt idx="192">
                  <c:v>96.298336623360711</c:v>
                </c:pt>
                <c:pt idx="193">
                  <c:v>97.086412951996209</c:v>
                </c:pt>
                <c:pt idx="194">
                  <c:v>97.527123597912748</c:v>
                </c:pt>
                <c:pt idx="195">
                  <c:v>98.677868062250383</c:v>
                </c:pt>
                <c:pt idx="196">
                  <c:v>99.840854488974585</c:v>
                </c:pt>
                <c:pt idx="197">
                  <c:v>99.840854488974585</c:v>
                </c:pt>
                <c:pt idx="198">
                  <c:v>103.06202084194096</c:v>
                </c:pt>
                <c:pt idx="199">
                  <c:v>101.06964146352659</c:v>
                </c:pt>
                <c:pt idx="200">
                  <c:v>100.69473136543787</c:v>
                </c:pt>
                <c:pt idx="201">
                  <c:v>100.49120874076114</c:v>
                </c:pt>
                <c:pt idx="202">
                  <c:v>99.36647844649498</c:v>
                </c:pt>
                <c:pt idx="203">
                  <c:v>99.649573826684417</c:v>
                </c:pt>
                <c:pt idx="204">
                  <c:v>96.956342101638896</c:v>
                </c:pt>
                <c:pt idx="205">
                  <c:v>96.879829836722834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1F-4544-9753-FBA0D72EFAD6}"/>
            </c:ext>
          </c:extLst>
        </c:ser>
        <c:ser>
          <c:idx val="2"/>
          <c:order val="2"/>
          <c:tx>
            <c:v>Au</c:v>
          </c:tx>
          <c:spPr>
            <a:ln w="28575" cap="rnd">
              <a:solidFill>
                <a:srgbClr val="FFD700"/>
              </a:solidFill>
              <a:round/>
            </a:ln>
            <a:effectLst/>
          </c:spPr>
          <c:marker>
            <c:symbol val="none"/>
          </c:marker>
          <c:cat>
            <c:numRef>
              <c:f>Through2012!$A$3:$A$208</c:f>
              <c:numCache>
                <c:formatCode>m/d/yy</c:formatCode>
                <c:ptCount val="206"/>
                <c:pt idx="0">
                  <c:v>40910</c:v>
                </c:pt>
                <c:pt idx="1">
                  <c:v>40911</c:v>
                </c:pt>
                <c:pt idx="2">
                  <c:v>40912</c:v>
                </c:pt>
                <c:pt idx="3">
                  <c:v>40913</c:v>
                </c:pt>
                <c:pt idx="4">
                  <c:v>40914</c:v>
                </c:pt>
                <c:pt idx="5">
                  <c:v>40917</c:v>
                </c:pt>
                <c:pt idx="6">
                  <c:v>40918</c:v>
                </c:pt>
                <c:pt idx="7">
                  <c:v>40919</c:v>
                </c:pt>
                <c:pt idx="8">
                  <c:v>40920</c:v>
                </c:pt>
                <c:pt idx="9">
                  <c:v>40921</c:v>
                </c:pt>
                <c:pt idx="10">
                  <c:v>40924</c:v>
                </c:pt>
                <c:pt idx="11">
                  <c:v>40925</c:v>
                </c:pt>
                <c:pt idx="12">
                  <c:v>40926</c:v>
                </c:pt>
                <c:pt idx="13">
                  <c:v>40927</c:v>
                </c:pt>
                <c:pt idx="14">
                  <c:v>40928</c:v>
                </c:pt>
                <c:pt idx="15">
                  <c:v>40931</c:v>
                </c:pt>
                <c:pt idx="16">
                  <c:v>40932</c:v>
                </c:pt>
                <c:pt idx="17">
                  <c:v>40933</c:v>
                </c:pt>
                <c:pt idx="18">
                  <c:v>40934</c:v>
                </c:pt>
                <c:pt idx="19">
                  <c:v>40935</c:v>
                </c:pt>
                <c:pt idx="20">
                  <c:v>40938</c:v>
                </c:pt>
                <c:pt idx="21">
                  <c:v>40939</c:v>
                </c:pt>
                <c:pt idx="22">
                  <c:v>40940</c:v>
                </c:pt>
                <c:pt idx="23">
                  <c:v>40941</c:v>
                </c:pt>
                <c:pt idx="24">
                  <c:v>40942</c:v>
                </c:pt>
                <c:pt idx="25">
                  <c:v>40945</c:v>
                </c:pt>
                <c:pt idx="26">
                  <c:v>40946</c:v>
                </c:pt>
                <c:pt idx="27">
                  <c:v>40947</c:v>
                </c:pt>
                <c:pt idx="28">
                  <c:v>40948</c:v>
                </c:pt>
                <c:pt idx="29">
                  <c:v>40949</c:v>
                </c:pt>
                <c:pt idx="30">
                  <c:v>40952</c:v>
                </c:pt>
                <c:pt idx="31">
                  <c:v>40953</c:v>
                </c:pt>
                <c:pt idx="32">
                  <c:v>40954</c:v>
                </c:pt>
                <c:pt idx="33">
                  <c:v>40955</c:v>
                </c:pt>
                <c:pt idx="34">
                  <c:v>40956</c:v>
                </c:pt>
                <c:pt idx="35">
                  <c:v>40959</c:v>
                </c:pt>
                <c:pt idx="36">
                  <c:v>40960</c:v>
                </c:pt>
                <c:pt idx="37">
                  <c:v>40961</c:v>
                </c:pt>
                <c:pt idx="38">
                  <c:v>40962</c:v>
                </c:pt>
                <c:pt idx="39">
                  <c:v>40963</c:v>
                </c:pt>
                <c:pt idx="40">
                  <c:v>40966</c:v>
                </c:pt>
                <c:pt idx="41">
                  <c:v>40967</c:v>
                </c:pt>
                <c:pt idx="42">
                  <c:v>40968</c:v>
                </c:pt>
                <c:pt idx="43">
                  <c:v>40969</c:v>
                </c:pt>
                <c:pt idx="44">
                  <c:v>40970</c:v>
                </c:pt>
                <c:pt idx="45">
                  <c:v>40973</c:v>
                </c:pt>
                <c:pt idx="46">
                  <c:v>40974</c:v>
                </c:pt>
                <c:pt idx="47">
                  <c:v>40975</c:v>
                </c:pt>
                <c:pt idx="48">
                  <c:v>40976</c:v>
                </c:pt>
                <c:pt idx="49">
                  <c:v>40977</c:v>
                </c:pt>
                <c:pt idx="50">
                  <c:v>40980</c:v>
                </c:pt>
                <c:pt idx="51">
                  <c:v>40981</c:v>
                </c:pt>
                <c:pt idx="52">
                  <c:v>40982</c:v>
                </c:pt>
                <c:pt idx="53">
                  <c:v>40983</c:v>
                </c:pt>
                <c:pt idx="54">
                  <c:v>40984</c:v>
                </c:pt>
                <c:pt idx="55">
                  <c:v>40987</c:v>
                </c:pt>
                <c:pt idx="56">
                  <c:v>40988</c:v>
                </c:pt>
                <c:pt idx="57">
                  <c:v>40989</c:v>
                </c:pt>
                <c:pt idx="58">
                  <c:v>40990</c:v>
                </c:pt>
                <c:pt idx="59">
                  <c:v>40991</c:v>
                </c:pt>
                <c:pt idx="60">
                  <c:v>40994</c:v>
                </c:pt>
                <c:pt idx="61">
                  <c:v>40995</c:v>
                </c:pt>
                <c:pt idx="62">
                  <c:v>40996</c:v>
                </c:pt>
                <c:pt idx="63">
                  <c:v>40997</c:v>
                </c:pt>
                <c:pt idx="64">
                  <c:v>40998</c:v>
                </c:pt>
                <c:pt idx="65">
                  <c:v>41001</c:v>
                </c:pt>
                <c:pt idx="66">
                  <c:v>41002</c:v>
                </c:pt>
                <c:pt idx="67">
                  <c:v>41003</c:v>
                </c:pt>
                <c:pt idx="68">
                  <c:v>41004</c:v>
                </c:pt>
                <c:pt idx="69">
                  <c:v>41005</c:v>
                </c:pt>
                <c:pt idx="70">
                  <c:v>41008</c:v>
                </c:pt>
                <c:pt idx="71">
                  <c:v>41009</c:v>
                </c:pt>
                <c:pt idx="72">
                  <c:v>41010</c:v>
                </c:pt>
                <c:pt idx="73">
                  <c:v>41011</c:v>
                </c:pt>
                <c:pt idx="74">
                  <c:v>41012</c:v>
                </c:pt>
                <c:pt idx="75">
                  <c:v>41015</c:v>
                </c:pt>
                <c:pt idx="76">
                  <c:v>41016</c:v>
                </c:pt>
                <c:pt idx="77">
                  <c:v>41017</c:v>
                </c:pt>
                <c:pt idx="78">
                  <c:v>41018</c:v>
                </c:pt>
                <c:pt idx="79">
                  <c:v>41019</c:v>
                </c:pt>
                <c:pt idx="80">
                  <c:v>41022</c:v>
                </c:pt>
                <c:pt idx="81">
                  <c:v>41023</c:v>
                </c:pt>
                <c:pt idx="82">
                  <c:v>41024</c:v>
                </c:pt>
                <c:pt idx="83">
                  <c:v>41025</c:v>
                </c:pt>
                <c:pt idx="84">
                  <c:v>41026</c:v>
                </c:pt>
                <c:pt idx="85">
                  <c:v>41029</c:v>
                </c:pt>
                <c:pt idx="86">
                  <c:v>41030</c:v>
                </c:pt>
                <c:pt idx="87">
                  <c:v>41031</c:v>
                </c:pt>
                <c:pt idx="88">
                  <c:v>41032</c:v>
                </c:pt>
                <c:pt idx="89">
                  <c:v>41033</c:v>
                </c:pt>
                <c:pt idx="90">
                  <c:v>41036</c:v>
                </c:pt>
                <c:pt idx="91">
                  <c:v>41037</c:v>
                </c:pt>
                <c:pt idx="92">
                  <c:v>41038</c:v>
                </c:pt>
                <c:pt idx="93">
                  <c:v>41039</c:v>
                </c:pt>
                <c:pt idx="94">
                  <c:v>41040</c:v>
                </c:pt>
                <c:pt idx="95">
                  <c:v>41043</c:v>
                </c:pt>
                <c:pt idx="96">
                  <c:v>41044</c:v>
                </c:pt>
                <c:pt idx="97">
                  <c:v>41045</c:v>
                </c:pt>
                <c:pt idx="98">
                  <c:v>41046</c:v>
                </c:pt>
                <c:pt idx="99">
                  <c:v>41047</c:v>
                </c:pt>
                <c:pt idx="100">
                  <c:v>41050</c:v>
                </c:pt>
                <c:pt idx="101">
                  <c:v>41051</c:v>
                </c:pt>
                <c:pt idx="102">
                  <c:v>41052</c:v>
                </c:pt>
                <c:pt idx="103">
                  <c:v>41053</c:v>
                </c:pt>
                <c:pt idx="104">
                  <c:v>41054</c:v>
                </c:pt>
                <c:pt idx="105">
                  <c:v>41057</c:v>
                </c:pt>
                <c:pt idx="106">
                  <c:v>41058</c:v>
                </c:pt>
                <c:pt idx="107">
                  <c:v>41059</c:v>
                </c:pt>
                <c:pt idx="108">
                  <c:v>41060</c:v>
                </c:pt>
                <c:pt idx="109">
                  <c:v>41061</c:v>
                </c:pt>
                <c:pt idx="110">
                  <c:v>41064</c:v>
                </c:pt>
                <c:pt idx="111">
                  <c:v>41065</c:v>
                </c:pt>
                <c:pt idx="112">
                  <c:v>41066</c:v>
                </c:pt>
                <c:pt idx="113">
                  <c:v>41067</c:v>
                </c:pt>
                <c:pt idx="114">
                  <c:v>41068</c:v>
                </c:pt>
                <c:pt idx="115">
                  <c:v>41071</c:v>
                </c:pt>
                <c:pt idx="116">
                  <c:v>41072</c:v>
                </c:pt>
                <c:pt idx="117">
                  <c:v>41073</c:v>
                </c:pt>
                <c:pt idx="118">
                  <c:v>41074</c:v>
                </c:pt>
                <c:pt idx="119">
                  <c:v>41075</c:v>
                </c:pt>
                <c:pt idx="120">
                  <c:v>41078</c:v>
                </c:pt>
                <c:pt idx="121">
                  <c:v>41079</c:v>
                </c:pt>
                <c:pt idx="122">
                  <c:v>41080</c:v>
                </c:pt>
                <c:pt idx="123">
                  <c:v>41081</c:v>
                </c:pt>
                <c:pt idx="124">
                  <c:v>41082</c:v>
                </c:pt>
                <c:pt idx="125">
                  <c:v>41085</c:v>
                </c:pt>
                <c:pt idx="126">
                  <c:v>41086</c:v>
                </c:pt>
                <c:pt idx="127">
                  <c:v>41087</c:v>
                </c:pt>
                <c:pt idx="128">
                  <c:v>41088</c:v>
                </c:pt>
                <c:pt idx="129">
                  <c:v>41089</c:v>
                </c:pt>
                <c:pt idx="130">
                  <c:v>41092</c:v>
                </c:pt>
                <c:pt idx="131">
                  <c:v>41093</c:v>
                </c:pt>
                <c:pt idx="132">
                  <c:v>41094</c:v>
                </c:pt>
                <c:pt idx="133">
                  <c:v>41095</c:v>
                </c:pt>
                <c:pt idx="134">
                  <c:v>41096</c:v>
                </c:pt>
                <c:pt idx="135">
                  <c:v>41099</c:v>
                </c:pt>
                <c:pt idx="136">
                  <c:v>41100</c:v>
                </c:pt>
                <c:pt idx="137">
                  <c:v>41101</c:v>
                </c:pt>
                <c:pt idx="138">
                  <c:v>41102</c:v>
                </c:pt>
                <c:pt idx="139">
                  <c:v>41103</c:v>
                </c:pt>
                <c:pt idx="140">
                  <c:v>41106</c:v>
                </c:pt>
                <c:pt idx="141">
                  <c:v>41107</c:v>
                </c:pt>
                <c:pt idx="142">
                  <c:v>41108</c:v>
                </c:pt>
                <c:pt idx="143">
                  <c:v>41109</c:v>
                </c:pt>
                <c:pt idx="144">
                  <c:v>41110</c:v>
                </c:pt>
                <c:pt idx="145">
                  <c:v>41113</c:v>
                </c:pt>
                <c:pt idx="146">
                  <c:v>41114</c:v>
                </c:pt>
                <c:pt idx="147">
                  <c:v>41115</c:v>
                </c:pt>
                <c:pt idx="148">
                  <c:v>41116</c:v>
                </c:pt>
                <c:pt idx="149">
                  <c:v>41117</c:v>
                </c:pt>
                <c:pt idx="150">
                  <c:v>41120</c:v>
                </c:pt>
                <c:pt idx="151">
                  <c:v>41121</c:v>
                </c:pt>
                <c:pt idx="152">
                  <c:v>41122</c:v>
                </c:pt>
                <c:pt idx="153">
                  <c:v>41123</c:v>
                </c:pt>
                <c:pt idx="154">
                  <c:v>41124</c:v>
                </c:pt>
                <c:pt idx="155">
                  <c:v>41127</c:v>
                </c:pt>
                <c:pt idx="156">
                  <c:v>41128</c:v>
                </c:pt>
                <c:pt idx="157">
                  <c:v>41129</c:v>
                </c:pt>
                <c:pt idx="158">
                  <c:v>41130</c:v>
                </c:pt>
                <c:pt idx="159">
                  <c:v>41131</c:v>
                </c:pt>
                <c:pt idx="160">
                  <c:v>41134</c:v>
                </c:pt>
                <c:pt idx="161">
                  <c:v>41135</c:v>
                </c:pt>
                <c:pt idx="162">
                  <c:v>41136</c:v>
                </c:pt>
                <c:pt idx="163">
                  <c:v>41137</c:v>
                </c:pt>
                <c:pt idx="164">
                  <c:v>41138</c:v>
                </c:pt>
                <c:pt idx="165">
                  <c:v>41141</c:v>
                </c:pt>
                <c:pt idx="166">
                  <c:v>41142</c:v>
                </c:pt>
                <c:pt idx="167">
                  <c:v>41143</c:v>
                </c:pt>
                <c:pt idx="168">
                  <c:v>41144</c:v>
                </c:pt>
                <c:pt idx="169">
                  <c:v>41145</c:v>
                </c:pt>
                <c:pt idx="170">
                  <c:v>41148</c:v>
                </c:pt>
                <c:pt idx="171">
                  <c:v>41149</c:v>
                </c:pt>
                <c:pt idx="172">
                  <c:v>41150</c:v>
                </c:pt>
                <c:pt idx="173">
                  <c:v>41151</c:v>
                </c:pt>
                <c:pt idx="174">
                  <c:v>41152</c:v>
                </c:pt>
                <c:pt idx="175">
                  <c:v>41155</c:v>
                </c:pt>
                <c:pt idx="176">
                  <c:v>41156</c:v>
                </c:pt>
                <c:pt idx="177">
                  <c:v>41157</c:v>
                </c:pt>
                <c:pt idx="178">
                  <c:v>41158</c:v>
                </c:pt>
                <c:pt idx="179">
                  <c:v>41159</c:v>
                </c:pt>
                <c:pt idx="180">
                  <c:v>41162</c:v>
                </c:pt>
                <c:pt idx="181">
                  <c:v>41163</c:v>
                </c:pt>
                <c:pt idx="182">
                  <c:v>41164</c:v>
                </c:pt>
                <c:pt idx="183">
                  <c:v>41165</c:v>
                </c:pt>
                <c:pt idx="184">
                  <c:v>41166</c:v>
                </c:pt>
                <c:pt idx="185">
                  <c:v>41169</c:v>
                </c:pt>
                <c:pt idx="186">
                  <c:v>41170</c:v>
                </c:pt>
                <c:pt idx="187">
                  <c:v>41171</c:v>
                </c:pt>
                <c:pt idx="188">
                  <c:v>41172</c:v>
                </c:pt>
                <c:pt idx="189">
                  <c:v>41173</c:v>
                </c:pt>
                <c:pt idx="190">
                  <c:v>41176</c:v>
                </c:pt>
                <c:pt idx="191">
                  <c:v>41177</c:v>
                </c:pt>
                <c:pt idx="192">
                  <c:v>41178</c:v>
                </c:pt>
                <c:pt idx="193">
                  <c:v>41179</c:v>
                </c:pt>
                <c:pt idx="194">
                  <c:v>41180</c:v>
                </c:pt>
                <c:pt idx="195">
                  <c:v>41183</c:v>
                </c:pt>
                <c:pt idx="196">
                  <c:v>41184</c:v>
                </c:pt>
                <c:pt idx="197">
                  <c:v>41185</c:v>
                </c:pt>
                <c:pt idx="198">
                  <c:v>41186</c:v>
                </c:pt>
                <c:pt idx="199">
                  <c:v>41187</c:v>
                </c:pt>
                <c:pt idx="200">
                  <c:v>41190</c:v>
                </c:pt>
                <c:pt idx="201">
                  <c:v>41191</c:v>
                </c:pt>
                <c:pt idx="202">
                  <c:v>41192</c:v>
                </c:pt>
                <c:pt idx="203">
                  <c:v>41193</c:v>
                </c:pt>
                <c:pt idx="204">
                  <c:v>41194</c:v>
                </c:pt>
                <c:pt idx="205">
                  <c:v>41197</c:v>
                </c:pt>
              </c:numCache>
            </c:numRef>
          </c:cat>
          <c:val>
            <c:numRef>
              <c:f>Through2012!$G$3:$G$208</c:f>
              <c:numCache>
                <c:formatCode>_-* #,##0.00_-;\-* #,##0.00_-;_-* "-"??_-;_-@_-</c:formatCode>
                <c:ptCount val="206"/>
                <c:pt idx="0">
                  <c:v>100</c:v>
                </c:pt>
                <c:pt idx="1">
                  <c:v>102.3769848110479</c:v>
                </c:pt>
                <c:pt idx="2">
                  <c:v>102.89413702618322</c:v>
                </c:pt>
                <c:pt idx="3">
                  <c:v>103.60410401782578</c:v>
                </c:pt>
                <c:pt idx="4">
                  <c:v>103.29955882446833</c:v>
                </c:pt>
                <c:pt idx="5">
                  <c:v>102.89222164760865</c:v>
                </c:pt>
                <c:pt idx="6">
                  <c:v>104.21894054026444</c:v>
                </c:pt>
                <c:pt idx="7">
                  <c:v>104.83313860317824</c:v>
                </c:pt>
                <c:pt idx="8">
                  <c:v>105.36178308976103</c:v>
                </c:pt>
                <c:pt idx="9">
                  <c:v>104.6435161242953</c:v>
                </c:pt>
                <c:pt idx="10">
                  <c:v>104.94997669622734</c:v>
                </c:pt>
                <c:pt idx="11">
                  <c:v>105.47670580423554</c:v>
                </c:pt>
                <c:pt idx="12">
                  <c:v>105.98108882887369</c:v>
                </c:pt>
                <c:pt idx="13">
                  <c:v>105.87893530489634</c:v>
                </c:pt>
                <c:pt idx="14">
                  <c:v>106.40885671052884</c:v>
                </c:pt>
                <c:pt idx="15">
                  <c:v>107.08115459020475</c:v>
                </c:pt>
                <c:pt idx="16">
                  <c:v>106.34692613661758</c:v>
                </c:pt>
                <c:pt idx="17">
                  <c:v>109.21297094370701</c:v>
                </c:pt>
                <c:pt idx="18">
                  <c:v>109.85653814476433</c:v>
                </c:pt>
                <c:pt idx="19">
                  <c:v>111.03258058955352</c:v>
                </c:pt>
                <c:pt idx="20">
                  <c:v>110.45796701718093</c:v>
                </c:pt>
                <c:pt idx="21">
                  <c:v>110.93872703939934</c:v>
                </c:pt>
                <c:pt idx="22">
                  <c:v>111.30903356381722</c:v>
                </c:pt>
                <c:pt idx="23">
                  <c:v>112.33567647978957</c:v>
                </c:pt>
                <c:pt idx="24">
                  <c:v>110.21407547868503</c:v>
                </c:pt>
                <c:pt idx="25">
                  <c:v>109.83738435901856</c:v>
                </c:pt>
                <c:pt idx="26">
                  <c:v>111.44183314498777</c:v>
                </c:pt>
                <c:pt idx="27">
                  <c:v>110.65780484846164</c:v>
                </c:pt>
                <c:pt idx="28">
                  <c:v>110.41519022901545</c:v>
                </c:pt>
                <c:pt idx="29">
                  <c:v>109.9427301806202</c:v>
                </c:pt>
                <c:pt idx="30">
                  <c:v>109.95996858779138</c:v>
                </c:pt>
                <c:pt idx="31">
                  <c:v>109.82653054709597</c:v>
                </c:pt>
                <c:pt idx="32">
                  <c:v>110.33538278840813</c:v>
                </c:pt>
                <c:pt idx="33">
                  <c:v>110.33027511220925</c:v>
                </c:pt>
                <c:pt idx="34">
                  <c:v>110.03083759505068</c:v>
                </c:pt>
                <c:pt idx="35">
                  <c:v>110.76953526531186</c:v>
                </c:pt>
                <c:pt idx="36">
                  <c:v>112.31333039641953</c:v>
                </c:pt>
                <c:pt idx="37">
                  <c:v>113.40445772440258</c:v>
                </c:pt>
                <c:pt idx="38">
                  <c:v>113.68921067248942</c:v>
                </c:pt>
                <c:pt idx="39">
                  <c:v>113.16375848353096</c:v>
                </c:pt>
                <c:pt idx="40">
                  <c:v>112.85921329017347</c:v>
                </c:pt>
                <c:pt idx="41">
                  <c:v>113.91586380381415</c:v>
                </c:pt>
                <c:pt idx="42">
                  <c:v>108.33700447560126</c:v>
                </c:pt>
                <c:pt idx="43">
                  <c:v>109.70522323737286</c:v>
                </c:pt>
                <c:pt idx="44">
                  <c:v>109.34257822725328</c:v>
                </c:pt>
                <c:pt idx="45">
                  <c:v>108.95311791708964</c:v>
                </c:pt>
                <c:pt idx="46">
                  <c:v>106.89855516609524</c:v>
                </c:pt>
                <c:pt idx="47">
                  <c:v>107.57915301959433</c:v>
                </c:pt>
                <c:pt idx="48">
                  <c:v>108.52343465685992</c:v>
                </c:pt>
                <c:pt idx="49">
                  <c:v>109.40961647736343</c:v>
                </c:pt>
                <c:pt idx="50">
                  <c:v>108.62239588321299</c:v>
                </c:pt>
                <c:pt idx="51">
                  <c:v>106.88450905654835</c:v>
                </c:pt>
                <c:pt idx="52">
                  <c:v>105.01893032491205</c:v>
                </c:pt>
                <c:pt idx="53">
                  <c:v>105.88404298109522</c:v>
                </c:pt>
                <c:pt idx="54">
                  <c:v>105.98428112649798</c:v>
                </c:pt>
                <c:pt idx="55">
                  <c:v>106.272864831734</c:v>
                </c:pt>
                <c:pt idx="56">
                  <c:v>105.39498298505366</c:v>
                </c:pt>
                <c:pt idx="57">
                  <c:v>105.37327536120848</c:v>
                </c:pt>
                <c:pt idx="58">
                  <c:v>105.08405319644763</c:v>
                </c:pt>
                <c:pt idx="59">
                  <c:v>106.10558843622108</c:v>
                </c:pt>
                <c:pt idx="60">
                  <c:v>107.90412891774726</c:v>
                </c:pt>
                <c:pt idx="61">
                  <c:v>107.31036155962892</c:v>
                </c:pt>
                <c:pt idx="62">
                  <c:v>106.2192342316459</c:v>
                </c:pt>
                <c:pt idx="63">
                  <c:v>106.08451927190075</c:v>
                </c:pt>
                <c:pt idx="64">
                  <c:v>106.51739482975475</c:v>
                </c:pt>
                <c:pt idx="65">
                  <c:v>107.11307756644769</c:v>
                </c:pt>
                <c:pt idx="66">
                  <c:v>105.09873776551937</c:v>
                </c:pt>
                <c:pt idx="67">
                  <c:v>103.47960441047839</c:v>
                </c:pt>
                <c:pt idx="68">
                  <c:v>104.14743307348031</c:v>
                </c:pt>
                <c:pt idx="69">
                  <c:v>104.47943202640668</c:v>
                </c:pt>
                <c:pt idx="70">
                  <c:v>104.7201312672783</c:v>
                </c:pt>
                <c:pt idx="71">
                  <c:v>105.97981190982398</c:v>
                </c:pt>
                <c:pt idx="72">
                  <c:v>105.92873514783531</c:v>
                </c:pt>
                <c:pt idx="73">
                  <c:v>106.99113179719973</c:v>
                </c:pt>
                <c:pt idx="74">
                  <c:v>105.86616611439919</c:v>
                </c:pt>
                <c:pt idx="75">
                  <c:v>105.46585199231295</c:v>
                </c:pt>
                <c:pt idx="76">
                  <c:v>105.31836784207064</c:v>
                </c:pt>
                <c:pt idx="77">
                  <c:v>104.84143857700141</c:v>
                </c:pt>
                <c:pt idx="78">
                  <c:v>104.89443071756466</c:v>
                </c:pt>
                <c:pt idx="79">
                  <c:v>104.89443071756466</c:v>
                </c:pt>
                <c:pt idx="80">
                  <c:v>104.63202385284785</c:v>
                </c:pt>
                <c:pt idx="81">
                  <c:v>104.852292388924</c:v>
                </c:pt>
                <c:pt idx="82">
                  <c:v>104.93912288430477</c:v>
                </c:pt>
                <c:pt idx="83">
                  <c:v>105.82019702860939</c:v>
                </c:pt>
                <c:pt idx="84">
                  <c:v>106.15985749583405</c:v>
                </c:pt>
                <c:pt idx="85">
                  <c:v>106.28754940080573</c:v>
                </c:pt>
                <c:pt idx="86">
                  <c:v>106.13942679103859</c:v>
                </c:pt>
                <c:pt idx="87">
                  <c:v>105.56928243534</c:v>
                </c:pt>
                <c:pt idx="88">
                  <c:v>104.45070134778807</c:v>
                </c:pt>
                <c:pt idx="89">
                  <c:v>104.8491000912997</c:v>
                </c:pt>
                <c:pt idx="90">
                  <c:v>104.61478544567666</c:v>
                </c:pt>
                <c:pt idx="91">
                  <c:v>102.50276133744502</c:v>
                </c:pt>
                <c:pt idx="92">
                  <c:v>101.48761069292011</c:v>
                </c:pt>
                <c:pt idx="93">
                  <c:v>101.77172518148213</c:v>
                </c:pt>
                <c:pt idx="94">
                  <c:v>100.83829735613912</c:v>
                </c:pt>
                <c:pt idx="95">
                  <c:v>99.39027115376021</c:v>
                </c:pt>
                <c:pt idx="96">
                  <c:v>98.591558288162332</c:v>
                </c:pt>
                <c:pt idx="97">
                  <c:v>98.295313068628005</c:v>
                </c:pt>
                <c:pt idx="98">
                  <c:v>100.51076761988674</c:v>
                </c:pt>
                <c:pt idx="99">
                  <c:v>101.7059638504217</c:v>
                </c:pt>
                <c:pt idx="100">
                  <c:v>101.71107152662057</c:v>
                </c:pt>
                <c:pt idx="101">
                  <c:v>100.14237647404343</c:v>
                </c:pt>
                <c:pt idx="102">
                  <c:v>99.692262509018249</c:v>
                </c:pt>
                <c:pt idx="103">
                  <c:v>99.551801413549384</c:v>
                </c:pt>
                <c:pt idx="104">
                  <c:v>100.43159863880429</c:v>
                </c:pt>
                <c:pt idx="105">
                  <c:v>100.45522164122407</c:v>
                </c:pt>
                <c:pt idx="106">
                  <c:v>99.29003300835744</c:v>
                </c:pt>
                <c:pt idx="107">
                  <c:v>99.815485197315923</c:v>
                </c:pt>
                <c:pt idx="108">
                  <c:v>99.627139637482685</c:v>
                </c:pt>
                <c:pt idx="109">
                  <c:v>103.69221143225624</c:v>
                </c:pt>
                <c:pt idx="110">
                  <c:v>103.35702018170558</c:v>
                </c:pt>
                <c:pt idx="111">
                  <c:v>103.24209746723105</c:v>
                </c:pt>
                <c:pt idx="112">
                  <c:v>103.38575086032419</c:v>
                </c:pt>
                <c:pt idx="113">
                  <c:v>101.47675688099753</c:v>
                </c:pt>
                <c:pt idx="114">
                  <c:v>101.73533298856519</c:v>
                </c:pt>
                <c:pt idx="115">
                  <c:v>101.9473015508182</c:v>
                </c:pt>
                <c:pt idx="116">
                  <c:v>102.77921431170871</c:v>
                </c:pt>
                <c:pt idx="117">
                  <c:v>103.24209746723105</c:v>
                </c:pt>
                <c:pt idx="118">
                  <c:v>103.66858842983649</c:v>
                </c:pt>
                <c:pt idx="119">
                  <c:v>103.88374928971378</c:v>
                </c:pt>
                <c:pt idx="120">
                  <c:v>103.94567986362505</c:v>
                </c:pt>
                <c:pt idx="121">
                  <c:v>103.33595101738527</c:v>
                </c:pt>
                <c:pt idx="122">
                  <c:v>102.63109170194156</c:v>
                </c:pt>
                <c:pt idx="123">
                  <c:v>100.00063845952485</c:v>
                </c:pt>
                <c:pt idx="124">
                  <c:v>100.3945679863625</c:v>
                </c:pt>
                <c:pt idx="125">
                  <c:v>101.16263479476719</c:v>
                </c:pt>
                <c:pt idx="126">
                  <c:v>100.42521404355571</c:v>
                </c:pt>
                <c:pt idx="127">
                  <c:v>100.50629840321272</c:v>
                </c:pt>
                <c:pt idx="128">
                  <c:v>99.129141208093117</c:v>
                </c:pt>
                <c:pt idx="129">
                  <c:v>101.98752450088426</c:v>
                </c:pt>
                <c:pt idx="130">
                  <c:v>101.96837071513852</c:v>
                </c:pt>
                <c:pt idx="131">
                  <c:v>103.26125125297681</c:v>
                </c:pt>
                <c:pt idx="132">
                  <c:v>103.15143621470118</c:v>
                </c:pt>
                <c:pt idx="133">
                  <c:v>102.45232303498119</c:v>
                </c:pt>
                <c:pt idx="134">
                  <c:v>101.11602724945253</c:v>
                </c:pt>
                <c:pt idx="135">
                  <c:v>101.36694184272189</c:v>
                </c:pt>
                <c:pt idx="136">
                  <c:v>100.0644844120107</c:v>
                </c:pt>
                <c:pt idx="137">
                  <c:v>100.64675949868158</c:v>
                </c:pt>
                <c:pt idx="138">
                  <c:v>100.36264501011958</c:v>
                </c:pt>
                <c:pt idx="139">
                  <c:v>101.49463374769357</c:v>
                </c:pt>
                <c:pt idx="140">
                  <c:v>101.47547996194781</c:v>
                </c:pt>
                <c:pt idx="141">
                  <c:v>101.09368116608249</c:v>
                </c:pt>
                <c:pt idx="142">
                  <c:v>100.46288315552236</c:v>
                </c:pt>
                <c:pt idx="143">
                  <c:v>100.96790463968537</c:v>
                </c:pt>
                <c:pt idx="144">
                  <c:v>101.16391171381692</c:v>
                </c:pt>
                <c:pt idx="145">
                  <c:v>100.6818747725488</c:v>
                </c:pt>
                <c:pt idx="146">
                  <c:v>100.93725858249216</c:v>
                </c:pt>
                <c:pt idx="147">
                  <c:v>102.43763846590946</c:v>
                </c:pt>
                <c:pt idx="148">
                  <c:v>103.16037464804918</c:v>
                </c:pt>
                <c:pt idx="149">
                  <c:v>103.61559628927326</c:v>
                </c:pt>
                <c:pt idx="150">
                  <c:v>103.55621955346142</c:v>
                </c:pt>
                <c:pt idx="151">
                  <c:v>103.06652109789501</c:v>
                </c:pt>
                <c:pt idx="152">
                  <c:v>102.12032408205482</c:v>
                </c:pt>
                <c:pt idx="153">
                  <c:v>101.42759549758344</c:v>
                </c:pt>
                <c:pt idx="154">
                  <c:v>102.37570789199819</c:v>
                </c:pt>
                <c:pt idx="155">
                  <c:v>102.82390647844879</c:v>
                </c:pt>
                <c:pt idx="156">
                  <c:v>102.93244459767475</c:v>
                </c:pt>
                <c:pt idx="157">
                  <c:v>102.92797538100073</c:v>
                </c:pt>
                <c:pt idx="158">
                  <c:v>103.25486665772823</c:v>
                </c:pt>
                <c:pt idx="159">
                  <c:v>103.44321221756148</c:v>
                </c:pt>
                <c:pt idx="160">
                  <c:v>102.77602201408442</c:v>
                </c:pt>
                <c:pt idx="161">
                  <c:v>102.09287032248591</c:v>
                </c:pt>
                <c:pt idx="162">
                  <c:v>102.35144643005356</c:v>
                </c:pt>
                <c:pt idx="163">
                  <c:v>103.11759785988366</c:v>
                </c:pt>
                <c:pt idx="164">
                  <c:v>103.17825151474523</c:v>
                </c:pt>
                <c:pt idx="165">
                  <c:v>103.46236600330722</c:v>
                </c:pt>
                <c:pt idx="166">
                  <c:v>104.5669009813123</c:v>
                </c:pt>
                <c:pt idx="167">
                  <c:v>105.64270528069875</c:v>
                </c:pt>
                <c:pt idx="168">
                  <c:v>106.6610482228479</c:v>
                </c:pt>
                <c:pt idx="169">
                  <c:v>106.65785592522361</c:v>
                </c:pt>
                <c:pt idx="170">
                  <c:v>106.24604953168992</c:v>
                </c:pt>
                <c:pt idx="171">
                  <c:v>106.4248181986503</c:v>
                </c:pt>
                <c:pt idx="172">
                  <c:v>105.76082029279755</c:v>
                </c:pt>
                <c:pt idx="173">
                  <c:v>105.70335893556026</c:v>
                </c:pt>
                <c:pt idx="174">
                  <c:v>108.0279900655698</c:v>
                </c:pt>
                <c:pt idx="175">
                  <c:v>108.05927458228786</c:v>
                </c:pt>
                <c:pt idx="176">
                  <c:v>108.26677392786685</c:v>
                </c:pt>
                <c:pt idx="177">
                  <c:v>108.09119755853078</c:v>
                </c:pt>
                <c:pt idx="178">
                  <c:v>108.55599609262771</c:v>
                </c:pt>
                <c:pt idx="179">
                  <c:v>110.81422743205196</c:v>
                </c:pt>
                <c:pt idx="180">
                  <c:v>110.21407547868503</c:v>
                </c:pt>
                <c:pt idx="181">
                  <c:v>110.59395889597579</c:v>
                </c:pt>
                <c:pt idx="182">
                  <c:v>110.50457456249561</c:v>
                </c:pt>
                <c:pt idx="183">
                  <c:v>112.81835188058254</c:v>
                </c:pt>
                <c:pt idx="184">
                  <c:v>113.03287428093496</c:v>
                </c:pt>
                <c:pt idx="185">
                  <c:v>112.46145300618669</c:v>
                </c:pt>
                <c:pt idx="186">
                  <c:v>113.13502780491231</c:v>
                </c:pt>
                <c:pt idx="187">
                  <c:v>113.03287428093496</c:v>
                </c:pt>
                <c:pt idx="188">
                  <c:v>112.91795156646045</c:v>
                </c:pt>
                <c:pt idx="189">
                  <c:v>113.20525835264672</c:v>
                </c:pt>
                <c:pt idx="190">
                  <c:v>112.65299086364419</c:v>
                </c:pt>
                <c:pt idx="191">
                  <c:v>112.41037624419801</c:v>
                </c:pt>
                <c:pt idx="192">
                  <c:v>111.90599321955985</c:v>
                </c:pt>
                <c:pt idx="193">
                  <c:v>113.47021905546298</c:v>
                </c:pt>
                <c:pt idx="194">
                  <c:v>113.14141240016089</c:v>
                </c:pt>
                <c:pt idx="195">
                  <c:v>113.34571944811557</c:v>
                </c:pt>
                <c:pt idx="196">
                  <c:v>113.30741187662407</c:v>
                </c:pt>
                <c:pt idx="197">
                  <c:v>113.51810351982736</c:v>
                </c:pt>
                <c:pt idx="198">
                  <c:v>114.30979333065181</c:v>
                </c:pt>
                <c:pt idx="199">
                  <c:v>113.68410299629055</c:v>
                </c:pt>
                <c:pt idx="200">
                  <c:v>113.32337336474554</c:v>
                </c:pt>
                <c:pt idx="201">
                  <c:v>112.64341397077131</c:v>
                </c:pt>
                <c:pt idx="202">
                  <c:v>112.51891436342392</c:v>
                </c:pt>
                <c:pt idx="203">
                  <c:v>112.83814412585313</c:v>
                </c:pt>
                <c:pt idx="204">
                  <c:v>112.01644671736035</c:v>
                </c:pt>
                <c:pt idx="205">
                  <c:v>110.93553474177504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1F-4544-9753-FBA0D72EFAD6}"/>
            </c:ext>
          </c:extLst>
        </c:ser>
        <c:ser>
          <c:idx val="3"/>
          <c:order val="3"/>
          <c:tx>
            <c:v>Cu</c:v>
          </c:tx>
          <c:spPr>
            <a:ln w="28575" cap="rnd">
              <a:solidFill>
                <a:srgbClr val="F05C26"/>
              </a:solidFill>
              <a:round/>
            </a:ln>
            <a:effectLst/>
          </c:spPr>
          <c:marker>
            <c:symbol val="none"/>
          </c:marker>
          <c:cat>
            <c:numRef>
              <c:f>Through2012!$A$3:$A$208</c:f>
              <c:numCache>
                <c:formatCode>m/d/yy</c:formatCode>
                <c:ptCount val="206"/>
                <c:pt idx="0">
                  <c:v>40910</c:v>
                </c:pt>
                <c:pt idx="1">
                  <c:v>40911</c:v>
                </c:pt>
                <c:pt idx="2">
                  <c:v>40912</c:v>
                </c:pt>
                <c:pt idx="3">
                  <c:v>40913</c:v>
                </c:pt>
                <c:pt idx="4">
                  <c:v>40914</c:v>
                </c:pt>
                <c:pt idx="5">
                  <c:v>40917</c:v>
                </c:pt>
                <c:pt idx="6">
                  <c:v>40918</c:v>
                </c:pt>
                <c:pt idx="7">
                  <c:v>40919</c:v>
                </c:pt>
                <c:pt idx="8">
                  <c:v>40920</c:v>
                </c:pt>
                <c:pt idx="9">
                  <c:v>40921</c:v>
                </c:pt>
                <c:pt idx="10">
                  <c:v>40924</c:v>
                </c:pt>
                <c:pt idx="11">
                  <c:v>40925</c:v>
                </c:pt>
                <c:pt idx="12">
                  <c:v>40926</c:v>
                </c:pt>
                <c:pt idx="13">
                  <c:v>40927</c:v>
                </c:pt>
                <c:pt idx="14">
                  <c:v>40928</c:v>
                </c:pt>
                <c:pt idx="15">
                  <c:v>40931</c:v>
                </c:pt>
                <c:pt idx="16">
                  <c:v>40932</c:v>
                </c:pt>
                <c:pt idx="17">
                  <c:v>40933</c:v>
                </c:pt>
                <c:pt idx="18">
                  <c:v>40934</c:v>
                </c:pt>
                <c:pt idx="19">
                  <c:v>40935</c:v>
                </c:pt>
                <c:pt idx="20">
                  <c:v>40938</c:v>
                </c:pt>
                <c:pt idx="21">
                  <c:v>40939</c:v>
                </c:pt>
                <c:pt idx="22">
                  <c:v>40940</c:v>
                </c:pt>
                <c:pt idx="23">
                  <c:v>40941</c:v>
                </c:pt>
                <c:pt idx="24">
                  <c:v>40942</c:v>
                </c:pt>
                <c:pt idx="25">
                  <c:v>40945</c:v>
                </c:pt>
                <c:pt idx="26">
                  <c:v>40946</c:v>
                </c:pt>
                <c:pt idx="27">
                  <c:v>40947</c:v>
                </c:pt>
                <c:pt idx="28">
                  <c:v>40948</c:v>
                </c:pt>
                <c:pt idx="29">
                  <c:v>40949</c:v>
                </c:pt>
                <c:pt idx="30">
                  <c:v>40952</c:v>
                </c:pt>
                <c:pt idx="31">
                  <c:v>40953</c:v>
                </c:pt>
                <c:pt idx="32">
                  <c:v>40954</c:v>
                </c:pt>
                <c:pt idx="33">
                  <c:v>40955</c:v>
                </c:pt>
                <c:pt idx="34">
                  <c:v>40956</c:v>
                </c:pt>
                <c:pt idx="35">
                  <c:v>40959</c:v>
                </c:pt>
                <c:pt idx="36">
                  <c:v>40960</c:v>
                </c:pt>
                <c:pt idx="37">
                  <c:v>40961</c:v>
                </c:pt>
                <c:pt idx="38">
                  <c:v>40962</c:v>
                </c:pt>
                <c:pt idx="39">
                  <c:v>40963</c:v>
                </c:pt>
                <c:pt idx="40">
                  <c:v>40966</c:v>
                </c:pt>
                <c:pt idx="41">
                  <c:v>40967</c:v>
                </c:pt>
                <c:pt idx="42">
                  <c:v>40968</c:v>
                </c:pt>
                <c:pt idx="43">
                  <c:v>40969</c:v>
                </c:pt>
                <c:pt idx="44">
                  <c:v>40970</c:v>
                </c:pt>
                <c:pt idx="45">
                  <c:v>40973</c:v>
                </c:pt>
                <c:pt idx="46">
                  <c:v>40974</c:v>
                </c:pt>
                <c:pt idx="47">
                  <c:v>40975</c:v>
                </c:pt>
                <c:pt idx="48">
                  <c:v>40976</c:v>
                </c:pt>
                <c:pt idx="49">
                  <c:v>40977</c:v>
                </c:pt>
                <c:pt idx="50">
                  <c:v>40980</c:v>
                </c:pt>
                <c:pt idx="51">
                  <c:v>40981</c:v>
                </c:pt>
                <c:pt idx="52">
                  <c:v>40982</c:v>
                </c:pt>
                <c:pt idx="53">
                  <c:v>40983</c:v>
                </c:pt>
                <c:pt idx="54">
                  <c:v>40984</c:v>
                </c:pt>
                <c:pt idx="55">
                  <c:v>40987</c:v>
                </c:pt>
                <c:pt idx="56">
                  <c:v>40988</c:v>
                </c:pt>
                <c:pt idx="57">
                  <c:v>40989</c:v>
                </c:pt>
                <c:pt idx="58">
                  <c:v>40990</c:v>
                </c:pt>
                <c:pt idx="59">
                  <c:v>40991</c:v>
                </c:pt>
                <c:pt idx="60">
                  <c:v>40994</c:v>
                </c:pt>
                <c:pt idx="61">
                  <c:v>40995</c:v>
                </c:pt>
                <c:pt idx="62">
                  <c:v>40996</c:v>
                </c:pt>
                <c:pt idx="63">
                  <c:v>40997</c:v>
                </c:pt>
                <c:pt idx="64">
                  <c:v>40998</c:v>
                </c:pt>
                <c:pt idx="65">
                  <c:v>41001</c:v>
                </c:pt>
                <c:pt idx="66">
                  <c:v>41002</c:v>
                </c:pt>
                <c:pt idx="67">
                  <c:v>41003</c:v>
                </c:pt>
                <c:pt idx="68">
                  <c:v>41004</c:v>
                </c:pt>
                <c:pt idx="69">
                  <c:v>41005</c:v>
                </c:pt>
                <c:pt idx="70">
                  <c:v>41008</c:v>
                </c:pt>
                <c:pt idx="71">
                  <c:v>41009</c:v>
                </c:pt>
                <c:pt idx="72">
                  <c:v>41010</c:v>
                </c:pt>
                <c:pt idx="73">
                  <c:v>41011</c:v>
                </c:pt>
                <c:pt idx="74">
                  <c:v>41012</c:v>
                </c:pt>
                <c:pt idx="75">
                  <c:v>41015</c:v>
                </c:pt>
                <c:pt idx="76">
                  <c:v>41016</c:v>
                </c:pt>
                <c:pt idx="77">
                  <c:v>41017</c:v>
                </c:pt>
                <c:pt idx="78">
                  <c:v>41018</c:v>
                </c:pt>
                <c:pt idx="79">
                  <c:v>41019</c:v>
                </c:pt>
                <c:pt idx="80">
                  <c:v>41022</c:v>
                </c:pt>
                <c:pt idx="81">
                  <c:v>41023</c:v>
                </c:pt>
                <c:pt idx="82">
                  <c:v>41024</c:v>
                </c:pt>
                <c:pt idx="83">
                  <c:v>41025</c:v>
                </c:pt>
                <c:pt idx="84">
                  <c:v>41026</c:v>
                </c:pt>
                <c:pt idx="85">
                  <c:v>41029</c:v>
                </c:pt>
                <c:pt idx="86">
                  <c:v>41030</c:v>
                </c:pt>
                <c:pt idx="87">
                  <c:v>41031</c:v>
                </c:pt>
                <c:pt idx="88">
                  <c:v>41032</c:v>
                </c:pt>
                <c:pt idx="89">
                  <c:v>41033</c:v>
                </c:pt>
                <c:pt idx="90">
                  <c:v>41036</c:v>
                </c:pt>
                <c:pt idx="91">
                  <c:v>41037</c:v>
                </c:pt>
                <c:pt idx="92">
                  <c:v>41038</c:v>
                </c:pt>
                <c:pt idx="93">
                  <c:v>41039</c:v>
                </c:pt>
                <c:pt idx="94">
                  <c:v>41040</c:v>
                </c:pt>
                <c:pt idx="95">
                  <c:v>41043</c:v>
                </c:pt>
                <c:pt idx="96">
                  <c:v>41044</c:v>
                </c:pt>
                <c:pt idx="97">
                  <c:v>41045</c:v>
                </c:pt>
                <c:pt idx="98">
                  <c:v>41046</c:v>
                </c:pt>
                <c:pt idx="99">
                  <c:v>41047</c:v>
                </c:pt>
                <c:pt idx="100">
                  <c:v>41050</c:v>
                </c:pt>
                <c:pt idx="101">
                  <c:v>41051</c:v>
                </c:pt>
                <c:pt idx="102">
                  <c:v>41052</c:v>
                </c:pt>
                <c:pt idx="103">
                  <c:v>41053</c:v>
                </c:pt>
                <c:pt idx="104">
                  <c:v>41054</c:v>
                </c:pt>
                <c:pt idx="105">
                  <c:v>41057</c:v>
                </c:pt>
                <c:pt idx="106">
                  <c:v>41058</c:v>
                </c:pt>
                <c:pt idx="107">
                  <c:v>41059</c:v>
                </c:pt>
                <c:pt idx="108">
                  <c:v>41060</c:v>
                </c:pt>
                <c:pt idx="109">
                  <c:v>41061</c:v>
                </c:pt>
                <c:pt idx="110">
                  <c:v>41064</c:v>
                </c:pt>
                <c:pt idx="111">
                  <c:v>41065</c:v>
                </c:pt>
                <c:pt idx="112">
                  <c:v>41066</c:v>
                </c:pt>
                <c:pt idx="113">
                  <c:v>41067</c:v>
                </c:pt>
                <c:pt idx="114">
                  <c:v>41068</c:v>
                </c:pt>
                <c:pt idx="115">
                  <c:v>41071</c:v>
                </c:pt>
                <c:pt idx="116">
                  <c:v>41072</c:v>
                </c:pt>
                <c:pt idx="117">
                  <c:v>41073</c:v>
                </c:pt>
                <c:pt idx="118">
                  <c:v>41074</c:v>
                </c:pt>
                <c:pt idx="119">
                  <c:v>41075</c:v>
                </c:pt>
                <c:pt idx="120">
                  <c:v>41078</c:v>
                </c:pt>
                <c:pt idx="121">
                  <c:v>41079</c:v>
                </c:pt>
                <c:pt idx="122">
                  <c:v>41080</c:v>
                </c:pt>
                <c:pt idx="123">
                  <c:v>41081</c:v>
                </c:pt>
                <c:pt idx="124">
                  <c:v>41082</c:v>
                </c:pt>
                <c:pt idx="125">
                  <c:v>41085</c:v>
                </c:pt>
                <c:pt idx="126">
                  <c:v>41086</c:v>
                </c:pt>
                <c:pt idx="127">
                  <c:v>41087</c:v>
                </c:pt>
                <c:pt idx="128">
                  <c:v>41088</c:v>
                </c:pt>
                <c:pt idx="129">
                  <c:v>41089</c:v>
                </c:pt>
                <c:pt idx="130">
                  <c:v>41092</c:v>
                </c:pt>
                <c:pt idx="131">
                  <c:v>41093</c:v>
                </c:pt>
                <c:pt idx="132">
                  <c:v>41094</c:v>
                </c:pt>
                <c:pt idx="133">
                  <c:v>41095</c:v>
                </c:pt>
                <c:pt idx="134">
                  <c:v>41096</c:v>
                </c:pt>
                <c:pt idx="135">
                  <c:v>41099</c:v>
                </c:pt>
                <c:pt idx="136">
                  <c:v>41100</c:v>
                </c:pt>
                <c:pt idx="137">
                  <c:v>41101</c:v>
                </c:pt>
                <c:pt idx="138">
                  <c:v>41102</c:v>
                </c:pt>
                <c:pt idx="139">
                  <c:v>41103</c:v>
                </c:pt>
                <c:pt idx="140">
                  <c:v>41106</c:v>
                </c:pt>
                <c:pt idx="141">
                  <c:v>41107</c:v>
                </c:pt>
                <c:pt idx="142">
                  <c:v>41108</c:v>
                </c:pt>
                <c:pt idx="143">
                  <c:v>41109</c:v>
                </c:pt>
                <c:pt idx="144">
                  <c:v>41110</c:v>
                </c:pt>
                <c:pt idx="145">
                  <c:v>41113</c:v>
                </c:pt>
                <c:pt idx="146">
                  <c:v>41114</c:v>
                </c:pt>
                <c:pt idx="147">
                  <c:v>41115</c:v>
                </c:pt>
                <c:pt idx="148">
                  <c:v>41116</c:v>
                </c:pt>
                <c:pt idx="149">
                  <c:v>41117</c:v>
                </c:pt>
                <c:pt idx="150">
                  <c:v>41120</c:v>
                </c:pt>
                <c:pt idx="151">
                  <c:v>41121</c:v>
                </c:pt>
                <c:pt idx="152">
                  <c:v>41122</c:v>
                </c:pt>
                <c:pt idx="153">
                  <c:v>41123</c:v>
                </c:pt>
                <c:pt idx="154">
                  <c:v>41124</c:v>
                </c:pt>
                <c:pt idx="155">
                  <c:v>41127</c:v>
                </c:pt>
                <c:pt idx="156">
                  <c:v>41128</c:v>
                </c:pt>
                <c:pt idx="157">
                  <c:v>41129</c:v>
                </c:pt>
                <c:pt idx="158">
                  <c:v>41130</c:v>
                </c:pt>
                <c:pt idx="159">
                  <c:v>41131</c:v>
                </c:pt>
                <c:pt idx="160">
                  <c:v>41134</c:v>
                </c:pt>
                <c:pt idx="161">
                  <c:v>41135</c:v>
                </c:pt>
                <c:pt idx="162">
                  <c:v>41136</c:v>
                </c:pt>
                <c:pt idx="163">
                  <c:v>41137</c:v>
                </c:pt>
                <c:pt idx="164">
                  <c:v>41138</c:v>
                </c:pt>
                <c:pt idx="165">
                  <c:v>41141</c:v>
                </c:pt>
                <c:pt idx="166">
                  <c:v>41142</c:v>
                </c:pt>
                <c:pt idx="167">
                  <c:v>41143</c:v>
                </c:pt>
                <c:pt idx="168">
                  <c:v>41144</c:v>
                </c:pt>
                <c:pt idx="169">
                  <c:v>41145</c:v>
                </c:pt>
                <c:pt idx="170">
                  <c:v>41148</c:v>
                </c:pt>
                <c:pt idx="171">
                  <c:v>41149</c:v>
                </c:pt>
                <c:pt idx="172">
                  <c:v>41150</c:v>
                </c:pt>
                <c:pt idx="173">
                  <c:v>41151</c:v>
                </c:pt>
                <c:pt idx="174">
                  <c:v>41152</c:v>
                </c:pt>
                <c:pt idx="175">
                  <c:v>41155</c:v>
                </c:pt>
                <c:pt idx="176">
                  <c:v>41156</c:v>
                </c:pt>
                <c:pt idx="177">
                  <c:v>41157</c:v>
                </c:pt>
                <c:pt idx="178">
                  <c:v>41158</c:v>
                </c:pt>
                <c:pt idx="179">
                  <c:v>41159</c:v>
                </c:pt>
                <c:pt idx="180">
                  <c:v>41162</c:v>
                </c:pt>
                <c:pt idx="181">
                  <c:v>41163</c:v>
                </c:pt>
                <c:pt idx="182">
                  <c:v>41164</c:v>
                </c:pt>
                <c:pt idx="183">
                  <c:v>41165</c:v>
                </c:pt>
                <c:pt idx="184">
                  <c:v>41166</c:v>
                </c:pt>
                <c:pt idx="185">
                  <c:v>41169</c:v>
                </c:pt>
                <c:pt idx="186">
                  <c:v>41170</c:v>
                </c:pt>
                <c:pt idx="187">
                  <c:v>41171</c:v>
                </c:pt>
                <c:pt idx="188">
                  <c:v>41172</c:v>
                </c:pt>
                <c:pt idx="189">
                  <c:v>41173</c:v>
                </c:pt>
                <c:pt idx="190">
                  <c:v>41176</c:v>
                </c:pt>
                <c:pt idx="191">
                  <c:v>41177</c:v>
                </c:pt>
                <c:pt idx="192">
                  <c:v>41178</c:v>
                </c:pt>
                <c:pt idx="193">
                  <c:v>41179</c:v>
                </c:pt>
                <c:pt idx="194">
                  <c:v>41180</c:v>
                </c:pt>
                <c:pt idx="195">
                  <c:v>41183</c:v>
                </c:pt>
                <c:pt idx="196">
                  <c:v>41184</c:v>
                </c:pt>
                <c:pt idx="197">
                  <c:v>41185</c:v>
                </c:pt>
                <c:pt idx="198">
                  <c:v>41186</c:v>
                </c:pt>
                <c:pt idx="199">
                  <c:v>41187</c:v>
                </c:pt>
                <c:pt idx="200">
                  <c:v>41190</c:v>
                </c:pt>
                <c:pt idx="201">
                  <c:v>41191</c:v>
                </c:pt>
                <c:pt idx="202">
                  <c:v>41192</c:v>
                </c:pt>
                <c:pt idx="203">
                  <c:v>41193</c:v>
                </c:pt>
                <c:pt idx="204">
                  <c:v>41194</c:v>
                </c:pt>
                <c:pt idx="205">
                  <c:v>41197</c:v>
                </c:pt>
              </c:numCache>
            </c:numRef>
          </c:cat>
          <c:val>
            <c:numRef>
              <c:f>Through2012!$I$3:$I$208</c:f>
              <c:numCache>
                <c:formatCode>_(* #,##0.00_);_(* \(#,##0.00\);_(* "-"??_);_(@_)</c:formatCode>
                <c:ptCount val="206"/>
                <c:pt idx="0">
                  <c:v>100</c:v>
                </c:pt>
                <c:pt idx="1">
                  <c:v>102.61627906976744</c:v>
                </c:pt>
                <c:pt idx="2">
                  <c:v>99.1279069767442</c:v>
                </c:pt>
                <c:pt idx="3">
                  <c:v>99.1279069767442</c:v>
                </c:pt>
                <c:pt idx="4">
                  <c:v>99.709302325581405</c:v>
                </c:pt>
                <c:pt idx="5">
                  <c:v>98.837209302325576</c:v>
                </c:pt>
                <c:pt idx="6">
                  <c:v>102.03488372093024</c:v>
                </c:pt>
                <c:pt idx="7">
                  <c:v>102.32558139534885</c:v>
                </c:pt>
                <c:pt idx="8">
                  <c:v>105.52325581395348</c:v>
                </c:pt>
                <c:pt idx="9">
                  <c:v>105.23255813953489</c:v>
                </c:pt>
                <c:pt idx="10">
                  <c:v>106.39534883720931</c:v>
                </c:pt>
                <c:pt idx="11">
                  <c:v>107.84883720930232</c:v>
                </c:pt>
                <c:pt idx="12">
                  <c:v>108.43023255813952</c:v>
                </c:pt>
                <c:pt idx="13">
                  <c:v>110.17441860465115</c:v>
                </c:pt>
                <c:pt idx="14">
                  <c:v>108.13953488372094</c:v>
                </c:pt>
                <c:pt idx="15">
                  <c:v>110.17441860465115</c:v>
                </c:pt>
                <c:pt idx="16">
                  <c:v>109.88372093023256</c:v>
                </c:pt>
                <c:pt idx="17">
                  <c:v>110.46511627906976</c:v>
                </c:pt>
                <c:pt idx="18">
                  <c:v>113.08139534883721</c:v>
                </c:pt>
                <c:pt idx="19">
                  <c:v>112.20930232558139</c:v>
                </c:pt>
                <c:pt idx="20">
                  <c:v>111.04651162790698</c:v>
                </c:pt>
                <c:pt idx="21">
                  <c:v>109.30232558139534</c:v>
                </c:pt>
                <c:pt idx="22">
                  <c:v>111.04651162790698</c:v>
                </c:pt>
                <c:pt idx="23">
                  <c:v>109.59302325581395</c:v>
                </c:pt>
                <c:pt idx="24">
                  <c:v>112.5</c:v>
                </c:pt>
                <c:pt idx="25">
                  <c:v>111.62790697674419</c:v>
                </c:pt>
                <c:pt idx="26">
                  <c:v>111.62790697674419</c:v>
                </c:pt>
                <c:pt idx="27">
                  <c:v>112.79069767441861</c:v>
                </c:pt>
                <c:pt idx="28">
                  <c:v>115.11627906976744</c:v>
                </c:pt>
                <c:pt idx="29">
                  <c:v>111.62790697674419</c:v>
                </c:pt>
                <c:pt idx="30">
                  <c:v>110.75581395348837</c:v>
                </c:pt>
                <c:pt idx="31">
                  <c:v>110.75581395348837</c:v>
                </c:pt>
                <c:pt idx="32">
                  <c:v>110.17441860465115</c:v>
                </c:pt>
                <c:pt idx="33">
                  <c:v>109.30232558139534</c:v>
                </c:pt>
                <c:pt idx="34">
                  <c:v>107.84883720930232</c:v>
                </c:pt>
                <c:pt idx="35">
                  <c:v>108.43023255813952</c:v>
                </c:pt>
                <c:pt idx="36">
                  <c:v>111.33720930232558</c:v>
                </c:pt>
                <c:pt idx="37">
                  <c:v>111.04651162790698</c:v>
                </c:pt>
                <c:pt idx="38">
                  <c:v>110.75581395348837</c:v>
                </c:pt>
                <c:pt idx="39">
                  <c:v>112.79069767441861</c:v>
                </c:pt>
                <c:pt idx="40">
                  <c:v>112.79069767441861</c:v>
                </c:pt>
                <c:pt idx="41">
                  <c:v>113.37209302325581</c:v>
                </c:pt>
                <c:pt idx="42">
                  <c:v>111.91860465116279</c:v>
                </c:pt>
                <c:pt idx="43">
                  <c:v>113.66279069767442</c:v>
                </c:pt>
                <c:pt idx="44">
                  <c:v>113.08139534883721</c:v>
                </c:pt>
                <c:pt idx="45">
                  <c:v>112.20930232558139</c:v>
                </c:pt>
                <c:pt idx="46">
                  <c:v>109.30232558139534</c:v>
                </c:pt>
                <c:pt idx="47">
                  <c:v>109.30232558139534</c:v>
                </c:pt>
                <c:pt idx="48">
                  <c:v>109.88372093023256</c:v>
                </c:pt>
                <c:pt idx="49">
                  <c:v>112.20930232558139</c:v>
                </c:pt>
                <c:pt idx="50">
                  <c:v>111.33720930232558</c:v>
                </c:pt>
                <c:pt idx="51">
                  <c:v>112.79069767441861</c:v>
                </c:pt>
                <c:pt idx="52">
                  <c:v>111.62790697674419</c:v>
                </c:pt>
                <c:pt idx="53">
                  <c:v>113.08139534883721</c:v>
                </c:pt>
                <c:pt idx="54">
                  <c:v>112.5</c:v>
                </c:pt>
                <c:pt idx="55">
                  <c:v>113.37209302325581</c:v>
                </c:pt>
                <c:pt idx="56">
                  <c:v>111.62790697674419</c:v>
                </c:pt>
                <c:pt idx="57">
                  <c:v>111.91860465116279</c:v>
                </c:pt>
                <c:pt idx="58">
                  <c:v>109.88372093023256</c:v>
                </c:pt>
                <c:pt idx="59">
                  <c:v>110.75581395348837</c:v>
                </c:pt>
                <c:pt idx="60">
                  <c:v>113.08139534883721</c:v>
                </c:pt>
                <c:pt idx="61">
                  <c:v>112.79069767441861</c:v>
                </c:pt>
                <c:pt idx="62">
                  <c:v>110.46511627906976</c:v>
                </c:pt>
                <c:pt idx="63">
                  <c:v>110.46511627906976</c:v>
                </c:pt>
                <c:pt idx="64">
                  <c:v>111.62790697674419</c:v>
                </c:pt>
                <c:pt idx="65">
                  <c:v>114.24418604651163</c:v>
                </c:pt>
                <c:pt idx="66">
                  <c:v>113.95348837209302</c:v>
                </c:pt>
                <c:pt idx="67">
                  <c:v>110.17441860465115</c:v>
                </c:pt>
                <c:pt idx="68">
                  <c:v>110.46511627906976</c:v>
                </c:pt>
                <c:pt idx="69">
                  <c:v>110.46511627906976</c:v>
                </c:pt>
                <c:pt idx="70">
                  <c:v>110.46511627906976</c:v>
                </c:pt>
                <c:pt idx="71">
                  <c:v>106.10465116279069</c:v>
                </c:pt>
                <c:pt idx="72">
                  <c:v>106.39534883720931</c:v>
                </c:pt>
                <c:pt idx="73">
                  <c:v>109.01162790697674</c:v>
                </c:pt>
                <c:pt idx="74">
                  <c:v>106.10465116279069</c:v>
                </c:pt>
                <c:pt idx="75">
                  <c:v>106.10465116279069</c:v>
                </c:pt>
                <c:pt idx="76">
                  <c:v>107.55813953488374</c:v>
                </c:pt>
                <c:pt idx="77">
                  <c:v>107.26744186046511</c:v>
                </c:pt>
                <c:pt idx="78">
                  <c:v>106.68604651162789</c:v>
                </c:pt>
                <c:pt idx="79">
                  <c:v>108.72093023255816</c:v>
                </c:pt>
                <c:pt idx="80">
                  <c:v>106.97674418604652</c:v>
                </c:pt>
                <c:pt idx="81">
                  <c:v>109.01162790697674</c:v>
                </c:pt>
                <c:pt idx="82">
                  <c:v>109.59302325581395</c:v>
                </c:pt>
                <c:pt idx="83">
                  <c:v>111.33720930232558</c:v>
                </c:pt>
                <c:pt idx="84">
                  <c:v>112.79069767441861</c:v>
                </c:pt>
                <c:pt idx="85">
                  <c:v>112.5</c:v>
                </c:pt>
                <c:pt idx="86">
                  <c:v>112.5</c:v>
                </c:pt>
                <c:pt idx="87">
                  <c:v>110.75581395348837</c:v>
                </c:pt>
                <c:pt idx="88">
                  <c:v>109.30232558139534</c:v>
                </c:pt>
                <c:pt idx="89">
                  <c:v>108.72093023255816</c:v>
                </c:pt>
                <c:pt idx="90">
                  <c:v>108.72093023255816</c:v>
                </c:pt>
                <c:pt idx="91">
                  <c:v>108.13953488372094</c:v>
                </c:pt>
                <c:pt idx="92">
                  <c:v>107.55813953488374</c:v>
                </c:pt>
                <c:pt idx="93">
                  <c:v>108.13953488372094</c:v>
                </c:pt>
                <c:pt idx="94">
                  <c:v>106.97674418604652</c:v>
                </c:pt>
                <c:pt idx="95">
                  <c:v>104.06976744186048</c:v>
                </c:pt>
                <c:pt idx="96">
                  <c:v>102.90697674418605</c:v>
                </c:pt>
                <c:pt idx="97">
                  <c:v>101.45348837209302</c:v>
                </c:pt>
                <c:pt idx="98">
                  <c:v>101.45348837209302</c:v>
                </c:pt>
                <c:pt idx="99">
                  <c:v>101.45348837209302</c:v>
                </c:pt>
                <c:pt idx="100">
                  <c:v>102.61627906976744</c:v>
                </c:pt>
                <c:pt idx="101">
                  <c:v>102.61627906976744</c:v>
                </c:pt>
                <c:pt idx="102">
                  <c:v>100</c:v>
                </c:pt>
                <c:pt idx="103">
                  <c:v>100.87209302325581</c:v>
                </c:pt>
                <c:pt idx="104">
                  <c:v>101.16279069767442</c:v>
                </c:pt>
                <c:pt idx="105">
                  <c:v>101.74418604651163</c:v>
                </c:pt>
                <c:pt idx="106">
                  <c:v>101.16279069767442</c:v>
                </c:pt>
                <c:pt idx="107">
                  <c:v>98.54651162790698</c:v>
                </c:pt>
                <c:pt idx="108">
                  <c:v>97.965116279069775</c:v>
                </c:pt>
                <c:pt idx="109">
                  <c:v>97.093023255813947</c:v>
                </c:pt>
                <c:pt idx="110">
                  <c:v>97.093023255813947</c:v>
                </c:pt>
                <c:pt idx="111">
                  <c:v>97.093023255813947</c:v>
                </c:pt>
                <c:pt idx="112">
                  <c:v>97.674418604651152</c:v>
                </c:pt>
                <c:pt idx="113">
                  <c:v>98.837209302325576</c:v>
                </c:pt>
                <c:pt idx="114">
                  <c:v>95.930232558139522</c:v>
                </c:pt>
                <c:pt idx="115">
                  <c:v>97.674418604651152</c:v>
                </c:pt>
                <c:pt idx="116">
                  <c:v>97.38372093023257</c:v>
                </c:pt>
                <c:pt idx="117">
                  <c:v>97.38372093023257</c:v>
                </c:pt>
                <c:pt idx="118">
                  <c:v>97.674418604651152</c:v>
                </c:pt>
                <c:pt idx="119">
                  <c:v>98.837209302325576</c:v>
                </c:pt>
                <c:pt idx="120">
                  <c:v>98.837209302325576</c:v>
                </c:pt>
                <c:pt idx="121">
                  <c:v>100.29069767441861</c:v>
                </c:pt>
                <c:pt idx="122">
                  <c:v>99.418604651162795</c:v>
                </c:pt>
                <c:pt idx="123">
                  <c:v>96.802325581395351</c:v>
                </c:pt>
                <c:pt idx="124">
                  <c:v>96.511627906976742</c:v>
                </c:pt>
                <c:pt idx="125">
                  <c:v>96.802325581395351</c:v>
                </c:pt>
                <c:pt idx="126">
                  <c:v>97.093023255813947</c:v>
                </c:pt>
                <c:pt idx="127">
                  <c:v>97.965116279069775</c:v>
                </c:pt>
                <c:pt idx="128">
                  <c:v>97.38372093023257</c:v>
                </c:pt>
                <c:pt idx="129">
                  <c:v>101.45348837209302</c:v>
                </c:pt>
                <c:pt idx="130">
                  <c:v>100.58139534883721</c:v>
                </c:pt>
                <c:pt idx="131">
                  <c:v>103.19767441860466</c:v>
                </c:pt>
                <c:pt idx="132">
                  <c:v>101.74418604651163</c:v>
                </c:pt>
                <c:pt idx="133">
                  <c:v>101.45348837209302</c:v>
                </c:pt>
                <c:pt idx="134">
                  <c:v>99.418604651162795</c:v>
                </c:pt>
                <c:pt idx="135">
                  <c:v>99.709302325581405</c:v>
                </c:pt>
                <c:pt idx="136">
                  <c:v>98.837209302325576</c:v>
                </c:pt>
                <c:pt idx="137">
                  <c:v>99.418604651162795</c:v>
                </c:pt>
                <c:pt idx="138">
                  <c:v>100</c:v>
                </c:pt>
                <c:pt idx="139">
                  <c:v>101.74418604651163</c:v>
                </c:pt>
                <c:pt idx="140">
                  <c:v>101.45348837209302</c:v>
                </c:pt>
                <c:pt idx="141">
                  <c:v>100</c:v>
                </c:pt>
                <c:pt idx="142">
                  <c:v>100.58139534883721</c:v>
                </c:pt>
                <c:pt idx="143">
                  <c:v>102.03488372093024</c:v>
                </c:pt>
                <c:pt idx="144">
                  <c:v>99.418604651162795</c:v>
                </c:pt>
                <c:pt idx="145">
                  <c:v>97.674418604651152</c:v>
                </c:pt>
                <c:pt idx="146">
                  <c:v>97.674418604651152</c:v>
                </c:pt>
                <c:pt idx="147">
                  <c:v>97.965116279069775</c:v>
                </c:pt>
                <c:pt idx="148">
                  <c:v>98.54651162790698</c:v>
                </c:pt>
                <c:pt idx="149">
                  <c:v>99.709302325581405</c:v>
                </c:pt>
                <c:pt idx="150">
                  <c:v>99.418604651162795</c:v>
                </c:pt>
                <c:pt idx="151">
                  <c:v>99.709302325581405</c:v>
                </c:pt>
                <c:pt idx="152">
                  <c:v>97.674418604651152</c:v>
                </c:pt>
                <c:pt idx="153">
                  <c:v>96.511627906976742</c:v>
                </c:pt>
                <c:pt idx="154">
                  <c:v>98.255813953488371</c:v>
                </c:pt>
                <c:pt idx="155">
                  <c:v>98.837209302325576</c:v>
                </c:pt>
                <c:pt idx="156">
                  <c:v>100</c:v>
                </c:pt>
                <c:pt idx="157">
                  <c:v>99.418604651162795</c:v>
                </c:pt>
                <c:pt idx="158">
                  <c:v>99.418604651162795</c:v>
                </c:pt>
                <c:pt idx="159">
                  <c:v>98.54651162790698</c:v>
                </c:pt>
                <c:pt idx="160">
                  <c:v>97.38372093023257</c:v>
                </c:pt>
                <c:pt idx="161">
                  <c:v>97.674418604651152</c:v>
                </c:pt>
                <c:pt idx="162">
                  <c:v>97.38372093023257</c:v>
                </c:pt>
                <c:pt idx="163">
                  <c:v>98.255813953488371</c:v>
                </c:pt>
                <c:pt idx="164">
                  <c:v>99.418604651162795</c:v>
                </c:pt>
                <c:pt idx="165">
                  <c:v>98.255813953488371</c:v>
                </c:pt>
                <c:pt idx="166">
                  <c:v>100.29069767441861</c:v>
                </c:pt>
                <c:pt idx="167">
                  <c:v>100.29069767441861</c:v>
                </c:pt>
                <c:pt idx="168">
                  <c:v>101.16279069767442</c:v>
                </c:pt>
                <c:pt idx="169">
                  <c:v>100.58139534883721</c:v>
                </c:pt>
                <c:pt idx="170">
                  <c:v>100.58139534883721</c:v>
                </c:pt>
                <c:pt idx="171">
                  <c:v>100</c:v>
                </c:pt>
                <c:pt idx="172">
                  <c:v>99.709302325581405</c:v>
                </c:pt>
                <c:pt idx="173">
                  <c:v>99.709302325581405</c:v>
                </c:pt>
                <c:pt idx="174">
                  <c:v>100.29069767441861</c:v>
                </c:pt>
                <c:pt idx="175">
                  <c:v>101.16279069767442</c:v>
                </c:pt>
                <c:pt idx="176">
                  <c:v>100.58139534883721</c:v>
                </c:pt>
                <c:pt idx="177">
                  <c:v>102.03488372093024</c:v>
                </c:pt>
                <c:pt idx="178">
                  <c:v>101.45348837209302</c:v>
                </c:pt>
                <c:pt idx="179">
                  <c:v>104.94186046511629</c:v>
                </c:pt>
                <c:pt idx="180">
                  <c:v>106.10465116279069</c:v>
                </c:pt>
                <c:pt idx="181">
                  <c:v>106.39534883720931</c:v>
                </c:pt>
                <c:pt idx="182">
                  <c:v>106.68604651162789</c:v>
                </c:pt>
                <c:pt idx="183">
                  <c:v>106.39534883720931</c:v>
                </c:pt>
                <c:pt idx="184">
                  <c:v>110.17441860465115</c:v>
                </c:pt>
                <c:pt idx="185">
                  <c:v>109.30232558139534</c:v>
                </c:pt>
                <c:pt idx="186">
                  <c:v>109.59302325581395</c:v>
                </c:pt>
                <c:pt idx="187">
                  <c:v>109.88372093023256</c:v>
                </c:pt>
                <c:pt idx="188">
                  <c:v>109.01162790697674</c:v>
                </c:pt>
                <c:pt idx="189">
                  <c:v>109.01162790697674</c:v>
                </c:pt>
                <c:pt idx="190">
                  <c:v>107.84883720930232</c:v>
                </c:pt>
                <c:pt idx="191">
                  <c:v>109.01162790697674</c:v>
                </c:pt>
                <c:pt idx="192">
                  <c:v>106.97674418604652</c:v>
                </c:pt>
                <c:pt idx="193">
                  <c:v>107.84883720930232</c:v>
                </c:pt>
                <c:pt idx="194">
                  <c:v>108.13953488372094</c:v>
                </c:pt>
                <c:pt idx="195">
                  <c:v>109.59302325581395</c:v>
                </c:pt>
                <c:pt idx="196">
                  <c:v>109.88372093023256</c:v>
                </c:pt>
                <c:pt idx="197">
                  <c:v>109.30232558139534</c:v>
                </c:pt>
                <c:pt idx="198">
                  <c:v>109.30232558139534</c:v>
                </c:pt>
                <c:pt idx="199">
                  <c:v>109.30232558139534</c:v>
                </c:pt>
                <c:pt idx="200">
                  <c:v>107.84883720930232</c:v>
                </c:pt>
                <c:pt idx="201">
                  <c:v>107.26744186046511</c:v>
                </c:pt>
                <c:pt idx="202">
                  <c:v>107.55813953488374</c:v>
                </c:pt>
                <c:pt idx="203">
                  <c:v>108.72093023255816</c:v>
                </c:pt>
                <c:pt idx="204">
                  <c:v>107.26744186046511</c:v>
                </c:pt>
                <c:pt idx="205">
                  <c:v>107.26744186046511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1F-4544-9753-FBA0D72EFA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3731759"/>
        <c:axId val="985516367"/>
      </c:lineChart>
      <c:dateAx>
        <c:axId val="1083731759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985516367"/>
        <c:crosses val="autoZero"/>
        <c:auto val="1"/>
        <c:lblOffset val="100"/>
        <c:baseTimeUnit val="days"/>
      </c:dateAx>
      <c:valAx>
        <c:axId val="985516367"/>
        <c:scaling>
          <c:orientation val="minMax"/>
          <c:max val="125"/>
          <c:min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083731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Copper &amp;</a:t>
            </a:r>
            <a:r>
              <a:rPr lang="en-US" b="1" baseline="0"/>
              <a:t> Platinum</a:t>
            </a:r>
          </a:p>
        </c:rich>
      </c:tx>
      <c:layout>
        <c:manualLayout>
          <c:xMode val="edge"/>
          <c:yMode val="edge"/>
          <c:x val="0.27938669145380368"/>
          <c:y val="4.57755807100981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Data!$E$1:$E$2</c:f>
              <c:strCache>
                <c:ptCount val="2"/>
                <c:pt idx="0">
                  <c:v>Copper</c:v>
                </c:pt>
                <c:pt idx="1">
                  <c:v>US$ / lb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10"/>
            <c:backward val="100"/>
            <c:dispRSqr val="0"/>
            <c:dispEq val="1"/>
            <c:trendlineLbl>
              <c:layout>
                <c:manualLayout>
                  <c:x val="-0.40813254593175852"/>
                  <c:y val="-5.05661271507728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Data!$B$3:$B$468</c:f>
              <c:numCache>
                <c:formatCode>_-* #,##0.00_-;\-* #,##0.00_-;_-* "-"??_-;_-@_-</c:formatCode>
                <c:ptCount val="466"/>
                <c:pt idx="0">
                  <c:v>1768.5</c:v>
                </c:pt>
                <c:pt idx="1">
                  <c:v>1757.5</c:v>
                </c:pt>
                <c:pt idx="2">
                  <c:v>1728.5</c:v>
                </c:pt>
                <c:pt idx="3">
                  <c:v>1731.5</c:v>
                </c:pt>
                <c:pt idx="4">
                  <c:v>1733.5</c:v>
                </c:pt>
                <c:pt idx="5">
                  <c:v>1742</c:v>
                </c:pt>
                <c:pt idx="6">
                  <c:v>1770.5</c:v>
                </c:pt>
                <c:pt idx="7">
                  <c:v>1801</c:v>
                </c:pt>
                <c:pt idx="8">
                  <c:v>1802</c:v>
                </c:pt>
                <c:pt idx="9">
                  <c:v>1813</c:v>
                </c:pt>
                <c:pt idx="10">
                  <c:v>1803.85</c:v>
                </c:pt>
                <c:pt idx="11">
                  <c:v>1826.5</c:v>
                </c:pt>
                <c:pt idx="12">
                  <c:v>1834.5</c:v>
                </c:pt>
                <c:pt idx="13">
                  <c:v>1811</c:v>
                </c:pt>
                <c:pt idx="14">
                  <c:v>1826.5</c:v>
                </c:pt>
                <c:pt idx="15">
                  <c:v>1814.5</c:v>
                </c:pt>
                <c:pt idx="16">
                  <c:v>1787</c:v>
                </c:pt>
                <c:pt idx="17">
                  <c:v>1813</c:v>
                </c:pt>
                <c:pt idx="18">
                  <c:v>1785.5</c:v>
                </c:pt>
                <c:pt idx="19">
                  <c:v>1796.5</c:v>
                </c:pt>
                <c:pt idx="20">
                  <c:v>1794</c:v>
                </c:pt>
                <c:pt idx="21">
                  <c:v>1828.5</c:v>
                </c:pt>
                <c:pt idx="22">
                  <c:v>1833.5</c:v>
                </c:pt>
                <c:pt idx="23">
                  <c:v>1838.5</c:v>
                </c:pt>
                <c:pt idx="24">
                  <c:v>1843.5</c:v>
                </c:pt>
                <c:pt idx="25">
                  <c:v>1841</c:v>
                </c:pt>
                <c:pt idx="26">
                  <c:v>1860</c:v>
                </c:pt>
                <c:pt idx="27">
                  <c:v>1858</c:v>
                </c:pt>
                <c:pt idx="28">
                  <c:v>1827.25</c:v>
                </c:pt>
                <c:pt idx="29">
                  <c:v>1804</c:v>
                </c:pt>
                <c:pt idx="30">
                  <c:v>1829.5</c:v>
                </c:pt>
                <c:pt idx="31">
                  <c:v>1830.5</c:v>
                </c:pt>
                <c:pt idx="32">
                  <c:v>1830</c:v>
                </c:pt>
                <c:pt idx="33">
                  <c:v>1846.5</c:v>
                </c:pt>
                <c:pt idx="34">
                  <c:v>1835.5</c:v>
                </c:pt>
                <c:pt idx="35">
                  <c:v>1851.45</c:v>
                </c:pt>
                <c:pt idx="36">
                  <c:v>1791</c:v>
                </c:pt>
                <c:pt idx="37">
                  <c:v>1784</c:v>
                </c:pt>
                <c:pt idx="38">
                  <c:v>1782.5</c:v>
                </c:pt>
                <c:pt idx="39">
                  <c:v>1806</c:v>
                </c:pt>
                <c:pt idx="40">
                  <c:v>1808</c:v>
                </c:pt>
                <c:pt idx="41">
                  <c:v>1842</c:v>
                </c:pt>
                <c:pt idx="42">
                  <c:v>1849.5</c:v>
                </c:pt>
                <c:pt idx="43">
                  <c:v>1827.5</c:v>
                </c:pt>
                <c:pt idx="44">
                  <c:v>1842.5</c:v>
                </c:pt>
                <c:pt idx="45">
                  <c:v>1820.5</c:v>
                </c:pt>
                <c:pt idx="46">
                  <c:v>1806</c:v>
                </c:pt>
                <c:pt idx="47">
                  <c:v>1802.5</c:v>
                </c:pt>
                <c:pt idx="48">
                  <c:v>1764.5</c:v>
                </c:pt>
                <c:pt idx="49">
                  <c:v>1781</c:v>
                </c:pt>
                <c:pt idx="50">
                  <c:v>1756</c:v>
                </c:pt>
                <c:pt idx="51">
                  <c:v>1701</c:v>
                </c:pt>
                <c:pt idx="52">
                  <c:v>1694.5</c:v>
                </c:pt>
                <c:pt idx="53">
                  <c:v>1700.5</c:v>
                </c:pt>
                <c:pt idx="54">
                  <c:v>1722</c:v>
                </c:pt>
                <c:pt idx="55">
                  <c:v>1745.75</c:v>
                </c:pt>
                <c:pt idx="56">
                  <c:v>1738.5</c:v>
                </c:pt>
                <c:pt idx="57">
                  <c:v>1757.5</c:v>
                </c:pt>
                <c:pt idx="58">
                  <c:v>1755.5</c:v>
                </c:pt>
                <c:pt idx="59">
                  <c:v>1750</c:v>
                </c:pt>
                <c:pt idx="60">
                  <c:v>1745.5</c:v>
                </c:pt>
                <c:pt idx="61">
                  <c:v>1741</c:v>
                </c:pt>
                <c:pt idx="62">
                  <c:v>1769</c:v>
                </c:pt>
                <c:pt idx="63">
                  <c:v>1768</c:v>
                </c:pt>
                <c:pt idx="64">
                  <c:v>1765</c:v>
                </c:pt>
                <c:pt idx="65">
                  <c:v>1787</c:v>
                </c:pt>
                <c:pt idx="66">
                  <c:v>1794.5</c:v>
                </c:pt>
                <c:pt idx="67">
                  <c:v>1793.5</c:v>
                </c:pt>
                <c:pt idx="68">
                  <c:v>1785</c:v>
                </c:pt>
                <c:pt idx="69">
                  <c:v>1813</c:v>
                </c:pt>
                <c:pt idx="70">
                  <c:v>1784</c:v>
                </c:pt>
                <c:pt idx="71">
                  <c:v>1770</c:v>
                </c:pt>
                <c:pt idx="72">
                  <c:v>1776</c:v>
                </c:pt>
                <c:pt idx="73">
                  <c:v>1794.5</c:v>
                </c:pt>
                <c:pt idx="74">
                  <c:v>1789</c:v>
                </c:pt>
                <c:pt idx="75">
                  <c:v>1781.5</c:v>
                </c:pt>
                <c:pt idx="76">
                  <c:v>1773</c:v>
                </c:pt>
                <c:pt idx="77">
                  <c:v>1803</c:v>
                </c:pt>
                <c:pt idx="78">
                  <c:v>1816</c:v>
                </c:pt>
                <c:pt idx="79">
                  <c:v>1822.5</c:v>
                </c:pt>
                <c:pt idx="80">
                  <c:v>1825.5</c:v>
                </c:pt>
                <c:pt idx="81">
                  <c:v>1805</c:v>
                </c:pt>
                <c:pt idx="82">
                  <c:v>1824.93</c:v>
                </c:pt>
                <c:pt idx="83">
                  <c:v>1839.65</c:v>
                </c:pt>
                <c:pt idx="84">
                  <c:v>1873</c:v>
                </c:pt>
                <c:pt idx="85">
                  <c:v>1859.28</c:v>
                </c:pt>
                <c:pt idx="86">
                  <c:v>1853.98</c:v>
                </c:pt>
                <c:pt idx="87">
                  <c:v>1823.65</c:v>
                </c:pt>
                <c:pt idx="88">
                  <c:v>1764</c:v>
                </c:pt>
                <c:pt idx="89">
                  <c:v>1784.73</c:v>
                </c:pt>
                <c:pt idx="90">
                  <c:v>1795.5</c:v>
                </c:pt>
                <c:pt idx="91">
                  <c:v>1795.9</c:v>
                </c:pt>
                <c:pt idx="92">
                  <c:v>1775.63</c:v>
                </c:pt>
                <c:pt idx="93">
                  <c:v>1770.75</c:v>
                </c:pt>
                <c:pt idx="94">
                  <c:v>1764.3</c:v>
                </c:pt>
                <c:pt idx="95">
                  <c:v>1757.75</c:v>
                </c:pt>
                <c:pt idx="96">
                  <c:v>1768.25</c:v>
                </c:pt>
                <c:pt idx="97">
                  <c:v>1768.75</c:v>
                </c:pt>
                <c:pt idx="98">
                  <c:v>1765.5</c:v>
                </c:pt>
                <c:pt idx="99">
                  <c:v>1771.78</c:v>
                </c:pt>
                <c:pt idx="100">
                  <c:v>1753</c:v>
                </c:pt>
                <c:pt idx="101">
                  <c:v>1766.25</c:v>
                </c:pt>
                <c:pt idx="102">
                  <c:v>1780</c:v>
                </c:pt>
                <c:pt idx="103">
                  <c:v>1769.5</c:v>
                </c:pt>
                <c:pt idx="104">
                  <c:v>1800</c:v>
                </c:pt>
                <c:pt idx="105">
                  <c:v>1801.35</c:v>
                </c:pt>
                <c:pt idx="106">
                  <c:v>1832.2</c:v>
                </c:pt>
                <c:pt idx="107">
                  <c:v>1818.45</c:v>
                </c:pt>
                <c:pt idx="108">
                  <c:v>1815.75</c:v>
                </c:pt>
                <c:pt idx="109">
                  <c:v>1817.95</c:v>
                </c:pt>
                <c:pt idx="110">
                  <c:v>1811.63</c:v>
                </c:pt>
                <c:pt idx="111">
                  <c:v>1833.65</c:v>
                </c:pt>
                <c:pt idx="112">
                  <c:v>1823.45</c:v>
                </c:pt>
                <c:pt idx="113">
                  <c:v>1840.05</c:v>
                </c:pt>
                <c:pt idx="114">
                  <c:v>1831.5</c:v>
                </c:pt>
                <c:pt idx="115">
                  <c:v>1798</c:v>
                </c:pt>
                <c:pt idx="116">
                  <c:v>1794.68</c:v>
                </c:pt>
                <c:pt idx="117">
                  <c:v>1776.5</c:v>
                </c:pt>
                <c:pt idx="118">
                  <c:v>1758.35</c:v>
                </c:pt>
                <c:pt idx="119">
                  <c:v>1757</c:v>
                </c:pt>
                <c:pt idx="120">
                  <c:v>1730.5</c:v>
                </c:pt>
                <c:pt idx="121">
                  <c:v>1748.83</c:v>
                </c:pt>
                <c:pt idx="122">
                  <c:v>1741.95</c:v>
                </c:pt>
                <c:pt idx="123">
                  <c:v>1700.8</c:v>
                </c:pt>
                <c:pt idx="124">
                  <c:v>1688</c:v>
                </c:pt>
                <c:pt idx="125">
                  <c:v>1673.8</c:v>
                </c:pt>
                <c:pt idx="126">
                  <c:v>1693.13</c:v>
                </c:pt>
                <c:pt idx="127">
                  <c:v>1724.6</c:v>
                </c:pt>
                <c:pt idx="128">
                  <c:v>1722.6</c:v>
                </c:pt>
                <c:pt idx="129">
                  <c:v>1719.5</c:v>
                </c:pt>
                <c:pt idx="130">
                  <c:v>1723.55</c:v>
                </c:pt>
                <c:pt idx="131">
                  <c:v>1741</c:v>
                </c:pt>
                <c:pt idx="132">
                  <c:v>1726.85</c:v>
                </c:pt>
                <c:pt idx="133">
                  <c:v>1743.4</c:v>
                </c:pt>
                <c:pt idx="134">
                  <c:v>1736.5</c:v>
                </c:pt>
                <c:pt idx="135">
                  <c:v>1723.9</c:v>
                </c:pt>
                <c:pt idx="136">
                  <c:v>1731.8</c:v>
                </c:pt>
                <c:pt idx="137">
                  <c:v>1755.7</c:v>
                </c:pt>
                <c:pt idx="138">
                  <c:v>1764.1</c:v>
                </c:pt>
                <c:pt idx="139">
                  <c:v>1762.05</c:v>
                </c:pt>
                <c:pt idx="140">
                  <c:v>1773.5</c:v>
                </c:pt>
                <c:pt idx="141">
                  <c:v>1768.35</c:v>
                </c:pt>
                <c:pt idx="142">
                  <c:v>1775</c:v>
                </c:pt>
                <c:pt idx="143">
                  <c:v>1784</c:v>
                </c:pt>
                <c:pt idx="144">
                  <c:v>1795</c:v>
                </c:pt>
                <c:pt idx="145">
                  <c:v>1789.6</c:v>
                </c:pt>
                <c:pt idx="146">
                  <c:v>1807</c:v>
                </c:pt>
                <c:pt idx="147">
                  <c:v>1794.45</c:v>
                </c:pt>
                <c:pt idx="148">
                  <c:v>1789.5</c:v>
                </c:pt>
                <c:pt idx="149">
                  <c:v>1780.5</c:v>
                </c:pt>
                <c:pt idx="150">
                  <c:v>1790.55</c:v>
                </c:pt>
                <c:pt idx="151">
                  <c:v>1797</c:v>
                </c:pt>
                <c:pt idx="152">
                  <c:v>1781.15</c:v>
                </c:pt>
                <c:pt idx="153">
                  <c:v>1722.22</c:v>
                </c:pt>
                <c:pt idx="154">
                  <c:v>1719</c:v>
                </c:pt>
                <c:pt idx="155">
                  <c:v>1717</c:v>
                </c:pt>
                <c:pt idx="156">
                  <c:v>1754.5</c:v>
                </c:pt>
                <c:pt idx="157">
                  <c:v>1769.5</c:v>
                </c:pt>
                <c:pt idx="158">
                  <c:v>1788.5</c:v>
                </c:pt>
                <c:pt idx="159">
                  <c:v>1797.25</c:v>
                </c:pt>
                <c:pt idx="160">
                  <c:v>1808.5</c:v>
                </c:pt>
                <c:pt idx="161">
                  <c:v>1818</c:v>
                </c:pt>
                <c:pt idx="162">
                  <c:v>1842.25</c:v>
                </c:pt>
                <c:pt idx="163">
                  <c:v>1843.5</c:v>
                </c:pt>
                <c:pt idx="164">
                  <c:v>1875.25</c:v>
                </c:pt>
                <c:pt idx="165">
                  <c:v>1903.5</c:v>
                </c:pt>
                <c:pt idx="166">
                  <c:v>1863.8</c:v>
                </c:pt>
                <c:pt idx="167">
                  <c:v>1812.5</c:v>
                </c:pt>
                <c:pt idx="168">
                  <c:v>1820</c:v>
                </c:pt>
                <c:pt idx="169">
                  <c:v>1832.75</c:v>
                </c:pt>
                <c:pt idx="170">
                  <c:v>1823.5</c:v>
                </c:pt>
                <c:pt idx="171">
                  <c:v>1854.3</c:v>
                </c:pt>
                <c:pt idx="172">
                  <c:v>1846.5</c:v>
                </c:pt>
                <c:pt idx="173">
                  <c:v>1849.1</c:v>
                </c:pt>
                <c:pt idx="174">
                  <c:v>1882.5</c:v>
                </c:pt>
                <c:pt idx="175">
                  <c:v>1888.5</c:v>
                </c:pt>
                <c:pt idx="176">
                  <c:v>1854.5</c:v>
                </c:pt>
                <c:pt idx="177">
                  <c:v>1821.5</c:v>
                </c:pt>
                <c:pt idx="178">
                  <c:v>1861.5</c:v>
                </c:pt>
                <c:pt idx="179">
                  <c:v>1833.5</c:v>
                </c:pt>
                <c:pt idx="180">
                  <c:v>1808</c:v>
                </c:pt>
                <c:pt idx="181">
                  <c:v>1816.25</c:v>
                </c:pt>
                <c:pt idx="182">
                  <c:v>1816</c:v>
                </c:pt>
                <c:pt idx="183">
                  <c:v>1787.25</c:v>
                </c:pt>
                <c:pt idx="184">
                  <c:v>1811</c:v>
                </c:pt>
                <c:pt idx="185">
                  <c:v>1774</c:v>
                </c:pt>
                <c:pt idx="186">
                  <c:v>1779.5</c:v>
                </c:pt>
                <c:pt idx="187">
                  <c:v>1761</c:v>
                </c:pt>
                <c:pt idx="188">
                  <c:v>1688.5</c:v>
                </c:pt>
                <c:pt idx="189">
                  <c:v>1608.75</c:v>
                </c:pt>
                <c:pt idx="190">
                  <c:v>1561.5</c:v>
                </c:pt>
                <c:pt idx="191">
                  <c:v>1561.5</c:v>
                </c:pt>
                <c:pt idx="192">
                  <c:v>1528</c:v>
                </c:pt>
                <c:pt idx="193">
                  <c:v>1524</c:v>
                </c:pt>
                <c:pt idx="194">
                  <c:v>1525</c:v>
                </c:pt>
                <c:pt idx="195">
                  <c:v>1508.75</c:v>
                </c:pt>
                <c:pt idx="196">
                  <c:v>1477.5</c:v>
                </c:pt>
                <c:pt idx="197">
                  <c:v>1493</c:v>
                </c:pt>
                <c:pt idx="198">
                  <c:v>1512.5</c:v>
                </c:pt>
                <c:pt idx="199">
                  <c:v>1495</c:v>
                </c:pt>
                <c:pt idx="200">
                  <c:v>1524</c:v>
                </c:pt>
                <c:pt idx="201">
                  <c:v>1520.5</c:v>
                </c:pt>
                <c:pt idx="202">
                  <c:v>1550</c:v>
                </c:pt>
                <c:pt idx="203">
                  <c:v>1533.5</c:v>
                </c:pt>
                <c:pt idx="204">
                  <c:v>1555.5</c:v>
                </c:pt>
                <c:pt idx="205">
                  <c:v>1554</c:v>
                </c:pt>
                <c:pt idx="206">
                  <c:v>1533.5</c:v>
                </c:pt>
                <c:pt idx="207">
                  <c:v>1516.5</c:v>
                </c:pt>
                <c:pt idx="208">
                  <c:v>1496.5</c:v>
                </c:pt>
                <c:pt idx="209">
                  <c:v>1511.5</c:v>
                </c:pt>
                <c:pt idx="210">
                  <c:v>1545</c:v>
                </c:pt>
                <c:pt idx="211">
                  <c:v>1565.5</c:v>
                </c:pt>
                <c:pt idx="212">
                  <c:v>1595.5</c:v>
                </c:pt>
                <c:pt idx="213">
                  <c:v>1637.5</c:v>
                </c:pt>
                <c:pt idx="214">
                  <c:v>1646.5</c:v>
                </c:pt>
                <c:pt idx="215">
                  <c:v>1599.5</c:v>
                </c:pt>
                <c:pt idx="216">
                  <c:v>1590</c:v>
                </c:pt>
                <c:pt idx="217">
                  <c:v>1602.5</c:v>
                </c:pt>
                <c:pt idx="218">
                  <c:v>1640.5</c:v>
                </c:pt>
                <c:pt idx="219">
                  <c:v>1633.5</c:v>
                </c:pt>
                <c:pt idx="220">
                  <c:v>1658</c:v>
                </c:pt>
                <c:pt idx="221">
                  <c:v>1661</c:v>
                </c:pt>
                <c:pt idx="222">
                  <c:v>1627.5</c:v>
                </c:pt>
                <c:pt idx="223">
                  <c:v>1621.75</c:v>
                </c:pt>
                <c:pt idx="224">
                  <c:v>1644.25</c:v>
                </c:pt>
                <c:pt idx="225">
                  <c:v>1641.5</c:v>
                </c:pt>
                <c:pt idx="226">
                  <c:v>1640</c:v>
                </c:pt>
                <c:pt idx="227">
                  <c:v>1619.75</c:v>
                </c:pt>
                <c:pt idx="228">
                  <c:v>1583.25</c:v>
                </c:pt>
                <c:pt idx="229">
                  <c:v>1595</c:v>
                </c:pt>
                <c:pt idx="230">
                  <c:v>1548.75</c:v>
                </c:pt>
                <c:pt idx="231">
                  <c:v>1567</c:v>
                </c:pt>
                <c:pt idx="232">
                  <c:v>1547.75</c:v>
                </c:pt>
                <c:pt idx="233">
                  <c:v>1542</c:v>
                </c:pt>
                <c:pt idx="234">
                  <c:v>1530.5</c:v>
                </c:pt>
                <c:pt idx="235">
                  <c:v>1543.63</c:v>
                </c:pt>
                <c:pt idx="236">
                  <c:v>1536.25</c:v>
                </c:pt>
                <c:pt idx="237">
                  <c:v>1559</c:v>
                </c:pt>
                <c:pt idx="238">
                  <c:v>1560.5</c:v>
                </c:pt>
                <c:pt idx="239">
                  <c:v>1548</c:v>
                </c:pt>
                <c:pt idx="240">
                  <c:v>1520.5</c:v>
                </c:pt>
                <c:pt idx="241">
                  <c:v>1524.5</c:v>
                </c:pt>
                <c:pt idx="242">
                  <c:v>1526.5</c:v>
                </c:pt>
                <c:pt idx="243">
                  <c:v>1494</c:v>
                </c:pt>
                <c:pt idx="244">
                  <c:v>1514.5</c:v>
                </c:pt>
                <c:pt idx="245">
                  <c:v>1487</c:v>
                </c:pt>
                <c:pt idx="246">
                  <c:v>1474.5</c:v>
                </c:pt>
                <c:pt idx="247">
                  <c:v>1422.25</c:v>
                </c:pt>
                <c:pt idx="248">
                  <c:v>1406</c:v>
                </c:pt>
                <c:pt idx="249">
                  <c:v>1420</c:v>
                </c:pt>
                <c:pt idx="250">
                  <c:v>1411</c:v>
                </c:pt>
                <c:pt idx="251">
                  <c:v>1432</c:v>
                </c:pt>
                <c:pt idx="252">
                  <c:v>1428.5</c:v>
                </c:pt>
                <c:pt idx="253">
                  <c:v>1422</c:v>
                </c:pt>
                <c:pt idx="254">
                  <c:v>1425.5</c:v>
                </c:pt>
                <c:pt idx="255">
                  <c:v>1425.5</c:v>
                </c:pt>
                <c:pt idx="256">
                  <c:v>1428.5</c:v>
                </c:pt>
                <c:pt idx="257">
                  <c:v>1384.75</c:v>
                </c:pt>
                <c:pt idx="258">
                  <c:v>1370.38</c:v>
                </c:pt>
                <c:pt idx="259">
                  <c:v>1394.5</c:v>
                </c:pt>
                <c:pt idx="260">
                  <c:v>1394.5</c:v>
                </c:pt>
                <c:pt idx="261">
                  <c:v>1426</c:v>
                </c:pt>
                <c:pt idx="262">
                  <c:v>1419.5</c:v>
                </c:pt>
                <c:pt idx="263">
                  <c:v>1411</c:v>
                </c:pt>
                <c:pt idx="264">
                  <c:v>1401.5</c:v>
                </c:pt>
                <c:pt idx="265">
                  <c:v>1426</c:v>
                </c:pt>
                <c:pt idx="266">
                  <c:v>1461.75</c:v>
                </c:pt>
                <c:pt idx="267">
                  <c:v>1496.5</c:v>
                </c:pt>
                <c:pt idx="268">
                  <c:v>1498.94</c:v>
                </c:pt>
                <c:pt idx="269">
                  <c:v>1489.5</c:v>
                </c:pt>
                <c:pt idx="270">
                  <c:v>1498.5</c:v>
                </c:pt>
                <c:pt idx="271">
                  <c:v>1522.06</c:v>
                </c:pt>
                <c:pt idx="272">
                  <c:v>1523.25</c:v>
                </c:pt>
                <c:pt idx="273">
                  <c:v>1521.63</c:v>
                </c:pt>
                <c:pt idx="274">
                  <c:v>1534.31</c:v>
                </c:pt>
                <c:pt idx="275">
                  <c:v>1561.75</c:v>
                </c:pt>
                <c:pt idx="276">
                  <c:v>1549.38</c:v>
                </c:pt>
                <c:pt idx="277">
                  <c:v>1581.75</c:v>
                </c:pt>
                <c:pt idx="278">
                  <c:v>1609.19</c:v>
                </c:pt>
                <c:pt idx="279">
                  <c:v>1621.5</c:v>
                </c:pt>
                <c:pt idx="280">
                  <c:v>1612.5</c:v>
                </c:pt>
                <c:pt idx="281">
                  <c:v>1587.13</c:v>
                </c:pt>
                <c:pt idx="282">
                  <c:v>1618</c:v>
                </c:pt>
                <c:pt idx="283">
                  <c:v>1630.5</c:v>
                </c:pt>
                <c:pt idx="284">
                  <c:v>1623.75</c:v>
                </c:pt>
                <c:pt idx="285">
                  <c:v>1626.13</c:v>
                </c:pt>
                <c:pt idx="286">
                  <c:v>1650.5</c:v>
                </c:pt>
                <c:pt idx="287">
                  <c:v>1664.5</c:v>
                </c:pt>
                <c:pt idx="288">
                  <c:v>1656</c:v>
                </c:pt>
                <c:pt idx="289">
                  <c:v>1658.25</c:v>
                </c:pt>
                <c:pt idx="290">
                  <c:v>1651.94</c:v>
                </c:pt>
                <c:pt idx="291">
                  <c:v>1631.13</c:v>
                </c:pt>
                <c:pt idx="292">
                  <c:v>1634.31</c:v>
                </c:pt>
                <c:pt idx="293">
                  <c:v>1624.5</c:v>
                </c:pt>
                <c:pt idx="294">
                  <c:v>1633.25</c:v>
                </c:pt>
                <c:pt idx="295">
                  <c:v>1647</c:v>
                </c:pt>
                <c:pt idx="296">
                  <c:v>1686.75</c:v>
                </c:pt>
                <c:pt idx="297">
                  <c:v>1724.13</c:v>
                </c:pt>
                <c:pt idx="298">
                  <c:v>1722.75</c:v>
                </c:pt>
                <c:pt idx="299">
                  <c:v>1713.13</c:v>
                </c:pt>
                <c:pt idx="300">
                  <c:v>1706.5</c:v>
                </c:pt>
                <c:pt idx="301">
                  <c:v>1718.75</c:v>
                </c:pt>
                <c:pt idx="302">
                  <c:v>1679.25</c:v>
                </c:pt>
                <c:pt idx="303">
                  <c:v>1700.25</c:v>
                </c:pt>
                <c:pt idx="304">
                  <c:v>1699.25</c:v>
                </c:pt>
                <c:pt idx="305">
                  <c:v>1662.63</c:v>
                </c:pt>
                <c:pt idx="306">
                  <c:v>1614.88</c:v>
                </c:pt>
                <c:pt idx="307">
                  <c:v>1630</c:v>
                </c:pt>
                <c:pt idx="308">
                  <c:v>1662.5</c:v>
                </c:pt>
                <c:pt idx="309">
                  <c:v>1684.25</c:v>
                </c:pt>
                <c:pt idx="310">
                  <c:v>1695</c:v>
                </c:pt>
                <c:pt idx="311">
                  <c:v>1688</c:v>
                </c:pt>
                <c:pt idx="312">
                  <c:v>1673</c:v>
                </c:pt>
                <c:pt idx="313">
                  <c:v>1686</c:v>
                </c:pt>
                <c:pt idx="314">
                  <c:v>1671.75</c:v>
                </c:pt>
                <c:pt idx="315">
                  <c:v>1683.75</c:v>
                </c:pt>
                <c:pt idx="316">
                  <c:v>1655.63</c:v>
                </c:pt>
                <c:pt idx="317">
                  <c:v>1639.75</c:v>
                </c:pt>
                <c:pt idx="318">
                  <c:v>1620.38</c:v>
                </c:pt>
                <c:pt idx="319">
                  <c:v>1626.5</c:v>
                </c:pt>
                <c:pt idx="320">
                  <c:v>1648.13</c:v>
                </c:pt>
                <c:pt idx="321">
                  <c:v>1654.06</c:v>
                </c:pt>
                <c:pt idx="322">
                  <c:v>1635.75</c:v>
                </c:pt>
                <c:pt idx="323">
                  <c:v>1627.75</c:v>
                </c:pt>
                <c:pt idx="324">
                  <c:v>1638.75</c:v>
                </c:pt>
                <c:pt idx="325">
                  <c:v>1650.88</c:v>
                </c:pt>
                <c:pt idx="326">
                  <c:v>1642.63</c:v>
                </c:pt>
                <c:pt idx="327">
                  <c:v>1600.13</c:v>
                </c:pt>
                <c:pt idx="328">
                  <c:v>1604.63</c:v>
                </c:pt>
                <c:pt idx="329">
                  <c:v>1601.15</c:v>
                </c:pt>
                <c:pt idx="330">
                  <c:v>1612.5</c:v>
                </c:pt>
                <c:pt idx="331">
                  <c:v>1598.13</c:v>
                </c:pt>
                <c:pt idx="332">
                  <c:v>1584.88</c:v>
                </c:pt>
                <c:pt idx="333">
                  <c:v>1604.63</c:v>
                </c:pt>
                <c:pt idx="334">
                  <c:v>1584.38</c:v>
                </c:pt>
                <c:pt idx="335">
                  <c:v>1576</c:v>
                </c:pt>
                <c:pt idx="336">
                  <c:v>1584.75</c:v>
                </c:pt>
                <c:pt idx="337">
                  <c:v>1578.5</c:v>
                </c:pt>
                <c:pt idx="338">
                  <c:v>1580.5</c:v>
                </c:pt>
                <c:pt idx="339">
                  <c:v>1581.5</c:v>
                </c:pt>
                <c:pt idx="340">
                  <c:v>1560.5</c:v>
                </c:pt>
                <c:pt idx="341">
                  <c:v>1546.5</c:v>
                </c:pt>
                <c:pt idx="342">
                  <c:v>1554.06</c:v>
                </c:pt>
                <c:pt idx="343">
                  <c:v>1569.13</c:v>
                </c:pt>
                <c:pt idx="344">
                  <c:v>1572.13</c:v>
                </c:pt>
                <c:pt idx="345">
                  <c:v>1567</c:v>
                </c:pt>
                <c:pt idx="346">
                  <c:v>1571.88</c:v>
                </c:pt>
                <c:pt idx="347">
                  <c:v>1562.25</c:v>
                </c:pt>
                <c:pt idx="348">
                  <c:v>1536.88</c:v>
                </c:pt>
                <c:pt idx="349">
                  <c:v>1527.13</c:v>
                </c:pt>
                <c:pt idx="350">
                  <c:v>1528.88</c:v>
                </c:pt>
                <c:pt idx="351">
                  <c:v>1511.25</c:v>
                </c:pt>
                <c:pt idx="352">
                  <c:v>1500</c:v>
                </c:pt>
                <c:pt idx="353">
                  <c:v>1487.88</c:v>
                </c:pt>
                <c:pt idx="354">
                  <c:v>1464.5</c:v>
                </c:pt>
                <c:pt idx="355">
                  <c:v>1438.5</c:v>
                </c:pt>
                <c:pt idx="356">
                  <c:v>1433.38</c:v>
                </c:pt>
                <c:pt idx="357">
                  <c:v>1431.38</c:v>
                </c:pt>
                <c:pt idx="358">
                  <c:v>1452.75</c:v>
                </c:pt>
                <c:pt idx="359">
                  <c:v>1455.5</c:v>
                </c:pt>
                <c:pt idx="360">
                  <c:v>1467.13</c:v>
                </c:pt>
                <c:pt idx="361">
                  <c:v>1444.75</c:v>
                </c:pt>
                <c:pt idx="362">
                  <c:v>1425</c:v>
                </c:pt>
                <c:pt idx="363">
                  <c:v>1420</c:v>
                </c:pt>
                <c:pt idx="364">
                  <c:v>1431</c:v>
                </c:pt>
                <c:pt idx="365">
                  <c:v>1439.5</c:v>
                </c:pt>
                <c:pt idx="366">
                  <c:v>1430</c:v>
                </c:pt>
                <c:pt idx="367">
                  <c:v>1400.5</c:v>
                </c:pt>
                <c:pt idx="368">
                  <c:v>1415.5</c:v>
                </c:pt>
                <c:pt idx="369">
                  <c:v>1445</c:v>
                </c:pt>
                <c:pt idx="370">
                  <c:v>1429.88</c:v>
                </c:pt>
                <c:pt idx="371">
                  <c:v>1436.88</c:v>
                </c:pt>
                <c:pt idx="372">
                  <c:v>1463.25</c:v>
                </c:pt>
                <c:pt idx="373">
                  <c:v>1441.13</c:v>
                </c:pt>
                <c:pt idx="374">
                  <c:v>1433</c:v>
                </c:pt>
                <c:pt idx="375">
                  <c:v>1444.13</c:v>
                </c:pt>
                <c:pt idx="376">
                  <c:v>1454.25</c:v>
                </c:pt>
                <c:pt idx="377">
                  <c:v>1464.63</c:v>
                </c:pt>
                <c:pt idx="378">
                  <c:v>1494.88</c:v>
                </c:pt>
                <c:pt idx="379">
                  <c:v>1484.06</c:v>
                </c:pt>
                <c:pt idx="380">
                  <c:v>1483.75</c:v>
                </c:pt>
                <c:pt idx="381">
                  <c:v>1481.75</c:v>
                </c:pt>
                <c:pt idx="382">
                  <c:v>1458.1</c:v>
                </c:pt>
                <c:pt idx="383">
                  <c:v>1438.7</c:v>
                </c:pt>
                <c:pt idx="384">
                  <c:v>1436.68</c:v>
                </c:pt>
                <c:pt idx="385">
                  <c:v>1443.6</c:v>
                </c:pt>
                <c:pt idx="386">
                  <c:v>1427.2</c:v>
                </c:pt>
                <c:pt idx="387">
                  <c:v>1410.15</c:v>
                </c:pt>
                <c:pt idx="388">
                  <c:v>1389</c:v>
                </c:pt>
                <c:pt idx="389">
                  <c:v>1447.8</c:v>
                </c:pt>
                <c:pt idx="390">
                  <c:v>1455.78</c:v>
                </c:pt>
                <c:pt idx="391">
                  <c:v>1489.9</c:v>
                </c:pt>
                <c:pt idx="392">
                  <c:v>1480</c:v>
                </c:pt>
                <c:pt idx="393">
                  <c:v>1474.45</c:v>
                </c:pt>
                <c:pt idx="394">
                  <c:v>1444.5</c:v>
                </c:pt>
                <c:pt idx="395">
                  <c:v>1444.25</c:v>
                </c:pt>
                <c:pt idx="396">
                  <c:v>1423.98</c:v>
                </c:pt>
                <c:pt idx="397">
                  <c:v>1427.6</c:v>
                </c:pt>
                <c:pt idx="398">
                  <c:v>1416.85</c:v>
                </c:pt>
                <c:pt idx="399">
                  <c:v>1430.5</c:v>
                </c:pt>
                <c:pt idx="400">
                  <c:v>1417.7</c:v>
                </c:pt>
                <c:pt idx="401">
                  <c:v>1417</c:v>
                </c:pt>
                <c:pt idx="402">
                  <c:v>1405.6</c:v>
                </c:pt>
                <c:pt idx="403">
                  <c:v>1419</c:v>
                </c:pt>
                <c:pt idx="404">
                  <c:v>1414</c:v>
                </c:pt>
                <c:pt idx="405">
                  <c:v>1399.7</c:v>
                </c:pt>
                <c:pt idx="406">
                  <c:v>1384.58</c:v>
                </c:pt>
                <c:pt idx="407">
                  <c:v>1399.25</c:v>
                </c:pt>
                <c:pt idx="408">
                  <c:v>1405.15</c:v>
                </c:pt>
                <c:pt idx="409">
                  <c:v>1410.7</c:v>
                </c:pt>
                <c:pt idx="410">
                  <c:v>1416.8</c:v>
                </c:pt>
                <c:pt idx="411">
                  <c:v>1415.3</c:v>
                </c:pt>
                <c:pt idx="412">
                  <c:v>1398.4</c:v>
                </c:pt>
                <c:pt idx="413">
                  <c:v>1388</c:v>
                </c:pt>
                <c:pt idx="414">
                  <c:v>1406</c:v>
                </c:pt>
                <c:pt idx="415">
                  <c:v>1398.78</c:v>
                </c:pt>
                <c:pt idx="416">
                  <c:v>1408.57</c:v>
                </c:pt>
                <c:pt idx="417">
                  <c:v>1408.43</c:v>
                </c:pt>
                <c:pt idx="418">
                  <c:v>1412</c:v>
                </c:pt>
                <c:pt idx="419">
                  <c:v>1400.3</c:v>
                </c:pt>
                <c:pt idx="420">
                  <c:v>1386.68</c:v>
                </c:pt>
                <c:pt idx="421">
                  <c:v>1396.05</c:v>
                </c:pt>
                <c:pt idx="422">
                  <c:v>1394.45</c:v>
                </c:pt>
                <c:pt idx="423">
                  <c:v>1441.78</c:v>
                </c:pt>
                <c:pt idx="424">
                  <c:v>1474.25</c:v>
                </c:pt>
                <c:pt idx="425">
                  <c:v>1492.15</c:v>
                </c:pt>
                <c:pt idx="426">
                  <c:v>1508.97</c:v>
                </c:pt>
                <c:pt idx="427">
                  <c:v>1536</c:v>
                </c:pt>
                <c:pt idx="428">
                  <c:v>1541.95</c:v>
                </c:pt>
                <c:pt idx="429">
                  <c:v>1549.45</c:v>
                </c:pt>
                <c:pt idx="430">
                  <c:v>1543.98</c:v>
                </c:pt>
                <c:pt idx="431">
                  <c:v>1518</c:v>
                </c:pt>
                <c:pt idx="432">
                  <c:v>1516.55</c:v>
                </c:pt>
                <c:pt idx="433">
                  <c:v>1507.65</c:v>
                </c:pt>
                <c:pt idx="434">
                  <c:v>1540</c:v>
                </c:pt>
                <c:pt idx="435">
                  <c:v>1551.55</c:v>
                </c:pt>
                <c:pt idx="436">
                  <c:v>1569.45</c:v>
                </c:pt>
                <c:pt idx="437">
                  <c:v>1571.35</c:v>
                </c:pt>
                <c:pt idx="438">
                  <c:v>1583.1</c:v>
                </c:pt>
                <c:pt idx="439">
                  <c:v>1591.35</c:v>
                </c:pt>
                <c:pt idx="440">
                  <c:v>1592.95</c:v>
                </c:pt>
                <c:pt idx="441">
                  <c:v>1605.25</c:v>
                </c:pt>
                <c:pt idx="442">
                  <c:v>1646.05</c:v>
                </c:pt>
                <c:pt idx="443">
                  <c:v>1684.95</c:v>
                </c:pt>
                <c:pt idx="444">
                  <c:v>1709</c:v>
                </c:pt>
                <c:pt idx="445">
                  <c:v>1666.35</c:v>
                </c:pt>
                <c:pt idx="446">
                  <c:v>1631.18</c:v>
                </c:pt>
                <c:pt idx="447">
                  <c:v>1639.3</c:v>
                </c:pt>
                <c:pt idx="448">
                  <c:v>1626.5</c:v>
                </c:pt>
                <c:pt idx="449">
                  <c:v>1635.1</c:v>
                </c:pt>
                <c:pt idx="450">
                  <c:v>1621.5</c:v>
                </c:pt>
                <c:pt idx="451">
                  <c:v>1627.9</c:v>
                </c:pt>
                <c:pt idx="452">
                  <c:v>1634.75</c:v>
                </c:pt>
                <c:pt idx="453">
                  <c:v>1649.3</c:v>
                </c:pt>
                <c:pt idx="454">
                  <c:v>1662</c:v>
                </c:pt>
                <c:pt idx="455">
                  <c:v>1679.2</c:v>
                </c:pt>
                <c:pt idx="456">
                  <c:v>1677.3</c:v>
                </c:pt>
                <c:pt idx="457">
                  <c:v>1687</c:v>
                </c:pt>
                <c:pt idx="458">
                  <c:v>1717.97</c:v>
                </c:pt>
                <c:pt idx="459">
                  <c:v>1706.28</c:v>
                </c:pt>
                <c:pt idx="460">
                  <c:v>1694.45</c:v>
                </c:pt>
                <c:pt idx="461">
                  <c:v>1688.35</c:v>
                </c:pt>
                <c:pt idx="462">
                  <c:v>1673.95</c:v>
                </c:pt>
                <c:pt idx="463">
                  <c:v>1677.4</c:v>
                </c:pt>
                <c:pt idx="464">
                  <c:v>1651.53</c:v>
                </c:pt>
                <c:pt idx="465">
                  <c:v>1640.25</c:v>
                </c:pt>
              </c:numCache>
            </c:numRef>
          </c:xVal>
          <c:yVal>
            <c:numRef>
              <c:f>Data!$E$3:$E$468</c:f>
              <c:numCache>
                <c:formatCode>_-* #,##0.00_-;\-* #,##0.00_-;_-* "-"??_-;_-@_-</c:formatCode>
                <c:ptCount val="466"/>
                <c:pt idx="0">
                  <c:v>4.38</c:v>
                </c:pt>
                <c:pt idx="1">
                  <c:v>4.37</c:v>
                </c:pt>
                <c:pt idx="2">
                  <c:v>4.3499999999999996</c:v>
                </c:pt>
                <c:pt idx="3">
                  <c:v>4.3</c:v>
                </c:pt>
                <c:pt idx="4">
                  <c:v>4.28</c:v>
                </c:pt>
                <c:pt idx="5">
                  <c:v>4.2300000000000004</c:v>
                </c:pt>
                <c:pt idx="6">
                  <c:v>4.32</c:v>
                </c:pt>
                <c:pt idx="7">
                  <c:v>4.4000000000000004</c:v>
                </c:pt>
                <c:pt idx="8">
                  <c:v>4.3600000000000003</c:v>
                </c:pt>
                <c:pt idx="9">
                  <c:v>4.38</c:v>
                </c:pt>
                <c:pt idx="10">
                  <c:v>4.38</c:v>
                </c:pt>
                <c:pt idx="11">
                  <c:v>4.41</c:v>
                </c:pt>
                <c:pt idx="12">
                  <c:v>4.3499999999999996</c:v>
                </c:pt>
                <c:pt idx="13">
                  <c:v>4.25</c:v>
                </c:pt>
                <c:pt idx="14">
                  <c:v>4.29</c:v>
                </c:pt>
                <c:pt idx="15">
                  <c:v>4.33</c:v>
                </c:pt>
                <c:pt idx="16">
                  <c:v>4.2</c:v>
                </c:pt>
                <c:pt idx="17">
                  <c:v>4.24</c:v>
                </c:pt>
                <c:pt idx="18">
                  <c:v>4.29</c:v>
                </c:pt>
                <c:pt idx="19">
                  <c:v>4.33</c:v>
                </c:pt>
                <c:pt idx="20">
                  <c:v>4.43</c:v>
                </c:pt>
                <c:pt idx="21">
                  <c:v>4.5199999999999996</c:v>
                </c:pt>
                <c:pt idx="22">
                  <c:v>4.5199999999999996</c:v>
                </c:pt>
                <c:pt idx="23">
                  <c:v>4.51</c:v>
                </c:pt>
                <c:pt idx="24">
                  <c:v>4.5599999999999996</c:v>
                </c:pt>
                <c:pt idx="25">
                  <c:v>4.5599999999999996</c:v>
                </c:pt>
                <c:pt idx="26">
                  <c:v>4.57</c:v>
                </c:pt>
                <c:pt idx="27">
                  <c:v>4.51</c:v>
                </c:pt>
                <c:pt idx="28">
                  <c:v>4.51</c:v>
                </c:pt>
                <c:pt idx="29">
                  <c:v>4.5199999999999996</c:v>
                </c:pt>
                <c:pt idx="30">
                  <c:v>4.62</c:v>
                </c:pt>
                <c:pt idx="31">
                  <c:v>4.55</c:v>
                </c:pt>
                <c:pt idx="32">
                  <c:v>4.47</c:v>
                </c:pt>
                <c:pt idx="33">
                  <c:v>4.45</c:v>
                </c:pt>
                <c:pt idx="34">
                  <c:v>4.4800000000000004</c:v>
                </c:pt>
                <c:pt idx="35">
                  <c:v>4.45</c:v>
                </c:pt>
                <c:pt idx="36">
                  <c:v>4.34</c:v>
                </c:pt>
                <c:pt idx="37">
                  <c:v>4.2699999999999996</c:v>
                </c:pt>
                <c:pt idx="38">
                  <c:v>4.3099999999999996</c:v>
                </c:pt>
                <c:pt idx="39">
                  <c:v>4.43</c:v>
                </c:pt>
                <c:pt idx="40">
                  <c:v>4.4800000000000004</c:v>
                </c:pt>
                <c:pt idx="41">
                  <c:v>4.47</c:v>
                </c:pt>
                <c:pt idx="42">
                  <c:v>4.4800000000000004</c:v>
                </c:pt>
                <c:pt idx="43">
                  <c:v>4.49</c:v>
                </c:pt>
                <c:pt idx="44">
                  <c:v>4.4800000000000004</c:v>
                </c:pt>
                <c:pt idx="45">
                  <c:v>4.3</c:v>
                </c:pt>
                <c:pt idx="46">
                  <c:v>4.32</c:v>
                </c:pt>
                <c:pt idx="47">
                  <c:v>4.2</c:v>
                </c:pt>
                <c:pt idx="48">
                  <c:v>4.16</c:v>
                </c:pt>
                <c:pt idx="49">
                  <c:v>4.16</c:v>
                </c:pt>
                <c:pt idx="50">
                  <c:v>4.16</c:v>
                </c:pt>
                <c:pt idx="51">
                  <c:v>4.13</c:v>
                </c:pt>
                <c:pt idx="52">
                  <c:v>4.2</c:v>
                </c:pt>
                <c:pt idx="53">
                  <c:v>4.34</c:v>
                </c:pt>
                <c:pt idx="54">
                  <c:v>4.3099999999999996</c:v>
                </c:pt>
                <c:pt idx="55">
                  <c:v>4.26</c:v>
                </c:pt>
                <c:pt idx="56">
                  <c:v>4.3</c:v>
                </c:pt>
                <c:pt idx="57">
                  <c:v>4.41</c:v>
                </c:pt>
                <c:pt idx="58">
                  <c:v>4.4000000000000004</c:v>
                </c:pt>
                <c:pt idx="59">
                  <c:v>4.3899999999999997</c:v>
                </c:pt>
                <c:pt idx="60">
                  <c:v>4.32</c:v>
                </c:pt>
                <c:pt idx="61">
                  <c:v>4.34</c:v>
                </c:pt>
                <c:pt idx="62">
                  <c:v>4.25</c:v>
                </c:pt>
                <c:pt idx="63">
                  <c:v>4.2699999999999996</c:v>
                </c:pt>
                <c:pt idx="64">
                  <c:v>4.24</c:v>
                </c:pt>
                <c:pt idx="65">
                  <c:v>4.22</c:v>
                </c:pt>
                <c:pt idx="66">
                  <c:v>4.25</c:v>
                </c:pt>
                <c:pt idx="67">
                  <c:v>4.3499999999999996</c:v>
                </c:pt>
                <c:pt idx="68">
                  <c:v>4.38</c:v>
                </c:pt>
                <c:pt idx="69">
                  <c:v>4.47</c:v>
                </c:pt>
                <c:pt idx="70">
                  <c:v>4.46</c:v>
                </c:pt>
                <c:pt idx="71">
                  <c:v>4.3600000000000003</c:v>
                </c:pt>
                <c:pt idx="72">
                  <c:v>4.3</c:v>
                </c:pt>
                <c:pt idx="73">
                  <c:v>4.26</c:v>
                </c:pt>
                <c:pt idx="74">
                  <c:v>4.26</c:v>
                </c:pt>
                <c:pt idx="75">
                  <c:v>4.17</c:v>
                </c:pt>
                <c:pt idx="76">
                  <c:v>4.2300000000000004</c:v>
                </c:pt>
                <c:pt idx="77">
                  <c:v>4.33</c:v>
                </c:pt>
                <c:pt idx="78">
                  <c:v>4.3899999999999997</c:v>
                </c:pt>
                <c:pt idx="79">
                  <c:v>4.3899999999999997</c:v>
                </c:pt>
                <c:pt idx="80">
                  <c:v>4.3899999999999997</c:v>
                </c:pt>
                <c:pt idx="81">
                  <c:v>4.32</c:v>
                </c:pt>
                <c:pt idx="82">
                  <c:v>4.22</c:v>
                </c:pt>
                <c:pt idx="83">
                  <c:v>4.22</c:v>
                </c:pt>
                <c:pt idx="84">
                  <c:v>4.22</c:v>
                </c:pt>
                <c:pt idx="85">
                  <c:v>4.22</c:v>
                </c:pt>
                <c:pt idx="86">
                  <c:v>4.2300000000000004</c:v>
                </c:pt>
                <c:pt idx="87">
                  <c:v>4.13</c:v>
                </c:pt>
                <c:pt idx="88">
                  <c:v>3.99</c:v>
                </c:pt>
                <c:pt idx="89">
                  <c:v>4</c:v>
                </c:pt>
                <c:pt idx="90">
                  <c:v>4.0199999999999996</c:v>
                </c:pt>
                <c:pt idx="91">
                  <c:v>4.03</c:v>
                </c:pt>
                <c:pt idx="92">
                  <c:v>3.94</c:v>
                </c:pt>
                <c:pt idx="93">
                  <c:v>3.95</c:v>
                </c:pt>
                <c:pt idx="94">
                  <c:v>3.98</c:v>
                </c:pt>
                <c:pt idx="95">
                  <c:v>4</c:v>
                </c:pt>
                <c:pt idx="96">
                  <c:v>3.98</c:v>
                </c:pt>
                <c:pt idx="97">
                  <c:v>4.0999999999999996</c:v>
                </c:pt>
                <c:pt idx="98">
                  <c:v>4.05</c:v>
                </c:pt>
                <c:pt idx="99">
                  <c:v>4.0999999999999996</c:v>
                </c:pt>
                <c:pt idx="100">
                  <c:v>3.98</c:v>
                </c:pt>
                <c:pt idx="101">
                  <c:v>4.01</c:v>
                </c:pt>
                <c:pt idx="102">
                  <c:v>4.1100000000000003</c:v>
                </c:pt>
                <c:pt idx="103">
                  <c:v>4.09</c:v>
                </c:pt>
                <c:pt idx="104">
                  <c:v>4.17</c:v>
                </c:pt>
                <c:pt idx="105">
                  <c:v>4.17</c:v>
                </c:pt>
                <c:pt idx="106">
                  <c:v>4.17</c:v>
                </c:pt>
                <c:pt idx="107">
                  <c:v>4.12</c:v>
                </c:pt>
                <c:pt idx="108">
                  <c:v>4.04</c:v>
                </c:pt>
                <c:pt idx="109">
                  <c:v>4.12</c:v>
                </c:pt>
                <c:pt idx="110">
                  <c:v>4.1399999999999997</c:v>
                </c:pt>
                <c:pt idx="111">
                  <c:v>4.1399999999999997</c:v>
                </c:pt>
                <c:pt idx="112">
                  <c:v>4.09</c:v>
                </c:pt>
                <c:pt idx="113">
                  <c:v>4.0999999999999996</c:v>
                </c:pt>
                <c:pt idx="114">
                  <c:v>4.05</c:v>
                </c:pt>
                <c:pt idx="115">
                  <c:v>4.04</c:v>
                </c:pt>
                <c:pt idx="116">
                  <c:v>4.1500000000000004</c:v>
                </c:pt>
                <c:pt idx="117">
                  <c:v>4.1500000000000004</c:v>
                </c:pt>
                <c:pt idx="118">
                  <c:v>4.1100000000000003</c:v>
                </c:pt>
                <c:pt idx="119">
                  <c:v>4.12</c:v>
                </c:pt>
                <c:pt idx="120">
                  <c:v>4.08</c:v>
                </c:pt>
                <c:pt idx="121">
                  <c:v>4.12</c:v>
                </c:pt>
                <c:pt idx="122">
                  <c:v>4.09</c:v>
                </c:pt>
                <c:pt idx="123">
                  <c:v>4.0599999999999996</c:v>
                </c:pt>
                <c:pt idx="124">
                  <c:v>4.0999999999999996</c:v>
                </c:pt>
                <c:pt idx="125">
                  <c:v>4.0599999999999996</c:v>
                </c:pt>
                <c:pt idx="126">
                  <c:v>4.1100000000000003</c:v>
                </c:pt>
                <c:pt idx="127">
                  <c:v>4.22</c:v>
                </c:pt>
                <c:pt idx="128">
                  <c:v>4.2699999999999996</c:v>
                </c:pt>
                <c:pt idx="129">
                  <c:v>4.28</c:v>
                </c:pt>
                <c:pt idx="130">
                  <c:v>4.28</c:v>
                </c:pt>
                <c:pt idx="131">
                  <c:v>4.32</c:v>
                </c:pt>
                <c:pt idx="132">
                  <c:v>4.3099999999999996</c:v>
                </c:pt>
                <c:pt idx="133">
                  <c:v>4.41</c:v>
                </c:pt>
                <c:pt idx="134">
                  <c:v>4.37</c:v>
                </c:pt>
                <c:pt idx="135">
                  <c:v>4.33</c:v>
                </c:pt>
                <c:pt idx="136">
                  <c:v>4.37</c:v>
                </c:pt>
                <c:pt idx="137">
                  <c:v>4.37</c:v>
                </c:pt>
                <c:pt idx="138">
                  <c:v>4.3600000000000003</c:v>
                </c:pt>
                <c:pt idx="139">
                  <c:v>4.38</c:v>
                </c:pt>
                <c:pt idx="140">
                  <c:v>4.3899999999999997</c:v>
                </c:pt>
                <c:pt idx="141">
                  <c:v>4.45</c:v>
                </c:pt>
                <c:pt idx="142">
                  <c:v>4.42</c:v>
                </c:pt>
                <c:pt idx="143">
                  <c:v>4.38</c:v>
                </c:pt>
                <c:pt idx="144">
                  <c:v>4.38</c:v>
                </c:pt>
                <c:pt idx="145">
                  <c:v>4.37</c:v>
                </c:pt>
                <c:pt idx="146">
                  <c:v>4.4400000000000004</c:v>
                </c:pt>
                <c:pt idx="147">
                  <c:v>4.43</c:v>
                </c:pt>
                <c:pt idx="148">
                  <c:v>4.4400000000000004</c:v>
                </c:pt>
                <c:pt idx="149">
                  <c:v>4.45</c:v>
                </c:pt>
                <c:pt idx="150">
                  <c:v>4.37</c:v>
                </c:pt>
                <c:pt idx="151">
                  <c:v>4.38</c:v>
                </c:pt>
                <c:pt idx="152">
                  <c:v>4.3099999999999996</c:v>
                </c:pt>
                <c:pt idx="153">
                  <c:v>4.2300000000000004</c:v>
                </c:pt>
                <c:pt idx="154">
                  <c:v>4.09</c:v>
                </c:pt>
                <c:pt idx="155">
                  <c:v>3.97</c:v>
                </c:pt>
                <c:pt idx="156">
                  <c:v>3.95</c:v>
                </c:pt>
                <c:pt idx="157">
                  <c:v>3.89</c:v>
                </c:pt>
                <c:pt idx="158">
                  <c:v>4.0199999999999996</c:v>
                </c:pt>
                <c:pt idx="159">
                  <c:v>4.01</c:v>
                </c:pt>
                <c:pt idx="160">
                  <c:v>4.03</c:v>
                </c:pt>
                <c:pt idx="161">
                  <c:v>4</c:v>
                </c:pt>
                <c:pt idx="162">
                  <c:v>4.0599999999999996</c:v>
                </c:pt>
                <c:pt idx="163">
                  <c:v>3.97</c:v>
                </c:pt>
                <c:pt idx="164">
                  <c:v>3.99</c:v>
                </c:pt>
                <c:pt idx="165">
                  <c:v>3.95</c:v>
                </c:pt>
                <c:pt idx="166">
                  <c:v>4.01</c:v>
                </c:pt>
                <c:pt idx="167">
                  <c:v>4.0199999999999996</c:v>
                </c:pt>
                <c:pt idx="168">
                  <c:v>4.09</c:v>
                </c:pt>
                <c:pt idx="169">
                  <c:v>4.1100000000000003</c:v>
                </c:pt>
                <c:pt idx="170">
                  <c:v>4.1100000000000003</c:v>
                </c:pt>
                <c:pt idx="171">
                  <c:v>4.1500000000000004</c:v>
                </c:pt>
                <c:pt idx="172">
                  <c:v>4.2</c:v>
                </c:pt>
                <c:pt idx="173">
                  <c:v>4.1399999999999997</c:v>
                </c:pt>
                <c:pt idx="174">
                  <c:v>4.1100000000000003</c:v>
                </c:pt>
                <c:pt idx="175">
                  <c:v>4.0599999999999996</c:v>
                </c:pt>
                <c:pt idx="176">
                  <c:v>4.04</c:v>
                </c:pt>
                <c:pt idx="177">
                  <c:v>4.12</c:v>
                </c:pt>
                <c:pt idx="178">
                  <c:v>4.13</c:v>
                </c:pt>
                <c:pt idx="179">
                  <c:v>3.99</c:v>
                </c:pt>
                <c:pt idx="180">
                  <c:v>3.96</c:v>
                </c:pt>
                <c:pt idx="181">
                  <c:v>3.97</c:v>
                </c:pt>
                <c:pt idx="182">
                  <c:v>3.9</c:v>
                </c:pt>
                <c:pt idx="183">
                  <c:v>3.94</c:v>
                </c:pt>
                <c:pt idx="184">
                  <c:v>3.93</c:v>
                </c:pt>
                <c:pt idx="185">
                  <c:v>3.78</c:v>
                </c:pt>
                <c:pt idx="186">
                  <c:v>3.76</c:v>
                </c:pt>
                <c:pt idx="187">
                  <c:v>3.75</c:v>
                </c:pt>
                <c:pt idx="188">
                  <c:v>3.47</c:v>
                </c:pt>
                <c:pt idx="189">
                  <c:v>3.33</c:v>
                </c:pt>
                <c:pt idx="190">
                  <c:v>3.29</c:v>
                </c:pt>
                <c:pt idx="191">
                  <c:v>3.44</c:v>
                </c:pt>
                <c:pt idx="192">
                  <c:v>3.28</c:v>
                </c:pt>
                <c:pt idx="193">
                  <c:v>3.27</c:v>
                </c:pt>
                <c:pt idx="194">
                  <c:v>3.17</c:v>
                </c:pt>
                <c:pt idx="195">
                  <c:v>3.16</c:v>
                </c:pt>
                <c:pt idx="196">
                  <c:v>3.07</c:v>
                </c:pt>
                <c:pt idx="197">
                  <c:v>3.08</c:v>
                </c:pt>
                <c:pt idx="198">
                  <c:v>3.27</c:v>
                </c:pt>
                <c:pt idx="199">
                  <c:v>3.33</c:v>
                </c:pt>
                <c:pt idx="200">
                  <c:v>3.39</c:v>
                </c:pt>
                <c:pt idx="201">
                  <c:v>3.3</c:v>
                </c:pt>
                <c:pt idx="202">
                  <c:v>3.41</c:v>
                </c:pt>
                <c:pt idx="203">
                  <c:v>3.31</c:v>
                </c:pt>
                <c:pt idx="204">
                  <c:v>3.42</c:v>
                </c:pt>
                <c:pt idx="205">
                  <c:v>3.39</c:v>
                </c:pt>
                <c:pt idx="206">
                  <c:v>3.37</c:v>
                </c:pt>
                <c:pt idx="207">
                  <c:v>3.26</c:v>
                </c:pt>
                <c:pt idx="208">
                  <c:v>3.05</c:v>
                </c:pt>
                <c:pt idx="209">
                  <c:v>3.24</c:v>
                </c:pt>
                <c:pt idx="210">
                  <c:v>3.46</c:v>
                </c:pt>
                <c:pt idx="211">
                  <c:v>3.41</c:v>
                </c:pt>
                <c:pt idx="212">
                  <c:v>3.48</c:v>
                </c:pt>
                <c:pt idx="213">
                  <c:v>3.69</c:v>
                </c:pt>
                <c:pt idx="214">
                  <c:v>3.71</c:v>
                </c:pt>
                <c:pt idx="215">
                  <c:v>3.62</c:v>
                </c:pt>
                <c:pt idx="216">
                  <c:v>3.5</c:v>
                </c:pt>
                <c:pt idx="217">
                  <c:v>3.57</c:v>
                </c:pt>
                <c:pt idx="218">
                  <c:v>3.58</c:v>
                </c:pt>
                <c:pt idx="219">
                  <c:v>3.56</c:v>
                </c:pt>
                <c:pt idx="220">
                  <c:v>3.54</c:v>
                </c:pt>
                <c:pt idx="221">
                  <c:v>3.53</c:v>
                </c:pt>
                <c:pt idx="222">
                  <c:v>3.45</c:v>
                </c:pt>
                <c:pt idx="223">
                  <c:v>3.38</c:v>
                </c:pt>
                <c:pt idx="224">
                  <c:v>3.46</c:v>
                </c:pt>
                <c:pt idx="225">
                  <c:v>3.51</c:v>
                </c:pt>
                <c:pt idx="226">
                  <c:v>3.48</c:v>
                </c:pt>
                <c:pt idx="227">
                  <c:v>3.5</c:v>
                </c:pt>
                <c:pt idx="228">
                  <c:v>3.41</c:v>
                </c:pt>
                <c:pt idx="229">
                  <c:v>3.4</c:v>
                </c:pt>
                <c:pt idx="230">
                  <c:v>3.3</c:v>
                </c:pt>
                <c:pt idx="231">
                  <c:v>3.31</c:v>
                </c:pt>
                <c:pt idx="232">
                  <c:v>3.27</c:v>
                </c:pt>
                <c:pt idx="233">
                  <c:v>3.28</c:v>
                </c:pt>
                <c:pt idx="234">
                  <c:v>3.27</c:v>
                </c:pt>
                <c:pt idx="235">
                  <c:v>3.39</c:v>
                </c:pt>
                <c:pt idx="236">
                  <c:v>3.39</c:v>
                </c:pt>
                <c:pt idx="237">
                  <c:v>3.56</c:v>
                </c:pt>
                <c:pt idx="238">
                  <c:v>3.52</c:v>
                </c:pt>
                <c:pt idx="239">
                  <c:v>3.57</c:v>
                </c:pt>
                <c:pt idx="240">
                  <c:v>3.59</c:v>
                </c:pt>
                <c:pt idx="241">
                  <c:v>3.54</c:v>
                </c:pt>
                <c:pt idx="242">
                  <c:v>3.53</c:v>
                </c:pt>
                <c:pt idx="243">
                  <c:v>3.49</c:v>
                </c:pt>
                <c:pt idx="244">
                  <c:v>3.53</c:v>
                </c:pt>
                <c:pt idx="245">
                  <c:v>3.44</c:v>
                </c:pt>
                <c:pt idx="246">
                  <c:v>3.44</c:v>
                </c:pt>
                <c:pt idx="247">
                  <c:v>3.26</c:v>
                </c:pt>
                <c:pt idx="248">
                  <c:v>3.26</c:v>
                </c:pt>
                <c:pt idx="249">
                  <c:v>3.32</c:v>
                </c:pt>
                <c:pt idx="250">
                  <c:v>3.29</c:v>
                </c:pt>
                <c:pt idx="251">
                  <c:v>3.35</c:v>
                </c:pt>
                <c:pt idx="252">
                  <c:v>3.37</c:v>
                </c:pt>
                <c:pt idx="253">
                  <c:v>3.42</c:v>
                </c:pt>
                <c:pt idx="254">
                  <c:v>3.46</c:v>
                </c:pt>
                <c:pt idx="255">
                  <c:v>3.46</c:v>
                </c:pt>
                <c:pt idx="256">
                  <c:v>3.46</c:v>
                </c:pt>
                <c:pt idx="257">
                  <c:v>3.38</c:v>
                </c:pt>
                <c:pt idx="258">
                  <c:v>3.36</c:v>
                </c:pt>
                <c:pt idx="259">
                  <c:v>3.44</c:v>
                </c:pt>
                <c:pt idx="260">
                  <c:v>3.44</c:v>
                </c:pt>
                <c:pt idx="261">
                  <c:v>3.53</c:v>
                </c:pt>
                <c:pt idx="262">
                  <c:v>3.41</c:v>
                </c:pt>
                <c:pt idx="263">
                  <c:v>3.41</c:v>
                </c:pt>
                <c:pt idx="264">
                  <c:v>3.43</c:v>
                </c:pt>
                <c:pt idx="265">
                  <c:v>3.4</c:v>
                </c:pt>
                <c:pt idx="266">
                  <c:v>3.51</c:v>
                </c:pt>
                <c:pt idx="267">
                  <c:v>3.52</c:v>
                </c:pt>
                <c:pt idx="268">
                  <c:v>3.63</c:v>
                </c:pt>
                <c:pt idx="269">
                  <c:v>3.62</c:v>
                </c:pt>
                <c:pt idx="270">
                  <c:v>3.66</c:v>
                </c:pt>
                <c:pt idx="271">
                  <c:v>3.71</c:v>
                </c:pt>
                <c:pt idx="272">
                  <c:v>3.73</c:v>
                </c:pt>
                <c:pt idx="273">
                  <c:v>3.79</c:v>
                </c:pt>
                <c:pt idx="274">
                  <c:v>3.72</c:v>
                </c:pt>
                <c:pt idx="275">
                  <c:v>3.79</c:v>
                </c:pt>
                <c:pt idx="276">
                  <c:v>3.78</c:v>
                </c:pt>
                <c:pt idx="277">
                  <c:v>3.8</c:v>
                </c:pt>
                <c:pt idx="278">
                  <c:v>3.89</c:v>
                </c:pt>
                <c:pt idx="279">
                  <c:v>3.86</c:v>
                </c:pt>
                <c:pt idx="280">
                  <c:v>3.82</c:v>
                </c:pt>
                <c:pt idx="281">
                  <c:v>3.76</c:v>
                </c:pt>
                <c:pt idx="282">
                  <c:v>3.82</c:v>
                </c:pt>
                <c:pt idx="283">
                  <c:v>3.77</c:v>
                </c:pt>
                <c:pt idx="284">
                  <c:v>3.87</c:v>
                </c:pt>
                <c:pt idx="285">
                  <c:v>3.84</c:v>
                </c:pt>
                <c:pt idx="286">
                  <c:v>3.84</c:v>
                </c:pt>
                <c:pt idx="287">
                  <c:v>3.88</c:v>
                </c:pt>
                <c:pt idx="288">
                  <c:v>3.96</c:v>
                </c:pt>
                <c:pt idx="289">
                  <c:v>3.84</c:v>
                </c:pt>
                <c:pt idx="290">
                  <c:v>3.81</c:v>
                </c:pt>
                <c:pt idx="291">
                  <c:v>3.81</c:v>
                </c:pt>
                <c:pt idx="292">
                  <c:v>3.79</c:v>
                </c:pt>
                <c:pt idx="293">
                  <c:v>3.76</c:v>
                </c:pt>
                <c:pt idx="294">
                  <c:v>3.71</c:v>
                </c:pt>
                <c:pt idx="295">
                  <c:v>3.73</c:v>
                </c:pt>
                <c:pt idx="296">
                  <c:v>3.83</c:v>
                </c:pt>
                <c:pt idx="297">
                  <c:v>3.82</c:v>
                </c:pt>
                <c:pt idx="298">
                  <c:v>3.81</c:v>
                </c:pt>
                <c:pt idx="299">
                  <c:v>3.88</c:v>
                </c:pt>
                <c:pt idx="300">
                  <c:v>3.88</c:v>
                </c:pt>
                <c:pt idx="301">
                  <c:v>3.9</c:v>
                </c:pt>
                <c:pt idx="302">
                  <c:v>3.85</c:v>
                </c:pt>
                <c:pt idx="303">
                  <c:v>3.91</c:v>
                </c:pt>
                <c:pt idx="304">
                  <c:v>3.89</c:v>
                </c:pt>
                <c:pt idx="305">
                  <c:v>3.86</c:v>
                </c:pt>
                <c:pt idx="306">
                  <c:v>3.76</c:v>
                </c:pt>
                <c:pt idx="307">
                  <c:v>3.76</c:v>
                </c:pt>
                <c:pt idx="308">
                  <c:v>3.78</c:v>
                </c:pt>
                <c:pt idx="309">
                  <c:v>3.86</c:v>
                </c:pt>
                <c:pt idx="310">
                  <c:v>3.83</c:v>
                </c:pt>
                <c:pt idx="311">
                  <c:v>3.88</c:v>
                </c:pt>
                <c:pt idx="312">
                  <c:v>3.84</c:v>
                </c:pt>
                <c:pt idx="313">
                  <c:v>3.89</c:v>
                </c:pt>
                <c:pt idx="314">
                  <c:v>3.87</c:v>
                </c:pt>
                <c:pt idx="315">
                  <c:v>3.9</c:v>
                </c:pt>
                <c:pt idx="316">
                  <c:v>3.84</c:v>
                </c:pt>
                <c:pt idx="317">
                  <c:v>3.85</c:v>
                </c:pt>
                <c:pt idx="318">
                  <c:v>3.78</c:v>
                </c:pt>
                <c:pt idx="319">
                  <c:v>3.81</c:v>
                </c:pt>
                <c:pt idx="320">
                  <c:v>3.89</c:v>
                </c:pt>
                <c:pt idx="321">
                  <c:v>3.88</c:v>
                </c:pt>
                <c:pt idx="322">
                  <c:v>3.8</c:v>
                </c:pt>
                <c:pt idx="323">
                  <c:v>3.8</c:v>
                </c:pt>
                <c:pt idx="324">
                  <c:v>3.84</c:v>
                </c:pt>
                <c:pt idx="325">
                  <c:v>3.93</c:v>
                </c:pt>
                <c:pt idx="326">
                  <c:v>3.92</c:v>
                </c:pt>
                <c:pt idx="327">
                  <c:v>3.79</c:v>
                </c:pt>
                <c:pt idx="328">
                  <c:v>3.8</c:v>
                </c:pt>
                <c:pt idx="329">
                  <c:v>3.8</c:v>
                </c:pt>
                <c:pt idx="330">
                  <c:v>3.8</c:v>
                </c:pt>
                <c:pt idx="331">
                  <c:v>3.65</c:v>
                </c:pt>
                <c:pt idx="332">
                  <c:v>3.66</c:v>
                </c:pt>
                <c:pt idx="333">
                  <c:v>3.75</c:v>
                </c:pt>
                <c:pt idx="334">
                  <c:v>3.65</c:v>
                </c:pt>
                <c:pt idx="335">
                  <c:v>3.65</c:v>
                </c:pt>
                <c:pt idx="336">
                  <c:v>3.7</c:v>
                </c:pt>
                <c:pt idx="337">
                  <c:v>3.69</c:v>
                </c:pt>
                <c:pt idx="338">
                  <c:v>3.67</c:v>
                </c:pt>
                <c:pt idx="339">
                  <c:v>3.74</c:v>
                </c:pt>
                <c:pt idx="340">
                  <c:v>3.68</c:v>
                </c:pt>
                <c:pt idx="341">
                  <c:v>3.75</c:v>
                </c:pt>
                <c:pt idx="342">
                  <c:v>3.77</c:v>
                </c:pt>
                <c:pt idx="343">
                  <c:v>3.83</c:v>
                </c:pt>
                <c:pt idx="344">
                  <c:v>3.88</c:v>
                </c:pt>
                <c:pt idx="345">
                  <c:v>3.87</c:v>
                </c:pt>
                <c:pt idx="346">
                  <c:v>3.87</c:v>
                </c:pt>
                <c:pt idx="347">
                  <c:v>3.81</c:v>
                </c:pt>
                <c:pt idx="348">
                  <c:v>3.76</c:v>
                </c:pt>
                <c:pt idx="349">
                  <c:v>3.74</c:v>
                </c:pt>
                <c:pt idx="350">
                  <c:v>3.74</c:v>
                </c:pt>
                <c:pt idx="351">
                  <c:v>3.72</c:v>
                </c:pt>
                <c:pt idx="352">
                  <c:v>3.7</c:v>
                </c:pt>
                <c:pt idx="353">
                  <c:v>3.72</c:v>
                </c:pt>
                <c:pt idx="354">
                  <c:v>3.68</c:v>
                </c:pt>
                <c:pt idx="355">
                  <c:v>3.58</c:v>
                </c:pt>
                <c:pt idx="356">
                  <c:v>3.54</c:v>
                </c:pt>
                <c:pt idx="357">
                  <c:v>3.49</c:v>
                </c:pt>
                <c:pt idx="358">
                  <c:v>3.49</c:v>
                </c:pt>
                <c:pt idx="359">
                  <c:v>3.49</c:v>
                </c:pt>
                <c:pt idx="360">
                  <c:v>3.53</c:v>
                </c:pt>
                <c:pt idx="361">
                  <c:v>3.53</c:v>
                </c:pt>
                <c:pt idx="362">
                  <c:v>3.44</c:v>
                </c:pt>
                <c:pt idx="363">
                  <c:v>3.47</c:v>
                </c:pt>
                <c:pt idx="364">
                  <c:v>3.48</c:v>
                </c:pt>
                <c:pt idx="365">
                  <c:v>3.5</c:v>
                </c:pt>
                <c:pt idx="366">
                  <c:v>3.48</c:v>
                </c:pt>
                <c:pt idx="367">
                  <c:v>3.39</c:v>
                </c:pt>
                <c:pt idx="368">
                  <c:v>3.37</c:v>
                </c:pt>
                <c:pt idx="369">
                  <c:v>3.34</c:v>
                </c:pt>
                <c:pt idx="370">
                  <c:v>3.34</c:v>
                </c:pt>
                <c:pt idx="371">
                  <c:v>3.34</c:v>
                </c:pt>
                <c:pt idx="372">
                  <c:v>3.36</c:v>
                </c:pt>
                <c:pt idx="373">
                  <c:v>3.4</c:v>
                </c:pt>
                <c:pt idx="374">
                  <c:v>3.3</c:v>
                </c:pt>
                <c:pt idx="375">
                  <c:v>3.36</c:v>
                </c:pt>
                <c:pt idx="376">
                  <c:v>3.35</c:v>
                </c:pt>
                <c:pt idx="377">
                  <c:v>3.35</c:v>
                </c:pt>
                <c:pt idx="378">
                  <c:v>3.36</c:v>
                </c:pt>
                <c:pt idx="379">
                  <c:v>3.4</c:v>
                </c:pt>
                <c:pt idx="380">
                  <c:v>3.4</c:v>
                </c:pt>
                <c:pt idx="381">
                  <c:v>3.45</c:v>
                </c:pt>
                <c:pt idx="382">
                  <c:v>3.42</c:v>
                </c:pt>
                <c:pt idx="383">
                  <c:v>3.33</c:v>
                </c:pt>
                <c:pt idx="384">
                  <c:v>3.32</c:v>
                </c:pt>
                <c:pt idx="385">
                  <c:v>3.33</c:v>
                </c:pt>
                <c:pt idx="386">
                  <c:v>3.34</c:v>
                </c:pt>
                <c:pt idx="387">
                  <c:v>3.37</c:v>
                </c:pt>
                <c:pt idx="388">
                  <c:v>3.35</c:v>
                </c:pt>
                <c:pt idx="389">
                  <c:v>3.49</c:v>
                </c:pt>
                <c:pt idx="390">
                  <c:v>3.46</c:v>
                </c:pt>
                <c:pt idx="391">
                  <c:v>3.55</c:v>
                </c:pt>
                <c:pt idx="392">
                  <c:v>3.5</c:v>
                </c:pt>
                <c:pt idx="393">
                  <c:v>3.49</c:v>
                </c:pt>
                <c:pt idx="394">
                  <c:v>3.42</c:v>
                </c:pt>
                <c:pt idx="395">
                  <c:v>3.43</c:v>
                </c:pt>
                <c:pt idx="396">
                  <c:v>3.4</c:v>
                </c:pt>
                <c:pt idx="397">
                  <c:v>3.42</c:v>
                </c:pt>
                <c:pt idx="398">
                  <c:v>3.44</c:v>
                </c:pt>
                <c:pt idx="399">
                  <c:v>3.5</c:v>
                </c:pt>
                <c:pt idx="400">
                  <c:v>3.49</c:v>
                </c:pt>
                <c:pt idx="401">
                  <c:v>3.44</c:v>
                </c:pt>
                <c:pt idx="402">
                  <c:v>3.46</c:v>
                </c:pt>
                <c:pt idx="403">
                  <c:v>3.51</c:v>
                </c:pt>
                <c:pt idx="404">
                  <c:v>3.42</c:v>
                </c:pt>
                <c:pt idx="405">
                  <c:v>3.36</c:v>
                </c:pt>
                <c:pt idx="406">
                  <c:v>3.36</c:v>
                </c:pt>
                <c:pt idx="407">
                  <c:v>3.37</c:v>
                </c:pt>
                <c:pt idx="408">
                  <c:v>3.39</c:v>
                </c:pt>
                <c:pt idx="409">
                  <c:v>3.43</c:v>
                </c:pt>
                <c:pt idx="410">
                  <c:v>3.42</c:v>
                </c:pt>
                <c:pt idx="411">
                  <c:v>3.43</c:v>
                </c:pt>
                <c:pt idx="412">
                  <c:v>3.36</c:v>
                </c:pt>
                <c:pt idx="413">
                  <c:v>3.32</c:v>
                </c:pt>
                <c:pt idx="414">
                  <c:v>3.38</c:v>
                </c:pt>
                <c:pt idx="415">
                  <c:v>3.4</c:v>
                </c:pt>
                <c:pt idx="416">
                  <c:v>3.44</c:v>
                </c:pt>
                <c:pt idx="417">
                  <c:v>3.42</c:v>
                </c:pt>
                <c:pt idx="418">
                  <c:v>3.42</c:v>
                </c:pt>
                <c:pt idx="419">
                  <c:v>3.39</c:v>
                </c:pt>
                <c:pt idx="420">
                  <c:v>3.35</c:v>
                </c:pt>
                <c:pt idx="421">
                  <c:v>3.36</c:v>
                </c:pt>
                <c:pt idx="422">
                  <c:v>3.35</c:v>
                </c:pt>
                <c:pt idx="423">
                  <c:v>3.38</c:v>
                </c:pt>
                <c:pt idx="424">
                  <c:v>3.42</c:v>
                </c:pt>
                <c:pt idx="425">
                  <c:v>3.38</c:v>
                </c:pt>
                <c:pt idx="426">
                  <c:v>3.45</c:v>
                </c:pt>
                <c:pt idx="427">
                  <c:v>3.45</c:v>
                </c:pt>
                <c:pt idx="428">
                  <c:v>3.48</c:v>
                </c:pt>
                <c:pt idx="429">
                  <c:v>3.46</c:v>
                </c:pt>
                <c:pt idx="430">
                  <c:v>3.46</c:v>
                </c:pt>
                <c:pt idx="431">
                  <c:v>3.44</c:v>
                </c:pt>
                <c:pt idx="432">
                  <c:v>3.43</c:v>
                </c:pt>
                <c:pt idx="433">
                  <c:v>3.43</c:v>
                </c:pt>
                <c:pt idx="434">
                  <c:v>3.45</c:v>
                </c:pt>
                <c:pt idx="435">
                  <c:v>3.48</c:v>
                </c:pt>
                <c:pt idx="436">
                  <c:v>3.46</c:v>
                </c:pt>
                <c:pt idx="437">
                  <c:v>3.51</c:v>
                </c:pt>
                <c:pt idx="438">
                  <c:v>3.49</c:v>
                </c:pt>
                <c:pt idx="439">
                  <c:v>3.61</c:v>
                </c:pt>
                <c:pt idx="440">
                  <c:v>3.65</c:v>
                </c:pt>
                <c:pt idx="441">
                  <c:v>3.66</c:v>
                </c:pt>
                <c:pt idx="442">
                  <c:v>3.67</c:v>
                </c:pt>
                <c:pt idx="443">
                  <c:v>3.66</c:v>
                </c:pt>
                <c:pt idx="444">
                  <c:v>3.79</c:v>
                </c:pt>
                <c:pt idx="445">
                  <c:v>3.76</c:v>
                </c:pt>
                <c:pt idx="446">
                  <c:v>3.77</c:v>
                </c:pt>
                <c:pt idx="447">
                  <c:v>3.78</c:v>
                </c:pt>
                <c:pt idx="448">
                  <c:v>3.75</c:v>
                </c:pt>
                <c:pt idx="449">
                  <c:v>3.75</c:v>
                </c:pt>
                <c:pt idx="450">
                  <c:v>3.71</c:v>
                </c:pt>
                <c:pt idx="451">
                  <c:v>3.75</c:v>
                </c:pt>
                <c:pt idx="452">
                  <c:v>3.68</c:v>
                </c:pt>
                <c:pt idx="453">
                  <c:v>3.71</c:v>
                </c:pt>
                <c:pt idx="454">
                  <c:v>3.72</c:v>
                </c:pt>
                <c:pt idx="455">
                  <c:v>3.77</c:v>
                </c:pt>
                <c:pt idx="456">
                  <c:v>3.78</c:v>
                </c:pt>
                <c:pt idx="457">
                  <c:v>3.76</c:v>
                </c:pt>
                <c:pt idx="458">
                  <c:v>3.76</c:v>
                </c:pt>
                <c:pt idx="459">
                  <c:v>3.76</c:v>
                </c:pt>
                <c:pt idx="460">
                  <c:v>3.71</c:v>
                </c:pt>
                <c:pt idx="461">
                  <c:v>3.69</c:v>
                </c:pt>
                <c:pt idx="462">
                  <c:v>3.7</c:v>
                </c:pt>
                <c:pt idx="463">
                  <c:v>3.74</c:v>
                </c:pt>
                <c:pt idx="464">
                  <c:v>3.69</c:v>
                </c:pt>
                <c:pt idx="465">
                  <c:v>3.69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215-FF44-847F-7BBF99281937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Data!$B$3:$B$468</c:f>
              <c:numCache>
                <c:formatCode>_-* #,##0.00_-;\-* #,##0.00_-;_-* "-"??_-;_-@_-</c:formatCode>
                <c:ptCount val="466"/>
                <c:pt idx="0">
                  <c:v>1768.5</c:v>
                </c:pt>
                <c:pt idx="1">
                  <c:v>1757.5</c:v>
                </c:pt>
                <c:pt idx="2">
                  <c:v>1728.5</c:v>
                </c:pt>
                <c:pt idx="3">
                  <c:v>1731.5</c:v>
                </c:pt>
                <c:pt idx="4">
                  <c:v>1733.5</c:v>
                </c:pt>
                <c:pt idx="5">
                  <c:v>1742</c:v>
                </c:pt>
                <c:pt idx="6">
                  <c:v>1770.5</c:v>
                </c:pt>
                <c:pt idx="7">
                  <c:v>1801</c:v>
                </c:pt>
                <c:pt idx="8">
                  <c:v>1802</c:v>
                </c:pt>
                <c:pt idx="9">
                  <c:v>1813</c:v>
                </c:pt>
                <c:pt idx="10">
                  <c:v>1803.85</c:v>
                </c:pt>
                <c:pt idx="11">
                  <c:v>1826.5</c:v>
                </c:pt>
                <c:pt idx="12">
                  <c:v>1834.5</c:v>
                </c:pt>
                <c:pt idx="13">
                  <c:v>1811</c:v>
                </c:pt>
                <c:pt idx="14">
                  <c:v>1826.5</c:v>
                </c:pt>
                <c:pt idx="15">
                  <c:v>1814.5</c:v>
                </c:pt>
                <c:pt idx="16">
                  <c:v>1787</c:v>
                </c:pt>
                <c:pt idx="17">
                  <c:v>1813</c:v>
                </c:pt>
                <c:pt idx="18">
                  <c:v>1785.5</c:v>
                </c:pt>
                <c:pt idx="19">
                  <c:v>1796.5</c:v>
                </c:pt>
                <c:pt idx="20">
                  <c:v>1794</c:v>
                </c:pt>
                <c:pt idx="21">
                  <c:v>1828.5</c:v>
                </c:pt>
                <c:pt idx="22">
                  <c:v>1833.5</c:v>
                </c:pt>
                <c:pt idx="23">
                  <c:v>1838.5</c:v>
                </c:pt>
                <c:pt idx="24">
                  <c:v>1843.5</c:v>
                </c:pt>
                <c:pt idx="25">
                  <c:v>1841</c:v>
                </c:pt>
                <c:pt idx="26">
                  <c:v>1860</c:v>
                </c:pt>
                <c:pt idx="27">
                  <c:v>1858</c:v>
                </c:pt>
                <c:pt idx="28">
                  <c:v>1827.25</c:v>
                </c:pt>
                <c:pt idx="29">
                  <c:v>1804</c:v>
                </c:pt>
                <c:pt idx="30">
                  <c:v>1829.5</c:v>
                </c:pt>
                <c:pt idx="31">
                  <c:v>1830.5</c:v>
                </c:pt>
                <c:pt idx="32">
                  <c:v>1830</c:v>
                </c:pt>
                <c:pt idx="33">
                  <c:v>1846.5</c:v>
                </c:pt>
                <c:pt idx="34">
                  <c:v>1835.5</c:v>
                </c:pt>
                <c:pt idx="35">
                  <c:v>1851.45</c:v>
                </c:pt>
                <c:pt idx="36">
                  <c:v>1791</c:v>
                </c:pt>
                <c:pt idx="37">
                  <c:v>1784</c:v>
                </c:pt>
                <c:pt idx="38">
                  <c:v>1782.5</c:v>
                </c:pt>
                <c:pt idx="39">
                  <c:v>1806</c:v>
                </c:pt>
                <c:pt idx="40">
                  <c:v>1808</c:v>
                </c:pt>
                <c:pt idx="41">
                  <c:v>1842</c:v>
                </c:pt>
                <c:pt idx="42">
                  <c:v>1849.5</c:v>
                </c:pt>
                <c:pt idx="43">
                  <c:v>1827.5</c:v>
                </c:pt>
                <c:pt idx="44">
                  <c:v>1842.5</c:v>
                </c:pt>
                <c:pt idx="45">
                  <c:v>1820.5</c:v>
                </c:pt>
                <c:pt idx="46">
                  <c:v>1806</c:v>
                </c:pt>
                <c:pt idx="47">
                  <c:v>1802.5</c:v>
                </c:pt>
                <c:pt idx="48">
                  <c:v>1764.5</c:v>
                </c:pt>
                <c:pt idx="49">
                  <c:v>1781</c:v>
                </c:pt>
                <c:pt idx="50">
                  <c:v>1756</c:v>
                </c:pt>
                <c:pt idx="51">
                  <c:v>1701</c:v>
                </c:pt>
                <c:pt idx="52">
                  <c:v>1694.5</c:v>
                </c:pt>
                <c:pt idx="53">
                  <c:v>1700.5</c:v>
                </c:pt>
                <c:pt idx="54">
                  <c:v>1722</c:v>
                </c:pt>
                <c:pt idx="55">
                  <c:v>1745.75</c:v>
                </c:pt>
                <c:pt idx="56">
                  <c:v>1738.5</c:v>
                </c:pt>
                <c:pt idx="57">
                  <c:v>1757.5</c:v>
                </c:pt>
                <c:pt idx="58">
                  <c:v>1755.5</c:v>
                </c:pt>
                <c:pt idx="59">
                  <c:v>1750</c:v>
                </c:pt>
                <c:pt idx="60">
                  <c:v>1745.5</c:v>
                </c:pt>
                <c:pt idx="61">
                  <c:v>1741</c:v>
                </c:pt>
                <c:pt idx="62">
                  <c:v>1769</c:v>
                </c:pt>
                <c:pt idx="63">
                  <c:v>1768</c:v>
                </c:pt>
                <c:pt idx="64">
                  <c:v>1765</c:v>
                </c:pt>
                <c:pt idx="65">
                  <c:v>1787</c:v>
                </c:pt>
                <c:pt idx="66">
                  <c:v>1794.5</c:v>
                </c:pt>
                <c:pt idx="67">
                  <c:v>1793.5</c:v>
                </c:pt>
                <c:pt idx="68">
                  <c:v>1785</c:v>
                </c:pt>
                <c:pt idx="69">
                  <c:v>1813</c:v>
                </c:pt>
                <c:pt idx="70">
                  <c:v>1784</c:v>
                </c:pt>
                <c:pt idx="71">
                  <c:v>1770</c:v>
                </c:pt>
                <c:pt idx="72">
                  <c:v>1776</c:v>
                </c:pt>
                <c:pt idx="73">
                  <c:v>1794.5</c:v>
                </c:pt>
                <c:pt idx="74">
                  <c:v>1789</c:v>
                </c:pt>
                <c:pt idx="75">
                  <c:v>1781.5</c:v>
                </c:pt>
                <c:pt idx="76">
                  <c:v>1773</c:v>
                </c:pt>
                <c:pt idx="77">
                  <c:v>1803</c:v>
                </c:pt>
                <c:pt idx="78">
                  <c:v>1816</c:v>
                </c:pt>
                <c:pt idx="79">
                  <c:v>1822.5</c:v>
                </c:pt>
                <c:pt idx="80">
                  <c:v>1825.5</c:v>
                </c:pt>
                <c:pt idx="81">
                  <c:v>1805</c:v>
                </c:pt>
                <c:pt idx="82">
                  <c:v>1824.93</c:v>
                </c:pt>
                <c:pt idx="83">
                  <c:v>1839.65</c:v>
                </c:pt>
                <c:pt idx="84">
                  <c:v>1873</c:v>
                </c:pt>
                <c:pt idx="85">
                  <c:v>1859.28</c:v>
                </c:pt>
                <c:pt idx="86">
                  <c:v>1853.98</c:v>
                </c:pt>
                <c:pt idx="87">
                  <c:v>1823.65</c:v>
                </c:pt>
                <c:pt idx="88">
                  <c:v>1764</c:v>
                </c:pt>
                <c:pt idx="89">
                  <c:v>1784.73</c:v>
                </c:pt>
                <c:pt idx="90">
                  <c:v>1795.5</c:v>
                </c:pt>
                <c:pt idx="91">
                  <c:v>1795.9</c:v>
                </c:pt>
                <c:pt idx="92">
                  <c:v>1775.63</c:v>
                </c:pt>
                <c:pt idx="93">
                  <c:v>1770.75</c:v>
                </c:pt>
                <c:pt idx="94">
                  <c:v>1764.3</c:v>
                </c:pt>
                <c:pt idx="95">
                  <c:v>1757.75</c:v>
                </c:pt>
                <c:pt idx="96">
                  <c:v>1768.25</c:v>
                </c:pt>
                <c:pt idx="97">
                  <c:v>1768.75</c:v>
                </c:pt>
                <c:pt idx="98">
                  <c:v>1765.5</c:v>
                </c:pt>
                <c:pt idx="99">
                  <c:v>1771.78</c:v>
                </c:pt>
                <c:pt idx="100">
                  <c:v>1753</c:v>
                </c:pt>
                <c:pt idx="101">
                  <c:v>1766.25</c:v>
                </c:pt>
                <c:pt idx="102">
                  <c:v>1780</c:v>
                </c:pt>
                <c:pt idx="103">
                  <c:v>1769.5</c:v>
                </c:pt>
                <c:pt idx="104">
                  <c:v>1800</c:v>
                </c:pt>
                <c:pt idx="105">
                  <c:v>1801.35</c:v>
                </c:pt>
                <c:pt idx="106">
                  <c:v>1832.2</c:v>
                </c:pt>
                <c:pt idx="107">
                  <c:v>1818.45</c:v>
                </c:pt>
                <c:pt idx="108">
                  <c:v>1815.75</c:v>
                </c:pt>
                <c:pt idx="109">
                  <c:v>1817.95</c:v>
                </c:pt>
                <c:pt idx="110">
                  <c:v>1811.63</c:v>
                </c:pt>
                <c:pt idx="111">
                  <c:v>1833.65</c:v>
                </c:pt>
                <c:pt idx="112">
                  <c:v>1823.45</c:v>
                </c:pt>
                <c:pt idx="113">
                  <c:v>1840.05</c:v>
                </c:pt>
                <c:pt idx="114">
                  <c:v>1831.5</c:v>
                </c:pt>
                <c:pt idx="115">
                  <c:v>1798</c:v>
                </c:pt>
                <c:pt idx="116">
                  <c:v>1794.68</c:v>
                </c:pt>
                <c:pt idx="117">
                  <c:v>1776.5</c:v>
                </c:pt>
                <c:pt idx="118">
                  <c:v>1758.35</c:v>
                </c:pt>
                <c:pt idx="119">
                  <c:v>1757</c:v>
                </c:pt>
                <c:pt idx="120">
                  <c:v>1730.5</c:v>
                </c:pt>
                <c:pt idx="121">
                  <c:v>1748.83</c:v>
                </c:pt>
                <c:pt idx="122">
                  <c:v>1741.95</c:v>
                </c:pt>
                <c:pt idx="123">
                  <c:v>1700.8</c:v>
                </c:pt>
                <c:pt idx="124">
                  <c:v>1688</c:v>
                </c:pt>
                <c:pt idx="125">
                  <c:v>1673.8</c:v>
                </c:pt>
                <c:pt idx="126">
                  <c:v>1693.13</c:v>
                </c:pt>
                <c:pt idx="127">
                  <c:v>1724.6</c:v>
                </c:pt>
                <c:pt idx="128">
                  <c:v>1722.6</c:v>
                </c:pt>
                <c:pt idx="129">
                  <c:v>1719.5</c:v>
                </c:pt>
                <c:pt idx="130">
                  <c:v>1723.55</c:v>
                </c:pt>
                <c:pt idx="131">
                  <c:v>1741</c:v>
                </c:pt>
                <c:pt idx="132">
                  <c:v>1726.85</c:v>
                </c:pt>
                <c:pt idx="133">
                  <c:v>1743.4</c:v>
                </c:pt>
                <c:pt idx="134">
                  <c:v>1736.5</c:v>
                </c:pt>
                <c:pt idx="135">
                  <c:v>1723.9</c:v>
                </c:pt>
                <c:pt idx="136">
                  <c:v>1731.8</c:v>
                </c:pt>
                <c:pt idx="137">
                  <c:v>1755.7</c:v>
                </c:pt>
                <c:pt idx="138">
                  <c:v>1764.1</c:v>
                </c:pt>
                <c:pt idx="139">
                  <c:v>1762.05</c:v>
                </c:pt>
                <c:pt idx="140">
                  <c:v>1773.5</c:v>
                </c:pt>
                <c:pt idx="141">
                  <c:v>1768.35</c:v>
                </c:pt>
                <c:pt idx="142">
                  <c:v>1775</c:v>
                </c:pt>
                <c:pt idx="143">
                  <c:v>1784</c:v>
                </c:pt>
                <c:pt idx="144">
                  <c:v>1795</c:v>
                </c:pt>
                <c:pt idx="145">
                  <c:v>1789.6</c:v>
                </c:pt>
                <c:pt idx="146">
                  <c:v>1807</c:v>
                </c:pt>
                <c:pt idx="147">
                  <c:v>1794.45</c:v>
                </c:pt>
                <c:pt idx="148">
                  <c:v>1789.5</c:v>
                </c:pt>
                <c:pt idx="149">
                  <c:v>1780.5</c:v>
                </c:pt>
                <c:pt idx="150">
                  <c:v>1790.55</c:v>
                </c:pt>
                <c:pt idx="151">
                  <c:v>1797</c:v>
                </c:pt>
                <c:pt idx="152">
                  <c:v>1781.15</c:v>
                </c:pt>
                <c:pt idx="153">
                  <c:v>1722.22</c:v>
                </c:pt>
                <c:pt idx="154">
                  <c:v>1719</c:v>
                </c:pt>
                <c:pt idx="155">
                  <c:v>1717</c:v>
                </c:pt>
                <c:pt idx="156">
                  <c:v>1754.5</c:v>
                </c:pt>
                <c:pt idx="157">
                  <c:v>1769.5</c:v>
                </c:pt>
                <c:pt idx="158">
                  <c:v>1788.5</c:v>
                </c:pt>
                <c:pt idx="159">
                  <c:v>1797.25</c:v>
                </c:pt>
                <c:pt idx="160">
                  <c:v>1808.5</c:v>
                </c:pt>
                <c:pt idx="161">
                  <c:v>1818</c:v>
                </c:pt>
                <c:pt idx="162">
                  <c:v>1842.25</c:v>
                </c:pt>
                <c:pt idx="163">
                  <c:v>1843.5</c:v>
                </c:pt>
                <c:pt idx="164">
                  <c:v>1875.25</c:v>
                </c:pt>
                <c:pt idx="165">
                  <c:v>1903.5</c:v>
                </c:pt>
                <c:pt idx="166">
                  <c:v>1863.8</c:v>
                </c:pt>
                <c:pt idx="167">
                  <c:v>1812.5</c:v>
                </c:pt>
                <c:pt idx="168">
                  <c:v>1820</c:v>
                </c:pt>
                <c:pt idx="169">
                  <c:v>1832.75</c:v>
                </c:pt>
                <c:pt idx="170">
                  <c:v>1823.5</c:v>
                </c:pt>
                <c:pt idx="171">
                  <c:v>1854.3</c:v>
                </c:pt>
                <c:pt idx="172">
                  <c:v>1846.5</c:v>
                </c:pt>
                <c:pt idx="173">
                  <c:v>1849.1</c:v>
                </c:pt>
                <c:pt idx="174">
                  <c:v>1882.5</c:v>
                </c:pt>
                <c:pt idx="175">
                  <c:v>1888.5</c:v>
                </c:pt>
                <c:pt idx="176">
                  <c:v>1854.5</c:v>
                </c:pt>
                <c:pt idx="177">
                  <c:v>1821.5</c:v>
                </c:pt>
                <c:pt idx="178">
                  <c:v>1861.5</c:v>
                </c:pt>
                <c:pt idx="179">
                  <c:v>1833.5</c:v>
                </c:pt>
                <c:pt idx="180">
                  <c:v>1808</c:v>
                </c:pt>
                <c:pt idx="181">
                  <c:v>1816.25</c:v>
                </c:pt>
                <c:pt idx="182">
                  <c:v>1816</c:v>
                </c:pt>
                <c:pt idx="183">
                  <c:v>1787.25</c:v>
                </c:pt>
                <c:pt idx="184">
                  <c:v>1811</c:v>
                </c:pt>
                <c:pt idx="185">
                  <c:v>1774</c:v>
                </c:pt>
                <c:pt idx="186">
                  <c:v>1779.5</c:v>
                </c:pt>
                <c:pt idx="187">
                  <c:v>1761</c:v>
                </c:pt>
                <c:pt idx="188">
                  <c:v>1688.5</c:v>
                </c:pt>
                <c:pt idx="189">
                  <c:v>1608.75</c:v>
                </c:pt>
                <c:pt idx="190">
                  <c:v>1561.5</c:v>
                </c:pt>
                <c:pt idx="191">
                  <c:v>1561.5</c:v>
                </c:pt>
                <c:pt idx="192">
                  <c:v>1528</c:v>
                </c:pt>
                <c:pt idx="193">
                  <c:v>1524</c:v>
                </c:pt>
                <c:pt idx="194">
                  <c:v>1525</c:v>
                </c:pt>
                <c:pt idx="195">
                  <c:v>1508.75</c:v>
                </c:pt>
                <c:pt idx="196">
                  <c:v>1477.5</c:v>
                </c:pt>
                <c:pt idx="197">
                  <c:v>1493</c:v>
                </c:pt>
                <c:pt idx="198">
                  <c:v>1512.5</c:v>
                </c:pt>
                <c:pt idx="199">
                  <c:v>1495</c:v>
                </c:pt>
                <c:pt idx="200">
                  <c:v>1524</c:v>
                </c:pt>
                <c:pt idx="201">
                  <c:v>1520.5</c:v>
                </c:pt>
                <c:pt idx="202">
                  <c:v>1550</c:v>
                </c:pt>
                <c:pt idx="203">
                  <c:v>1533.5</c:v>
                </c:pt>
                <c:pt idx="204">
                  <c:v>1555.5</c:v>
                </c:pt>
                <c:pt idx="205">
                  <c:v>1554</c:v>
                </c:pt>
                <c:pt idx="206">
                  <c:v>1533.5</c:v>
                </c:pt>
                <c:pt idx="207">
                  <c:v>1516.5</c:v>
                </c:pt>
                <c:pt idx="208">
                  <c:v>1496.5</c:v>
                </c:pt>
                <c:pt idx="209">
                  <c:v>1511.5</c:v>
                </c:pt>
                <c:pt idx="210">
                  <c:v>1545</c:v>
                </c:pt>
                <c:pt idx="211">
                  <c:v>1565.5</c:v>
                </c:pt>
                <c:pt idx="212">
                  <c:v>1595.5</c:v>
                </c:pt>
                <c:pt idx="213">
                  <c:v>1637.5</c:v>
                </c:pt>
                <c:pt idx="214">
                  <c:v>1646.5</c:v>
                </c:pt>
                <c:pt idx="215">
                  <c:v>1599.5</c:v>
                </c:pt>
                <c:pt idx="216">
                  <c:v>1590</c:v>
                </c:pt>
                <c:pt idx="217">
                  <c:v>1602.5</c:v>
                </c:pt>
                <c:pt idx="218">
                  <c:v>1640.5</c:v>
                </c:pt>
                <c:pt idx="219">
                  <c:v>1633.5</c:v>
                </c:pt>
                <c:pt idx="220">
                  <c:v>1658</c:v>
                </c:pt>
                <c:pt idx="221">
                  <c:v>1661</c:v>
                </c:pt>
                <c:pt idx="222">
                  <c:v>1627.5</c:v>
                </c:pt>
                <c:pt idx="223">
                  <c:v>1621.75</c:v>
                </c:pt>
                <c:pt idx="224">
                  <c:v>1644.25</c:v>
                </c:pt>
                <c:pt idx="225">
                  <c:v>1641.5</c:v>
                </c:pt>
                <c:pt idx="226">
                  <c:v>1640</c:v>
                </c:pt>
                <c:pt idx="227">
                  <c:v>1619.75</c:v>
                </c:pt>
                <c:pt idx="228">
                  <c:v>1583.25</c:v>
                </c:pt>
                <c:pt idx="229">
                  <c:v>1595</c:v>
                </c:pt>
                <c:pt idx="230">
                  <c:v>1548.75</c:v>
                </c:pt>
                <c:pt idx="231">
                  <c:v>1567</c:v>
                </c:pt>
                <c:pt idx="232">
                  <c:v>1547.75</c:v>
                </c:pt>
                <c:pt idx="233">
                  <c:v>1542</c:v>
                </c:pt>
                <c:pt idx="234">
                  <c:v>1530.5</c:v>
                </c:pt>
                <c:pt idx="235">
                  <c:v>1543.63</c:v>
                </c:pt>
                <c:pt idx="236">
                  <c:v>1536.25</c:v>
                </c:pt>
                <c:pt idx="237">
                  <c:v>1559</c:v>
                </c:pt>
                <c:pt idx="238">
                  <c:v>1560.5</c:v>
                </c:pt>
                <c:pt idx="239">
                  <c:v>1548</c:v>
                </c:pt>
                <c:pt idx="240">
                  <c:v>1520.5</c:v>
                </c:pt>
                <c:pt idx="241">
                  <c:v>1524.5</c:v>
                </c:pt>
                <c:pt idx="242">
                  <c:v>1526.5</c:v>
                </c:pt>
                <c:pt idx="243">
                  <c:v>1494</c:v>
                </c:pt>
                <c:pt idx="244">
                  <c:v>1514.5</c:v>
                </c:pt>
                <c:pt idx="245">
                  <c:v>1487</c:v>
                </c:pt>
                <c:pt idx="246">
                  <c:v>1474.5</c:v>
                </c:pt>
                <c:pt idx="247">
                  <c:v>1422.25</c:v>
                </c:pt>
                <c:pt idx="248">
                  <c:v>1406</c:v>
                </c:pt>
                <c:pt idx="249">
                  <c:v>1420</c:v>
                </c:pt>
                <c:pt idx="250">
                  <c:v>1411</c:v>
                </c:pt>
                <c:pt idx="251">
                  <c:v>1432</c:v>
                </c:pt>
                <c:pt idx="252">
                  <c:v>1428.5</c:v>
                </c:pt>
                <c:pt idx="253">
                  <c:v>1422</c:v>
                </c:pt>
                <c:pt idx="254">
                  <c:v>1425.5</c:v>
                </c:pt>
                <c:pt idx="255">
                  <c:v>1425.5</c:v>
                </c:pt>
                <c:pt idx="256">
                  <c:v>1428.5</c:v>
                </c:pt>
                <c:pt idx="257">
                  <c:v>1384.75</c:v>
                </c:pt>
                <c:pt idx="258">
                  <c:v>1370.38</c:v>
                </c:pt>
                <c:pt idx="259">
                  <c:v>1394.5</c:v>
                </c:pt>
                <c:pt idx="260">
                  <c:v>1394.5</c:v>
                </c:pt>
                <c:pt idx="261">
                  <c:v>1426</c:v>
                </c:pt>
                <c:pt idx="262">
                  <c:v>1419.5</c:v>
                </c:pt>
                <c:pt idx="263">
                  <c:v>1411</c:v>
                </c:pt>
                <c:pt idx="264">
                  <c:v>1401.5</c:v>
                </c:pt>
                <c:pt idx="265">
                  <c:v>1426</c:v>
                </c:pt>
                <c:pt idx="266">
                  <c:v>1461.75</c:v>
                </c:pt>
                <c:pt idx="267">
                  <c:v>1496.5</c:v>
                </c:pt>
                <c:pt idx="268">
                  <c:v>1498.94</c:v>
                </c:pt>
                <c:pt idx="269">
                  <c:v>1489.5</c:v>
                </c:pt>
                <c:pt idx="270">
                  <c:v>1498.5</c:v>
                </c:pt>
                <c:pt idx="271">
                  <c:v>1522.06</c:v>
                </c:pt>
                <c:pt idx="272">
                  <c:v>1523.25</c:v>
                </c:pt>
                <c:pt idx="273">
                  <c:v>1521.63</c:v>
                </c:pt>
                <c:pt idx="274">
                  <c:v>1534.31</c:v>
                </c:pt>
                <c:pt idx="275">
                  <c:v>1561.75</c:v>
                </c:pt>
                <c:pt idx="276">
                  <c:v>1549.38</c:v>
                </c:pt>
                <c:pt idx="277">
                  <c:v>1581.75</c:v>
                </c:pt>
                <c:pt idx="278">
                  <c:v>1609.19</c:v>
                </c:pt>
                <c:pt idx="279">
                  <c:v>1621.5</c:v>
                </c:pt>
                <c:pt idx="280">
                  <c:v>1612.5</c:v>
                </c:pt>
                <c:pt idx="281">
                  <c:v>1587.13</c:v>
                </c:pt>
                <c:pt idx="282">
                  <c:v>1618</c:v>
                </c:pt>
                <c:pt idx="283">
                  <c:v>1630.5</c:v>
                </c:pt>
                <c:pt idx="284">
                  <c:v>1623.75</c:v>
                </c:pt>
                <c:pt idx="285">
                  <c:v>1626.13</c:v>
                </c:pt>
                <c:pt idx="286">
                  <c:v>1650.5</c:v>
                </c:pt>
                <c:pt idx="287">
                  <c:v>1664.5</c:v>
                </c:pt>
                <c:pt idx="288">
                  <c:v>1656</c:v>
                </c:pt>
                <c:pt idx="289">
                  <c:v>1658.25</c:v>
                </c:pt>
                <c:pt idx="290">
                  <c:v>1651.94</c:v>
                </c:pt>
                <c:pt idx="291">
                  <c:v>1631.13</c:v>
                </c:pt>
                <c:pt idx="292">
                  <c:v>1634.31</c:v>
                </c:pt>
                <c:pt idx="293">
                  <c:v>1624.5</c:v>
                </c:pt>
                <c:pt idx="294">
                  <c:v>1633.25</c:v>
                </c:pt>
                <c:pt idx="295">
                  <c:v>1647</c:v>
                </c:pt>
                <c:pt idx="296">
                  <c:v>1686.75</c:v>
                </c:pt>
                <c:pt idx="297">
                  <c:v>1724.13</c:v>
                </c:pt>
                <c:pt idx="298">
                  <c:v>1722.75</c:v>
                </c:pt>
                <c:pt idx="299">
                  <c:v>1713.13</c:v>
                </c:pt>
                <c:pt idx="300">
                  <c:v>1706.5</c:v>
                </c:pt>
                <c:pt idx="301">
                  <c:v>1718.75</c:v>
                </c:pt>
                <c:pt idx="302">
                  <c:v>1679.25</c:v>
                </c:pt>
                <c:pt idx="303">
                  <c:v>1700.25</c:v>
                </c:pt>
                <c:pt idx="304">
                  <c:v>1699.25</c:v>
                </c:pt>
                <c:pt idx="305">
                  <c:v>1662.63</c:v>
                </c:pt>
                <c:pt idx="306">
                  <c:v>1614.88</c:v>
                </c:pt>
                <c:pt idx="307">
                  <c:v>1630</c:v>
                </c:pt>
                <c:pt idx="308">
                  <c:v>1662.5</c:v>
                </c:pt>
                <c:pt idx="309">
                  <c:v>1684.25</c:v>
                </c:pt>
                <c:pt idx="310">
                  <c:v>1695</c:v>
                </c:pt>
                <c:pt idx="311">
                  <c:v>1688</c:v>
                </c:pt>
                <c:pt idx="312">
                  <c:v>1673</c:v>
                </c:pt>
                <c:pt idx="313">
                  <c:v>1686</c:v>
                </c:pt>
                <c:pt idx="314">
                  <c:v>1671.75</c:v>
                </c:pt>
                <c:pt idx="315">
                  <c:v>1683.75</c:v>
                </c:pt>
                <c:pt idx="316">
                  <c:v>1655.63</c:v>
                </c:pt>
                <c:pt idx="317">
                  <c:v>1639.75</c:v>
                </c:pt>
                <c:pt idx="318">
                  <c:v>1620.38</c:v>
                </c:pt>
                <c:pt idx="319">
                  <c:v>1626.5</c:v>
                </c:pt>
                <c:pt idx="320">
                  <c:v>1648.13</c:v>
                </c:pt>
                <c:pt idx="321">
                  <c:v>1654.06</c:v>
                </c:pt>
                <c:pt idx="322">
                  <c:v>1635.75</c:v>
                </c:pt>
                <c:pt idx="323">
                  <c:v>1627.75</c:v>
                </c:pt>
                <c:pt idx="324">
                  <c:v>1638.75</c:v>
                </c:pt>
                <c:pt idx="325">
                  <c:v>1650.88</c:v>
                </c:pt>
                <c:pt idx="326">
                  <c:v>1642.63</c:v>
                </c:pt>
                <c:pt idx="327">
                  <c:v>1600.13</c:v>
                </c:pt>
                <c:pt idx="328">
                  <c:v>1604.63</c:v>
                </c:pt>
                <c:pt idx="329">
                  <c:v>1601.15</c:v>
                </c:pt>
                <c:pt idx="330">
                  <c:v>1612.5</c:v>
                </c:pt>
                <c:pt idx="331">
                  <c:v>1598.13</c:v>
                </c:pt>
                <c:pt idx="332">
                  <c:v>1584.88</c:v>
                </c:pt>
                <c:pt idx="333">
                  <c:v>1604.63</c:v>
                </c:pt>
                <c:pt idx="334">
                  <c:v>1584.38</c:v>
                </c:pt>
                <c:pt idx="335">
                  <c:v>1576</c:v>
                </c:pt>
                <c:pt idx="336">
                  <c:v>1584.75</c:v>
                </c:pt>
                <c:pt idx="337">
                  <c:v>1578.5</c:v>
                </c:pt>
                <c:pt idx="338">
                  <c:v>1580.5</c:v>
                </c:pt>
                <c:pt idx="339">
                  <c:v>1581.5</c:v>
                </c:pt>
                <c:pt idx="340">
                  <c:v>1560.5</c:v>
                </c:pt>
                <c:pt idx="341">
                  <c:v>1546.5</c:v>
                </c:pt>
                <c:pt idx="342">
                  <c:v>1554.06</c:v>
                </c:pt>
                <c:pt idx="343">
                  <c:v>1569.13</c:v>
                </c:pt>
                <c:pt idx="344">
                  <c:v>1572.13</c:v>
                </c:pt>
                <c:pt idx="345">
                  <c:v>1567</c:v>
                </c:pt>
                <c:pt idx="346">
                  <c:v>1571.88</c:v>
                </c:pt>
                <c:pt idx="347">
                  <c:v>1562.25</c:v>
                </c:pt>
                <c:pt idx="348">
                  <c:v>1536.88</c:v>
                </c:pt>
                <c:pt idx="349">
                  <c:v>1527.13</c:v>
                </c:pt>
                <c:pt idx="350">
                  <c:v>1528.88</c:v>
                </c:pt>
                <c:pt idx="351">
                  <c:v>1511.25</c:v>
                </c:pt>
                <c:pt idx="352">
                  <c:v>1500</c:v>
                </c:pt>
                <c:pt idx="353">
                  <c:v>1487.88</c:v>
                </c:pt>
                <c:pt idx="354">
                  <c:v>1464.5</c:v>
                </c:pt>
                <c:pt idx="355">
                  <c:v>1438.5</c:v>
                </c:pt>
                <c:pt idx="356">
                  <c:v>1433.38</c:v>
                </c:pt>
                <c:pt idx="357">
                  <c:v>1431.38</c:v>
                </c:pt>
                <c:pt idx="358">
                  <c:v>1452.75</c:v>
                </c:pt>
                <c:pt idx="359">
                  <c:v>1455.5</c:v>
                </c:pt>
                <c:pt idx="360">
                  <c:v>1467.13</c:v>
                </c:pt>
                <c:pt idx="361">
                  <c:v>1444.75</c:v>
                </c:pt>
                <c:pt idx="362">
                  <c:v>1425</c:v>
                </c:pt>
                <c:pt idx="363">
                  <c:v>1420</c:v>
                </c:pt>
                <c:pt idx="364">
                  <c:v>1431</c:v>
                </c:pt>
                <c:pt idx="365">
                  <c:v>1439.5</c:v>
                </c:pt>
                <c:pt idx="366">
                  <c:v>1430</c:v>
                </c:pt>
                <c:pt idx="367">
                  <c:v>1400.5</c:v>
                </c:pt>
                <c:pt idx="368">
                  <c:v>1415.5</c:v>
                </c:pt>
                <c:pt idx="369">
                  <c:v>1445</c:v>
                </c:pt>
                <c:pt idx="370">
                  <c:v>1429.88</c:v>
                </c:pt>
                <c:pt idx="371">
                  <c:v>1436.88</c:v>
                </c:pt>
                <c:pt idx="372">
                  <c:v>1463.25</c:v>
                </c:pt>
                <c:pt idx="373">
                  <c:v>1441.13</c:v>
                </c:pt>
                <c:pt idx="374">
                  <c:v>1433</c:v>
                </c:pt>
                <c:pt idx="375">
                  <c:v>1444.13</c:v>
                </c:pt>
                <c:pt idx="376">
                  <c:v>1454.25</c:v>
                </c:pt>
                <c:pt idx="377">
                  <c:v>1464.63</c:v>
                </c:pt>
                <c:pt idx="378">
                  <c:v>1494.88</c:v>
                </c:pt>
                <c:pt idx="379">
                  <c:v>1484.06</c:v>
                </c:pt>
                <c:pt idx="380">
                  <c:v>1483.75</c:v>
                </c:pt>
                <c:pt idx="381">
                  <c:v>1481.75</c:v>
                </c:pt>
                <c:pt idx="382">
                  <c:v>1458.1</c:v>
                </c:pt>
                <c:pt idx="383">
                  <c:v>1438.7</c:v>
                </c:pt>
                <c:pt idx="384">
                  <c:v>1436.68</c:v>
                </c:pt>
                <c:pt idx="385">
                  <c:v>1443.6</c:v>
                </c:pt>
                <c:pt idx="386">
                  <c:v>1427.2</c:v>
                </c:pt>
                <c:pt idx="387">
                  <c:v>1410.15</c:v>
                </c:pt>
                <c:pt idx="388">
                  <c:v>1389</c:v>
                </c:pt>
                <c:pt idx="389">
                  <c:v>1447.8</c:v>
                </c:pt>
                <c:pt idx="390">
                  <c:v>1455.78</c:v>
                </c:pt>
                <c:pt idx="391">
                  <c:v>1489.9</c:v>
                </c:pt>
                <c:pt idx="392">
                  <c:v>1480</c:v>
                </c:pt>
                <c:pt idx="393">
                  <c:v>1474.45</c:v>
                </c:pt>
                <c:pt idx="394">
                  <c:v>1444.5</c:v>
                </c:pt>
                <c:pt idx="395">
                  <c:v>1444.25</c:v>
                </c:pt>
                <c:pt idx="396">
                  <c:v>1423.98</c:v>
                </c:pt>
                <c:pt idx="397">
                  <c:v>1427.6</c:v>
                </c:pt>
                <c:pt idx="398">
                  <c:v>1416.85</c:v>
                </c:pt>
                <c:pt idx="399">
                  <c:v>1430.5</c:v>
                </c:pt>
                <c:pt idx="400">
                  <c:v>1417.7</c:v>
                </c:pt>
                <c:pt idx="401">
                  <c:v>1417</c:v>
                </c:pt>
                <c:pt idx="402">
                  <c:v>1405.6</c:v>
                </c:pt>
                <c:pt idx="403">
                  <c:v>1419</c:v>
                </c:pt>
                <c:pt idx="404">
                  <c:v>1414</c:v>
                </c:pt>
                <c:pt idx="405">
                  <c:v>1399.7</c:v>
                </c:pt>
                <c:pt idx="406">
                  <c:v>1384.58</c:v>
                </c:pt>
                <c:pt idx="407">
                  <c:v>1399.25</c:v>
                </c:pt>
                <c:pt idx="408">
                  <c:v>1405.15</c:v>
                </c:pt>
                <c:pt idx="409">
                  <c:v>1410.7</c:v>
                </c:pt>
                <c:pt idx="410">
                  <c:v>1416.8</c:v>
                </c:pt>
                <c:pt idx="411">
                  <c:v>1415.3</c:v>
                </c:pt>
                <c:pt idx="412">
                  <c:v>1398.4</c:v>
                </c:pt>
                <c:pt idx="413">
                  <c:v>1388</c:v>
                </c:pt>
                <c:pt idx="414">
                  <c:v>1406</c:v>
                </c:pt>
                <c:pt idx="415">
                  <c:v>1398.78</c:v>
                </c:pt>
                <c:pt idx="416">
                  <c:v>1408.57</c:v>
                </c:pt>
                <c:pt idx="417">
                  <c:v>1408.43</c:v>
                </c:pt>
                <c:pt idx="418">
                  <c:v>1412</c:v>
                </c:pt>
                <c:pt idx="419">
                  <c:v>1400.3</c:v>
                </c:pt>
                <c:pt idx="420">
                  <c:v>1386.68</c:v>
                </c:pt>
                <c:pt idx="421">
                  <c:v>1396.05</c:v>
                </c:pt>
                <c:pt idx="422">
                  <c:v>1394.45</c:v>
                </c:pt>
                <c:pt idx="423">
                  <c:v>1441.78</c:v>
                </c:pt>
                <c:pt idx="424">
                  <c:v>1474.25</c:v>
                </c:pt>
                <c:pt idx="425">
                  <c:v>1492.15</c:v>
                </c:pt>
                <c:pt idx="426">
                  <c:v>1508.97</c:v>
                </c:pt>
                <c:pt idx="427">
                  <c:v>1536</c:v>
                </c:pt>
                <c:pt idx="428">
                  <c:v>1541.95</c:v>
                </c:pt>
                <c:pt idx="429">
                  <c:v>1549.45</c:v>
                </c:pt>
                <c:pt idx="430">
                  <c:v>1543.98</c:v>
                </c:pt>
                <c:pt idx="431">
                  <c:v>1518</c:v>
                </c:pt>
                <c:pt idx="432">
                  <c:v>1516.55</c:v>
                </c:pt>
                <c:pt idx="433">
                  <c:v>1507.65</c:v>
                </c:pt>
                <c:pt idx="434">
                  <c:v>1540</c:v>
                </c:pt>
                <c:pt idx="435">
                  <c:v>1551.55</c:v>
                </c:pt>
                <c:pt idx="436">
                  <c:v>1569.45</c:v>
                </c:pt>
                <c:pt idx="437">
                  <c:v>1571.35</c:v>
                </c:pt>
                <c:pt idx="438">
                  <c:v>1583.1</c:v>
                </c:pt>
                <c:pt idx="439">
                  <c:v>1591.35</c:v>
                </c:pt>
                <c:pt idx="440">
                  <c:v>1592.95</c:v>
                </c:pt>
                <c:pt idx="441">
                  <c:v>1605.25</c:v>
                </c:pt>
                <c:pt idx="442">
                  <c:v>1646.05</c:v>
                </c:pt>
                <c:pt idx="443">
                  <c:v>1684.95</c:v>
                </c:pt>
                <c:pt idx="444">
                  <c:v>1709</c:v>
                </c:pt>
                <c:pt idx="445">
                  <c:v>1666.35</c:v>
                </c:pt>
                <c:pt idx="446">
                  <c:v>1631.18</c:v>
                </c:pt>
                <c:pt idx="447">
                  <c:v>1639.3</c:v>
                </c:pt>
                <c:pt idx="448">
                  <c:v>1626.5</c:v>
                </c:pt>
                <c:pt idx="449">
                  <c:v>1635.1</c:v>
                </c:pt>
                <c:pt idx="450">
                  <c:v>1621.5</c:v>
                </c:pt>
                <c:pt idx="451">
                  <c:v>1627.9</c:v>
                </c:pt>
                <c:pt idx="452">
                  <c:v>1634.75</c:v>
                </c:pt>
                <c:pt idx="453">
                  <c:v>1649.3</c:v>
                </c:pt>
                <c:pt idx="454">
                  <c:v>1662</c:v>
                </c:pt>
                <c:pt idx="455">
                  <c:v>1679.2</c:v>
                </c:pt>
                <c:pt idx="456">
                  <c:v>1677.3</c:v>
                </c:pt>
                <c:pt idx="457">
                  <c:v>1687</c:v>
                </c:pt>
                <c:pt idx="458">
                  <c:v>1717.97</c:v>
                </c:pt>
                <c:pt idx="459">
                  <c:v>1706.28</c:v>
                </c:pt>
                <c:pt idx="460">
                  <c:v>1694.45</c:v>
                </c:pt>
                <c:pt idx="461">
                  <c:v>1688.35</c:v>
                </c:pt>
                <c:pt idx="462">
                  <c:v>1673.95</c:v>
                </c:pt>
                <c:pt idx="463">
                  <c:v>1677.4</c:v>
                </c:pt>
                <c:pt idx="464">
                  <c:v>1651.53</c:v>
                </c:pt>
                <c:pt idx="465">
                  <c:v>1640.25</c:v>
                </c:pt>
              </c:numCache>
            </c:numRef>
          </c:xVal>
          <c:yVal>
            <c:numRef>
              <c:f>Data!$G$1</c:f>
              <c:numCache>
                <c:formatCode>General</c:formatCode>
                <c:ptCount val="1"/>
                <c:pt idx="0">
                  <c:v>0.87874321685941292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215-FF44-847F-7BBF99281937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Data!$B$3:$B$468</c:f>
              <c:numCache>
                <c:formatCode>_-* #,##0.00_-;\-* #,##0.00_-;_-* "-"??_-;_-@_-</c:formatCode>
                <c:ptCount val="466"/>
                <c:pt idx="0">
                  <c:v>1768.5</c:v>
                </c:pt>
                <c:pt idx="1">
                  <c:v>1757.5</c:v>
                </c:pt>
                <c:pt idx="2">
                  <c:v>1728.5</c:v>
                </c:pt>
                <c:pt idx="3">
                  <c:v>1731.5</c:v>
                </c:pt>
                <c:pt idx="4">
                  <c:v>1733.5</c:v>
                </c:pt>
                <c:pt idx="5">
                  <c:v>1742</c:v>
                </c:pt>
                <c:pt idx="6">
                  <c:v>1770.5</c:v>
                </c:pt>
                <c:pt idx="7">
                  <c:v>1801</c:v>
                </c:pt>
                <c:pt idx="8">
                  <c:v>1802</c:v>
                </c:pt>
                <c:pt idx="9">
                  <c:v>1813</c:v>
                </c:pt>
                <c:pt idx="10">
                  <c:v>1803.85</c:v>
                </c:pt>
                <c:pt idx="11">
                  <c:v>1826.5</c:v>
                </c:pt>
                <c:pt idx="12">
                  <c:v>1834.5</c:v>
                </c:pt>
                <c:pt idx="13">
                  <c:v>1811</c:v>
                </c:pt>
                <c:pt idx="14">
                  <c:v>1826.5</c:v>
                </c:pt>
                <c:pt idx="15">
                  <c:v>1814.5</c:v>
                </c:pt>
                <c:pt idx="16">
                  <c:v>1787</c:v>
                </c:pt>
                <c:pt idx="17">
                  <c:v>1813</c:v>
                </c:pt>
                <c:pt idx="18">
                  <c:v>1785.5</c:v>
                </c:pt>
                <c:pt idx="19">
                  <c:v>1796.5</c:v>
                </c:pt>
                <c:pt idx="20">
                  <c:v>1794</c:v>
                </c:pt>
                <c:pt idx="21">
                  <c:v>1828.5</c:v>
                </c:pt>
                <c:pt idx="22">
                  <c:v>1833.5</c:v>
                </c:pt>
                <c:pt idx="23">
                  <c:v>1838.5</c:v>
                </c:pt>
                <c:pt idx="24">
                  <c:v>1843.5</c:v>
                </c:pt>
                <c:pt idx="25">
                  <c:v>1841</c:v>
                </c:pt>
                <c:pt idx="26">
                  <c:v>1860</c:v>
                </c:pt>
                <c:pt idx="27">
                  <c:v>1858</c:v>
                </c:pt>
                <c:pt idx="28">
                  <c:v>1827.25</c:v>
                </c:pt>
                <c:pt idx="29">
                  <c:v>1804</c:v>
                </c:pt>
                <c:pt idx="30">
                  <c:v>1829.5</c:v>
                </c:pt>
                <c:pt idx="31">
                  <c:v>1830.5</c:v>
                </c:pt>
                <c:pt idx="32">
                  <c:v>1830</c:v>
                </c:pt>
                <c:pt idx="33">
                  <c:v>1846.5</c:v>
                </c:pt>
                <c:pt idx="34">
                  <c:v>1835.5</c:v>
                </c:pt>
                <c:pt idx="35">
                  <c:v>1851.45</c:v>
                </c:pt>
                <c:pt idx="36">
                  <c:v>1791</c:v>
                </c:pt>
                <c:pt idx="37">
                  <c:v>1784</c:v>
                </c:pt>
                <c:pt idx="38">
                  <c:v>1782.5</c:v>
                </c:pt>
                <c:pt idx="39">
                  <c:v>1806</c:v>
                </c:pt>
                <c:pt idx="40">
                  <c:v>1808</c:v>
                </c:pt>
                <c:pt idx="41">
                  <c:v>1842</c:v>
                </c:pt>
                <c:pt idx="42">
                  <c:v>1849.5</c:v>
                </c:pt>
                <c:pt idx="43">
                  <c:v>1827.5</c:v>
                </c:pt>
                <c:pt idx="44">
                  <c:v>1842.5</c:v>
                </c:pt>
                <c:pt idx="45">
                  <c:v>1820.5</c:v>
                </c:pt>
                <c:pt idx="46">
                  <c:v>1806</c:v>
                </c:pt>
                <c:pt idx="47">
                  <c:v>1802.5</c:v>
                </c:pt>
                <c:pt idx="48">
                  <c:v>1764.5</c:v>
                </c:pt>
                <c:pt idx="49">
                  <c:v>1781</c:v>
                </c:pt>
                <c:pt idx="50">
                  <c:v>1756</c:v>
                </c:pt>
                <c:pt idx="51">
                  <c:v>1701</c:v>
                </c:pt>
                <c:pt idx="52">
                  <c:v>1694.5</c:v>
                </c:pt>
                <c:pt idx="53">
                  <c:v>1700.5</c:v>
                </c:pt>
                <c:pt idx="54">
                  <c:v>1722</c:v>
                </c:pt>
                <c:pt idx="55">
                  <c:v>1745.75</c:v>
                </c:pt>
                <c:pt idx="56">
                  <c:v>1738.5</c:v>
                </c:pt>
                <c:pt idx="57">
                  <c:v>1757.5</c:v>
                </c:pt>
                <c:pt idx="58">
                  <c:v>1755.5</c:v>
                </c:pt>
                <c:pt idx="59">
                  <c:v>1750</c:v>
                </c:pt>
                <c:pt idx="60">
                  <c:v>1745.5</c:v>
                </c:pt>
                <c:pt idx="61">
                  <c:v>1741</c:v>
                </c:pt>
                <c:pt idx="62">
                  <c:v>1769</c:v>
                </c:pt>
                <c:pt idx="63">
                  <c:v>1768</c:v>
                </c:pt>
                <c:pt idx="64">
                  <c:v>1765</c:v>
                </c:pt>
                <c:pt idx="65">
                  <c:v>1787</c:v>
                </c:pt>
                <c:pt idx="66">
                  <c:v>1794.5</c:v>
                </c:pt>
                <c:pt idx="67">
                  <c:v>1793.5</c:v>
                </c:pt>
                <c:pt idx="68">
                  <c:v>1785</c:v>
                </c:pt>
                <c:pt idx="69">
                  <c:v>1813</c:v>
                </c:pt>
                <c:pt idx="70">
                  <c:v>1784</c:v>
                </c:pt>
                <c:pt idx="71">
                  <c:v>1770</c:v>
                </c:pt>
                <c:pt idx="72">
                  <c:v>1776</c:v>
                </c:pt>
                <c:pt idx="73">
                  <c:v>1794.5</c:v>
                </c:pt>
                <c:pt idx="74">
                  <c:v>1789</c:v>
                </c:pt>
                <c:pt idx="75">
                  <c:v>1781.5</c:v>
                </c:pt>
                <c:pt idx="76">
                  <c:v>1773</c:v>
                </c:pt>
                <c:pt idx="77">
                  <c:v>1803</c:v>
                </c:pt>
                <c:pt idx="78">
                  <c:v>1816</c:v>
                </c:pt>
                <c:pt idx="79">
                  <c:v>1822.5</c:v>
                </c:pt>
                <c:pt idx="80">
                  <c:v>1825.5</c:v>
                </c:pt>
                <c:pt idx="81">
                  <c:v>1805</c:v>
                </c:pt>
                <c:pt idx="82">
                  <c:v>1824.93</c:v>
                </c:pt>
                <c:pt idx="83">
                  <c:v>1839.65</c:v>
                </c:pt>
                <c:pt idx="84">
                  <c:v>1873</c:v>
                </c:pt>
                <c:pt idx="85">
                  <c:v>1859.28</c:v>
                </c:pt>
                <c:pt idx="86">
                  <c:v>1853.98</c:v>
                </c:pt>
                <c:pt idx="87">
                  <c:v>1823.65</c:v>
                </c:pt>
                <c:pt idx="88">
                  <c:v>1764</c:v>
                </c:pt>
                <c:pt idx="89">
                  <c:v>1784.73</c:v>
                </c:pt>
                <c:pt idx="90">
                  <c:v>1795.5</c:v>
                </c:pt>
                <c:pt idx="91">
                  <c:v>1795.9</c:v>
                </c:pt>
                <c:pt idx="92">
                  <c:v>1775.63</c:v>
                </c:pt>
                <c:pt idx="93">
                  <c:v>1770.75</c:v>
                </c:pt>
                <c:pt idx="94">
                  <c:v>1764.3</c:v>
                </c:pt>
                <c:pt idx="95">
                  <c:v>1757.75</c:v>
                </c:pt>
                <c:pt idx="96">
                  <c:v>1768.25</c:v>
                </c:pt>
                <c:pt idx="97">
                  <c:v>1768.75</c:v>
                </c:pt>
                <c:pt idx="98">
                  <c:v>1765.5</c:v>
                </c:pt>
                <c:pt idx="99">
                  <c:v>1771.78</c:v>
                </c:pt>
                <c:pt idx="100">
                  <c:v>1753</c:v>
                </c:pt>
                <c:pt idx="101">
                  <c:v>1766.25</c:v>
                </c:pt>
                <c:pt idx="102">
                  <c:v>1780</c:v>
                </c:pt>
                <c:pt idx="103">
                  <c:v>1769.5</c:v>
                </c:pt>
                <c:pt idx="104">
                  <c:v>1800</c:v>
                </c:pt>
                <c:pt idx="105">
                  <c:v>1801.35</c:v>
                </c:pt>
                <c:pt idx="106">
                  <c:v>1832.2</c:v>
                </c:pt>
                <c:pt idx="107">
                  <c:v>1818.45</c:v>
                </c:pt>
                <c:pt idx="108">
                  <c:v>1815.75</c:v>
                </c:pt>
                <c:pt idx="109">
                  <c:v>1817.95</c:v>
                </c:pt>
                <c:pt idx="110">
                  <c:v>1811.63</c:v>
                </c:pt>
                <c:pt idx="111">
                  <c:v>1833.65</c:v>
                </c:pt>
                <c:pt idx="112">
                  <c:v>1823.45</c:v>
                </c:pt>
                <c:pt idx="113">
                  <c:v>1840.05</c:v>
                </c:pt>
                <c:pt idx="114">
                  <c:v>1831.5</c:v>
                </c:pt>
                <c:pt idx="115">
                  <c:v>1798</c:v>
                </c:pt>
                <c:pt idx="116">
                  <c:v>1794.68</c:v>
                </c:pt>
                <c:pt idx="117">
                  <c:v>1776.5</c:v>
                </c:pt>
                <c:pt idx="118">
                  <c:v>1758.35</c:v>
                </c:pt>
                <c:pt idx="119">
                  <c:v>1757</c:v>
                </c:pt>
                <c:pt idx="120">
                  <c:v>1730.5</c:v>
                </c:pt>
                <c:pt idx="121">
                  <c:v>1748.83</c:v>
                </c:pt>
                <c:pt idx="122">
                  <c:v>1741.95</c:v>
                </c:pt>
                <c:pt idx="123">
                  <c:v>1700.8</c:v>
                </c:pt>
                <c:pt idx="124">
                  <c:v>1688</c:v>
                </c:pt>
                <c:pt idx="125">
                  <c:v>1673.8</c:v>
                </c:pt>
                <c:pt idx="126">
                  <c:v>1693.13</c:v>
                </c:pt>
                <c:pt idx="127">
                  <c:v>1724.6</c:v>
                </c:pt>
                <c:pt idx="128">
                  <c:v>1722.6</c:v>
                </c:pt>
                <c:pt idx="129">
                  <c:v>1719.5</c:v>
                </c:pt>
                <c:pt idx="130">
                  <c:v>1723.55</c:v>
                </c:pt>
                <c:pt idx="131">
                  <c:v>1741</c:v>
                </c:pt>
                <c:pt idx="132">
                  <c:v>1726.85</c:v>
                </c:pt>
                <c:pt idx="133">
                  <c:v>1743.4</c:v>
                </c:pt>
                <c:pt idx="134">
                  <c:v>1736.5</c:v>
                </c:pt>
                <c:pt idx="135">
                  <c:v>1723.9</c:v>
                </c:pt>
                <c:pt idx="136">
                  <c:v>1731.8</c:v>
                </c:pt>
                <c:pt idx="137">
                  <c:v>1755.7</c:v>
                </c:pt>
                <c:pt idx="138">
                  <c:v>1764.1</c:v>
                </c:pt>
                <c:pt idx="139">
                  <c:v>1762.05</c:v>
                </c:pt>
                <c:pt idx="140">
                  <c:v>1773.5</c:v>
                </c:pt>
                <c:pt idx="141">
                  <c:v>1768.35</c:v>
                </c:pt>
                <c:pt idx="142">
                  <c:v>1775</c:v>
                </c:pt>
                <c:pt idx="143">
                  <c:v>1784</c:v>
                </c:pt>
                <c:pt idx="144">
                  <c:v>1795</c:v>
                </c:pt>
                <c:pt idx="145">
                  <c:v>1789.6</c:v>
                </c:pt>
                <c:pt idx="146">
                  <c:v>1807</c:v>
                </c:pt>
                <c:pt idx="147">
                  <c:v>1794.45</c:v>
                </c:pt>
                <c:pt idx="148">
                  <c:v>1789.5</c:v>
                </c:pt>
                <c:pt idx="149">
                  <c:v>1780.5</c:v>
                </c:pt>
                <c:pt idx="150">
                  <c:v>1790.55</c:v>
                </c:pt>
                <c:pt idx="151">
                  <c:v>1797</c:v>
                </c:pt>
                <c:pt idx="152">
                  <c:v>1781.15</c:v>
                </c:pt>
                <c:pt idx="153">
                  <c:v>1722.22</c:v>
                </c:pt>
                <c:pt idx="154">
                  <c:v>1719</c:v>
                </c:pt>
                <c:pt idx="155">
                  <c:v>1717</c:v>
                </c:pt>
                <c:pt idx="156">
                  <c:v>1754.5</c:v>
                </c:pt>
                <c:pt idx="157">
                  <c:v>1769.5</c:v>
                </c:pt>
                <c:pt idx="158">
                  <c:v>1788.5</c:v>
                </c:pt>
                <c:pt idx="159">
                  <c:v>1797.25</c:v>
                </c:pt>
                <c:pt idx="160">
                  <c:v>1808.5</c:v>
                </c:pt>
                <c:pt idx="161">
                  <c:v>1818</c:v>
                </c:pt>
                <c:pt idx="162">
                  <c:v>1842.25</c:v>
                </c:pt>
                <c:pt idx="163">
                  <c:v>1843.5</c:v>
                </c:pt>
                <c:pt idx="164">
                  <c:v>1875.25</c:v>
                </c:pt>
                <c:pt idx="165">
                  <c:v>1903.5</c:v>
                </c:pt>
                <c:pt idx="166">
                  <c:v>1863.8</c:v>
                </c:pt>
                <c:pt idx="167">
                  <c:v>1812.5</c:v>
                </c:pt>
                <c:pt idx="168">
                  <c:v>1820</c:v>
                </c:pt>
                <c:pt idx="169">
                  <c:v>1832.75</c:v>
                </c:pt>
                <c:pt idx="170">
                  <c:v>1823.5</c:v>
                </c:pt>
                <c:pt idx="171">
                  <c:v>1854.3</c:v>
                </c:pt>
                <c:pt idx="172">
                  <c:v>1846.5</c:v>
                </c:pt>
                <c:pt idx="173">
                  <c:v>1849.1</c:v>
                </c:pt>
                <c:pt idx="174">
                  <c:v>1882.5</c:v>
                </c:pt>
                <c:pt idx="175">
                  <c:v>1888.5</c:v>
                </c:pt>
                <c:pt idx="176">
                  <c:v>1854.5</c:v>
                </c:pt>
                <c:pt idx="177">
                  <c:v>1821.5</c:v>
                </c:pt>
                <c:pt idx="178">
                  <c:v>1861.5</c:v>
                </c:pt>
                <c:pt idx="179">
                  <c:v>1833.5</c:v>
                </c:pt>
                <c:pt idx="180">
                  <c:v>1808</c:v>
                </c:pt>
                <c:pt idx="181">
                  <c:v>1816.25</c:v>
                </c:pt>
                <c:pt idx="182">
                  <c:v>1816</c:v>
                </c:pt>
                <c:pt idx="183">
                  <c:v>1787.25</c:v>
                </c:pt>
                <c:pt idx="184">
                  <c:v>1811</c:v>
                </c:pt>
                <c:pt idx="185">
                  <c:v>1774</c:v>
                </c:pt>
                <c:pt idx="186">
                  <c:v>1779.5</c:v>
                </c:pt>
                <c:pt idx="187">
                  <c:v>1761</c:v>
                </c:pt>
                <c:pt idx="188">
                  <c:v>1688.5</c:v>
                </c:pt>
                <c:pt idx="189">
                  <c:v>1608.75</c:v>
                </c:pt>
                <c:pt idx="190">
                  <c:v>1561.5</c:v>
                </c:pt>
                <c:pt idx="191">
                  <c:v>1561.5</c:v>
                </c:pt>
                <c:pt idx="192">
                  <c:v>1528</c:v>
                </c:pt>
                <c:pt idx="193">
                  <c:v>1524</c:v>
                </c:pt>
                <c:pt idx="194">
                  <c:v>1525</c:v>
                </c:pt>
                <c:pt idx="195">
                  <c:v>1508.75</c:v>
                </c:pt>
                <c:pt idx="196">
                  <c:v>1477.5</c:v>
                </c:pt>
                <c:pt idx="197">
                  <c:v>1493</c:v>
                </c:pt>
                <c:pt idx="198">
                  <c:v>1512.5</c:v>
                </c:pt>
                <c:pt idx="199">
                  <c:v>1495</c:v>
                </c:pt>
                <c:pt idx="200">
                  <c:v>1524</c:v>
                </c:pt>
                <c:pt idx="201">
                  <c:v>1520.5</c:v>
                </c:pt>
                <c:pt idx="202">
                  <c:v>1550</c:v>
                </c:pt>
                <c:pt idx="203">
                  <c:v>1533.5</c:v>
                </c:pt>
                <c:pt idx="204">
                  <c:v>1555.5</c:v>
                </c:pt>
                <c:pt idx="205">
                  <c:v>1554</c:v>
                </c:pt>
                <c:pt idx="206">
                  <c:v>1533.5</c:v>
                </c:pt>
                <c:pt idx="207">
                  <c:v>1516.5</c:v>
                </c:pt>
                <c:pt idx="208">
                  <c:v>1496.5</c:v>
                </c:pt>
                <c:pt idx="209">
                  <c:v>1511.5</c:v>
                </c:pt>
                <c:pt idx="210">
                  <c:v>1545</c:v>
                </c:pt>
                <c:pt idx="211">
                  <c:v>1565.5</c:v>
                </c:pt>
                <c:pt idx="212">
                  <c:v>1595.5</c:v>
                </c:pt>
                <c:pt idx="213">
                  <c:v>1637.5</c:v>
                </c:pt>
                <c:pt idx="214">
                  <c:v>1646.5</c:v>
                </c:pt>
                <c:pt idx="215">
                  <c:v>1599.5</c:v>
                </c:pt>
                <c:pt idx="216">
                  <c:v>1590</c:v>
                </c:pt>
                <c:pt idx="217">
                  <c:v>1602.5</c:v>
                </c:pt>
                <c:pt idx="218">
                  <c:v>1640.5</c:v>
                </c:pt>
                <c:pt idx="219">
                  <c:v>1633.5</c:v>
                </c:pt>
                <c:pt idx="220">
                  <c:v>1658</c:v>
                </c:pt>
                <c:pt idx="221">
                  <c:v>1661</c:v>
                </c:pt>
                <c:pt idx="222">
                  <c:v>1627.5</c:v>
                </c:pt>
                <c:pt idx="223">
                  <c:v>1621.75</c:v>
                </c:pt>
                <c:pt idx="224">
                  <c:v>1644.25</c:v>
                </c:pt>
                <c:pt idx="225">
                  <c:v>1641.5</c:v>
                </c:pt>
                <c:pt idx="226">
                  <c:v>1640</c:v>
                </c:pt>
                <c:pt idx="227">
                  <c:v>1619.75</c:v>
                </c:pt>
                <c:pt idx="228">
                  <c:v>1583.25</c:v>
                </c:pt>
                <c:pt idx="229">
                  <c:v>1595</c:v>
                </c:pt>
                <c:pt idx="230">
                  <c:v>1548.75</c:v>
                </c:pt>
                <c:pt idx="231">
                  <c:v>1567</c:v>
                </c:pt>
                <c:pt idx="232">
                  <c:v>1547.75</c:v>
                </c:pt>
                <c:pt idx="233">
                  <c:v>1542</c:v>
                </c:pt>
                <c:pt idx="234">
                  <c:v>1530.5</c:v>
                </c:pt>
                <c:pt idx="235">
                  <c:v>1543.63</c:v>
                </c:pt>
                <c:pt idx="236">
                  <c:v>1536.25</c:v>
                </c:pt>
                <c:pt idx="237">
                  <c:v>1559</c:v>
                </c:pt>
                <c:pt idx="238">
                  <c:v>1560.5</c:v>
                </c:pt>
                <c:pt idx="239">
                  <c:v>1548</c:v>
                </c:pt>
                <c:pt idx="240">
                  <c:v>1520.5</c:v>
                </c:pt>
                <c:pt idx="241">
                  <c:v>1524.5</c:v>
                </c:pt>
                <c:pt idx="242">
                  <c:v>1526.5</c:v>
                </c:pt>
                <c:pt idx="243">
                  <c:v>1494</c:v>
                </c:pt>
                <c:pt idx="244">
                  <c:v>1514.5</c:v>
                </c:pt>
                <c:pt idx="245">
                  <c:v>1487</c:v>
                </c:pt>
                <c:pt idx="246">
                  <c:v>1474.5</c:v>
                </c:pt>
                <c:pt idx="247">
                  <c:v>1422.25</c:v>
                </c:pt>
                <c:pt idx="248">
                  <c:v>1406</c:v>
                </c:pt>
                <c:pt idx="249">
                  <c:v>1420</c:v>
                </c:pt>
                <c:pt idx="250">
                  <c:v>1411</c:v>
                </c:pt>
                <c:pt idx="251">
                  <c:v>1432</c:v>
                </c:pt>
                <c:pt idx="252">
                  <c:v>1428.5</c:v>
                </c:pt>
                <c:pt idx="253">
                  <c:v>1422</c:v>
                </c:pt>
                <c:pt idx="254">
                  <c:v>1425.5</c:v>
                </c:pt>
                <c:pt idx="255">
                  <c:v>1425.5</c:v>
                </c:pt>
                <c:pt idx="256">
                  <c:v>1428.5</c:v>
                </c:pt>
                <c:pt idx="257">
                  <c:v>1384.75</c:v>
                </c:pt>
                <c:pt idx="258">
                  <c:v>1370.38</c:v>
                </c:pt>
                <c:pt idx="259">
                  <c:v>1394.5</c:v>
                </c:pt>
                <c:pt idx="260">
                  <c:v>1394.5</c:v>
                </c:pt>
                <c:pt idx="261">
                  <c:v>1426</c:v>
                </c:pt>
                <c:pt idx="262">
                  <c:v>1419.5</c:v>
                </c:pt>
                <c:pt idx="263">
                  <c:v>1411</c:v>
                </c:pt>
                <c:pt idx="264">
                  <c:v>1401.5</c:v>
                </c:pt>
                <c:pt idx="265">
                  <c:v>1426</c:v>
                </c:pt>
                <c:pt idx="266">
                  <c:v>1461.75</c:v>
                </c:pt>
                <c:pt idx="267">
                  <c:v>1496.5</c:v>
                </c:pt>
                <c:pt idx="268">
                  <c:v>1498.94</c:v>
                </c:pt>
                <c:pt idx="269">
                  <c:v>1489.5</c:v>
                </c:pt>
                <c:pt idx="270">
                  <c:v>1498.5</c:v>
                </c:pt>
                <c:pt idx="271">
                  <c:v>1522.06</c:v>
                </c:pt>
                <c:pt idx="272">
                  <c:v>1523.25</c:v>
                </c:pt>
                <c:pt idx="273">
                  <c:v>1521.63</c:v>
                </c:pt>
                <c:pt idx="274">
                  <c:v>1534.31</c:v>
                </c:pt>
                <c:pt idx="275">
                  <c:v>1561.75</c:v>
                </c:pt>
                <c:pt idx="276">
                  <c:v>1549.38</c:v>
                </c:pt>
                <c:pt idx="277">
                  <c:v>1581.75</c:v>
                </c:pt>
                <c:pt idx="278">
                  <c:v>1609.19</c:v>
                </c:pt>
                <c:pt idx="279">
                  <c:v>1621.5</c:v>
                </c:pt>
                <c:pt idx="280">
                  <c:v>1612.5</c:v>
                </c:pt>
                <c:pt idx="281">
                  <c:v>1587.13</c:v>
                </c:pt>
                <c:pt idx="282">
                  <c:v>1618</c:v>
                </c:pt>
                <c:pt idx="283">
                  <c:v>1630.5</c:v>
                </c:pt>
                <c:pt idx="284">
                  <c:v>1623.75</c:v>
                </c:pt>
                <c:pt idx="285">
                  <c:v>1626.13</c:v>
                </c:pt>
                <c:pt idx="286">
                  <c:v>1650.5</c:v>
                </c:pt>
                <c:pt idx="287">
                  <c:v>1664.5</c:v>
                </c:pt>
                <c:pt idx="288">
                  <c:v>1656</c:v>
                </c:pt>
                <c:pt idx="289">
                  <c:v>1658.25</c:v>
                </c:pt>
                <c:pt idx="290">
                  <c:v>1651.94</c:v>
                </c:pt>
                <c:pt idx="291">
                  <c:v>1631.13</c:v>
                </c:pt>
                <c:pt idx="292">
                  <c:v>1634.31</c:v>
                </c:pt>
                <c:pt idx="293">
                  <c:v>1624.5</c:v>
                </c:pt>
                <c:pt idx="294">
                  <c:v>1633.25</c:v>
                </c:pt>
                <c:pt idx="295">
                  <c:v>1647</c:v>
                </c:pt>
                <c:pt idx="296">
                  <c:v>1686.75</c:v>
                </c:pt>
                <c:pt idx="297">
                  <c:v>1724.13</c:v>
                </c:pt>
                <c:pt idx="298">
                  <c:v>1722.75</c:v>
                </c:pt>
                <c:pt idx="299">
                  <c:v>1713.13</c:v>
                </c:pt>
                <c:pt idx="300">
                  <c:v>1706.5</c:v>
                </c:pt>
                <c:pt idx="301">
                  <c:v>1718.75</c:v>
                </c:pt>
                <c:pt idx="302">
                  <c:v>1679.25</c:v>
                </c:pt>
                <c:pt idx="303">
                  <c:v>1700.25</c:v>
                </c:pt>
                <c:pt idx="304">
                  <c:v>1699.25</c:v>
                </c:pt>
                <c:pt idx="305">
                  <c:v>1662.63</c:v>
                </c:pt>
                <c:pt idx="306">
                  <c:v>1614.88</c:v>
                </c:pt>
                <c:pt idx="307">
                  <c:v>1630</c:v>
                </c:pt>
                <c:pt idx="308">
                  <c:v>1662.5</c:v>
                </c:pt>
                <c:pt idx="309">
                  <c:v>1684.25</c:v>
                </c:pt>
                <c:pt idx="310">
                  <c:v>1695</c:v>
                </c:pt>
                <c:pt idx="311">
                  <c:v>1688</c:v>
                </c:pt>
                <c:pt idx="312">
                  <c:v>1673</c:v>
                </c:pt>
                <c:pt idx="313">
                  <c:v>1686</c:v>
                </c:pt>
                <c:pt idx="314">
                  <c:v>1671.75</c:v>
                </c:pt>
                <c:pt idx="315">
                  <c:v>1683.75</c:v>
                </c:pt>
                <c:pt idx="316">
                  <c:v>1655.63</c:v>
                </c:pt>
                <c:pt idx="317">
                  <c:v>1639.75</c:v>
                </c:pt>
                <c:pt idx="318">
                  <c:v>1620.38</c:v>
                </c:pt>
                <c:pt idx="319">
                  <c:v>1626.5</c:v>
                </c:pt>
                <c:pt idx="320">
                  <c:v>1648.13</c:v>
                </c:pt>
                <c:pt idx="321">
                  <c:v>1654.06</c:v>
                </c:pt>
                <c:pt idx="322">
                  <c:v>1635.75</c:v>
                </c:pt>
                <c:pt idx="323">
                  <c:v>1627.75</c:v>
                </c:pt>
                <c:pt idx="324">
                  <c:v>1638.75</c:v>
                </c:pt>
                <c:pt idx="325">
                  <c:v>1650.88</c:v>
                </c:pt>
                <c:pt idx="326">
                  <c:v>1642.63</c:v>
                </c:pt>
                <c:pt idx="327">
                  <c:v>1600.13</c:v>
                </c:pt>
                <c:pt idx="328">
                  <c:v>1604.63</c:v>
                </c:pt>
                <c:pt idx="329">
                  <c:v>1601.15</c:v>
                </c:pt>
                <c:pt idx="330">
                  <c:v>1612.5</c:v>
                </c:pt>
                <c:pt idx="331">
                  <c:v>1598.13</c:v>
                </c:pt>
                <c:pt idx="332">
                  <c:v>1584.88</c:v>
                </c:pt>
                <c:pt idx="333">
                  <c:v>1604.63</c:v>
                </c:pt>
                <c:pt idx="334">
                  <c:v>1584.38</c:v>
                </c:pt>
                <c:pt idx="335">
                  <c:v>1576</c:v>
                </c:pt>
                <c:pt idx="336">
                  <c:v>1584.75</c:v>
                </c:pt>
                <c:pt idx="337">
                  <c:v>1578.5</c:v>
                </c:pt>
                <c:pt idx="338">
                  <c:v>1580.5</c:v>
                </c:pt>
                <c:pt idx="339">
                  <c:v>1581.5</c:v>
                </c:pt>
                <c:pt idx="340">
                  <c:v>1560.5</c:v>
                </c:pt>
                <c:pt idx="341">
                  <c:v>1546.5</c:v>
                </c:pt>
                <c:pt idx="342">
                  <c:v>1554.06</c:v>
                </c:pt>
                <c:pt idx="343">
                  <c:v>1569.13</c:v>
                </c:pt>
                <c:pt idx="344">
                  <c:v>1572.13</c:v>
                </c:pt>
                <c:pt idx="345">
                  <c:v>1567</c:v>
                </c:pt>
                <c:pt idx="346">
                  <c:v>1571.88</c:v>
                </c:pt>
                <c:pt idx="347">
                  <c:v>1562.25</c:v>
                </c:pt>
                <c:pt idx="348">
                  <c:v>1536.88</c:v>
                </c:pt>
                <c:pt idx="349">
                  <c:v>1527.13</c:v>
                </c:pt>
                <c:pt idx="350">
                  <c:v>1528.88</c:v>
                </c:pt>
                <c:pt idx="351">
                  <c:v>1511.25</c:v>
                </c:pt>
                <c:pt idx="352">
                  <c:v>1500</c:v>
                </c:pt>
                <c:pt idx="353">
                  <c:v>1487.88</c:v>
                </c:pt>
                <c:pt idx="354">
                  <c:v>1464.5</c:v>
                </c:pt>
                <c:pt idx="355">
                  <c:v>1438.5</c:v>
                </c:pt>
                <c:pt idx="356">
                  <c:v>1433.38</c:v>
                </c:pt>
                <c:pt idx="357">
                  <c:v>1431.38</c:v>
                </c:pt>
                <c:pt idx="358">
                  <c:v>1452.75</c:v>
                </c:pt>
                <c:pt idx="359">
                  <c:v>1455.5</c:v>
                </c:pt>
                <c:pt idx="360">
                  <c:v>1467.13</c:v>
                </c:pt>
                <c:pt idx="361">
                  <c:v>1444.75</c:v>
                </c:pt>
                <c:pt idx="362">
                  <c:v>1425</c:v>
                </c:pt>
                <c:pt idx="363">
                  <c:v>1420</c:v>
                </c:pt>
                <c:pt idx="364">
                  <c:v>1431</c:v>
                </c:pt>
                <c:pt idx="365">
                  <c:v>1439.5</c:v>
                </c:pt>
                <c:pt idx="366">
                  <c:v>1430</c:v>
                </c:pt>
                <c:pt idx="367">
                  <c:v>1400.5</c:v>
                </c:pt>
                <c:pt idx="368">
                  <c:v>1415.5</c:v>
                </c:pt>
                <c:pt idx="369">
                  <c:v>1445</c:v>
                </c:pt>
                <c:pt idx="370">
                  <c:v>1429.88</c:v>
                </c:pt>
                <c:pt idx="371">
                  <c:v>1436.88</c:v>
                </c:pt>
                <c:pt idx="372">
                  <c:v>1463.25</c:v>
                </c:pt>
                <c:pt idx="373">
                  <c:v>1441.13</c:v>
                </c:pt>
                <c:pt idx="374">
                  <c:v>1433</c:v>
                </c:pt>
                <c:pt idx="375">
                  <c:v>1444.13</c:v>
                </c:pt>
                <c:pt idx="376">
                  <c:v>1454.25</c:v>
                </c:pt>
                <c:pt idx="377">
                  <c:v>1464.63</c:v>
                </c:pt>
                <c:pt idx="378">
                  <c:v>1494.88</c:v>
                </c:pt>
                <c:pt idx="379">
                  <c:v>1484.06</c:v>
                </c:pt>
                <c:pt idx="380">
                  <c:v>1483.75</c:v>
                </c:pt>
                <c:pt idx="381">
                  <c:v>1481.75</c:v>
                </c:pt>
                <c:pt idx="382">
                  <c:v>1458.1</c:v>
                </c:pt>
                <c:pt idx="383">
                  <c:v>1438.7</c:v>
                </c:pt>
                <c:pt idx="384">
                  <c:v>1436.68</c:v>
                </c:pt>
                <c:pt idx="385">
                  <c:v>1443.6</c:v>
                </c:pt>
                <c:pt idx="386">
                  <c:v>1427.2</c:v>
                </c:pt>
                <c:pt idx="387">
                  <c:v>1410.15</c:v>
                </c:pt>
                <c:pt idx="388">
                  <c:v>1389</c:v>
                </c:pt>
                <c:pt idx="389">
                  <c:v>1447.8</c:v>
                </c:pt>
                <c:pt idx="390">
                  <c:v>1455.78</c:v>
                </c:pt>
                <c:pt idx="391">
                  <c:v>1489.9</c:v>
                </c:pt>
                <c:pt idx="392">
                  <c:v>1480</c:v>
                </c:pt>
                <c:pt idx="393">
                  <c:v>1474.45</c:v>
                </c:pt>
                <c:pt idx="394">
                  <c:v>1444.5</c:v>
                </c:pt>
                <c:pt idx="395">
                  <c:v>1444.25</c:v>
                </c:pt>
                <c:pt idx="396">
                  <c:v>1423.98</c:v>
                </c:pt>
                <c:pt idx="397">
                  <c:v>1427.6</c:v>
                </c:pt>
                <c:pt idx="398">
                  <c:v>1416.85</c:v>
                </c:pt>
                <c:pt idx="399">
                  <c:v>1430.5</c:v>
                </c:pt>
                <c:pt idx="400">
                  <c:v>1417.7</c:v>
                </c:pt>
                <c:pt idx="401">
                  <c:v>1417</c:v>
                </c:pt>
                <c:pt idx="402">
                  <c:v>1405.6</c:v>
                </c:pt>
                <c:pt idx="403">
                  <c:v>1419</c:v>
                </c:pt>
                <c:pt idx="404">
                  <c:v>1414</c:v>
                </c:pt>
                <c:pt idx="405">
                  <c:v>1399.7</c:v>
                </c:pt>
                <c:pt idx="406">
                  <c:v>1384.58</c:v>
                </c:pt>
                <c:pt idx="407">
                  <c:v>1399.25</c:v>
                </c:pt>
                <c:pt idx="408">
                  <c:v>1405.15</c:v>
                </c:pt>
                <c:pt idx="409">
                  <c:v>1410.7</c:v>
                </c:pt>
                <c:pt idx="410">
                  <c:v>1416.8</c:v>
                </c:pt>
                <c:pt idx="411">
                  <c:v>1415.3</c:v>
                </c:pt>
                <c:pt idx="412">
                  <c:v>1398.4</c:v>
                </c:pt>
                <c:pt idx="413">
                  <c:v>1388</c:v>
                </c:pt>
                <c:pt idx="414">
                  <c:v>1406</c:v>
                </c:pt>
                <c:pt idx="415">
                  <c:v>1398.78</c:v>
                </c:pt>
                <c:pt idx="416">
                  <c:v>1408.57</c:v>
                </c:pt>
                <c:pt idx="417">
                  <c:v>1408.43</c:v>
                </c:pt>
                <c:pt idx="418">
                  <c:v>1412</c:v>
                </c:pt>
                <c:pt idx="419">
                  <c:v>1400.3</c:v>
                </c:pt>
                <c:pt idx="420">
                  <c:v>1386.68</c:v>
                </c:pt>
                <c:pt idx="421">
                  <c:v>1396.05</c:v>
                </c:pt>
                <c:pt idx="422">
                  <c:v>1394.45</c:v>
                </c:pt>
                <c:pt idx="423">
                  <c:v>1441.78</c:v>
                </c:pt>
                <c:pt idx="424">
                  <c:v>1474.25</c:v>
                </c:pt>
                <c:pt idx="425">
                  <c:v>1492.15</c:v>
                </c:pt>
                <c:pt idx="426">
                  <c:v>1508.97</c:v>
                </c:pt>
                <c:pt idx="427">
                  <c:v>1536</c:v>
                </c:pt>
                <c:pt idx="428">
                  <c:v>1541.95</c:v>
                </c:pt>
                <c:pt idx="429">
                  <c:v>1549.45</c:v>
                </c:pt>
                <c:pt idx="430">
                  <c:v>1543.98</c:v>
                </c:pt>
                <c:pt idx="431">
                  <c:v>1518</c:v>
                </c:pt>
                <c:pt idx="432">
                  <c:v>1516.55</c:v>
                </c:pt>
                <c:pt idx="433">
                  <c:v>1507.65</c:v>
                </c:pt>
                <c:pt idx="434">
                  <c:v>1540</c:v>
                </c:pt>
                <c:pt idx="435">
                  <c:v>1551.55</c:v>
                </c:pt>
                <c:pt idx="436">
                  <c:v>1569.45</c:v>
                </c:pt>
                <c:pt idx="437">
                  <c:v>1571.35</c:v>
                </c:pt>
                <c:pt idx="438">
                  <c:v>1583.1</c:v>
                </c:pt>
                <c:pt idx="439">
                  <c:v>1591.35</c:v>
                </c:pt>
                <c:pt idx="440">
                  <c:v>1592.95</c:v>
                </c:pt>
                <c:pt idx="441">
                  <c:v>1605.25</c:v>
                </c:pt>
                <c:pt idx="442">
                  <c:v>1646.05</c:v>
                </c:pt>
                <c:pt idx="443">
                  <c:v>1684.95</c:v>
                </c:pt>
                <c:pt idx="444">
                  <c:v>1709</c:v>
                </c:pt>
                <c:pt idx="445">
                  <c:v>1666.35</c:v>
                </c:pt>
                <c:pt idx="446">
                  <c:v>1631.18</c:v>
                </c:pt>
                <c:pt idx="447">
                  <c:v>1639.3</c:v>
                </c:pt>
                <c:pt idx="448">
                  <c:v>1626.5</c:v>
                </c:pt>
                <c:pt idx="449">
                  <c:v>1635.1</c:v>
                </c:pt>
                <c:pt idx="450">
                  <c:v>1621.5</c:v>
                </c:pt>
                <c:pt idx="451">
                  <c:v>1627.9</c:v>
                </c:pt>
                <c:pt idx="452">
                  <c:v>1634.75</c:v>
                </c:pt>
                <c:pt idx="453">
                  <c:v>1649.3</c:v>
                </c:pt>
                <c:pt idx="454">
                  <c:v>1662</c:v>
                </c:pt>
                <c:pt idx="455">
                  <c:v>1679.2</c:v>
                </c:pt>
                <c:pt idx="456">
                  <c:v>1677.3</c:v>
                </c:pt>
                <c:pt idx="457">
                  <c:v>1687</c:v>
                </c:pt>
                <c:pt idx="458">
                  <c:v>1717.97</c:v>
                </c:pt>
                <c:pt idx="459">
                  <c:v>1706.28</c:v>
                </c:pt>
                <c:pt idx="460">
                  <c:v>1694.45</c:v>
                </c:pt>
                <c:pt idx="461">
                  <c:v>1688.35</c:v>
                </c:pt>
                <c:pt idx="462">
                  <c:v>1673.95</c:v>
                </c:pt>
                <c:pt idx="463">
                  <c:v>1677.4</c:v>
                </c:pt>
                <c:pt idx="464">
                  <c:v>1651.53</c:v>
                </c:pt>
                <c:pt idx="465">
                  <c:v>1640.25</c:v>
                </c:pt>
              </c:numCache>
            </c:numRef>
          </c:xVal>
          <c:yVal>
            <c:numRef>
              <c:f>Data!$G$1</c:f>
              <c:numCache>
                <c:formatCode>General</c:formatCode>
                <c:ptCount val="1"/>
                <c:pt idx="0">
                  <c:v>0.87874321685941292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215-FF44-847F-7BBF99281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6338768"/>
        <c:axId val="267302959"/>
      </c:scatterChart>
      <c:valAx>
        <c:axId val="2076338768"/>
        <c:scaling>
          <c:orientation val="minMax"/>
          <c:min val="1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Platinum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.00_-;\-* #,##0.00_-;_-* &quot;-&quot;??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302959"/>
        <c:crosses val="autoZero"/>
        <c:crossBetween val="midCat"/>
      </c:valAx>
      <c:valAx>
        <c:axId val="267302959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Copper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.00_-;\-* #,##0.00_-;_-* &quot;-&quot;??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338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Gold &amp;</a:t>
            </a:r>
            <a:r>
              <a:rPr lang="en-US" b="1" baseline="0"/>
              <a:t> Platinum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Data!$D$1:$D$2</c:f>
              <c:strCache>
                <c:ptCount val="2"/>
                <c:pt idx="0">
                  <c:v>Gold</c:v>
                </c:pt>
                <c:pt idx="1">
                  <c:v>US$ / oz</c:v>
                </c:pt>
              </c:strCache>
            </c:strRef>
          </c:tx>
          <c:spPr>
            <a:ln w="28575" cap="rnd">
              <a:solidFill>
                <a:schemeClr val="dk1">
                  <a:lumMod val="15000"/>
                  <a:lumOff val="85000"/>
                  <a:alpha val="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forward val="100"/>
            <c:backward val="100"/>
            <c:dispRSqr val="0"/>
            <c:dispEq val="1"/>
            <c:trendlineLbl>
              <c:layout>
                <c:manualLayout>
                  <c:x val="-0.24814895013123359"/>
                  <c:y val="-0.4792446777486147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Data!$B$3:$B$468</c:f>
              <c:numCache>
                <c:formatCode>_-* #,##0.00_-;\-* #,##0.00_-;_-* "-"??_-;_-@_-</c:formatCode>
                <c:ptCount val="466"/>
                <c:pt idx="0">
                  <c:v>1768.5</c:v>
                </c:pt>
                <c:pt idx="1">
                  <c:v>1757.5</c:v>
                </c:pt>
                <c:pt idx="2">
                  <c:v>1728.5</c:v>
                </c:pt>
                <c:pt idx="3">
                  <c:v>1731.5</c:v>
                </c:pt>
                <c:pt idx="4">
                  <c:v>1733.5</c:v>
                </c:pt>
                <c:pt idx="5">
                  <c:v>1742</c:v>
                </c:pt>
                <c:pt idx="6">
                  <c:v>1770.5</c:v>
                </c:pt>
                <c:pt idx="7">
                  <c:v>1801</c:v>
                </c:pt>
                <c:pt idx="8">
                  <c:v>1802</c:v>
                </c:pt>
                <c:pt idx="9">
                  <c:v>1813</c:v>
                </c:pt>
                <c:pt idx="10">
                  <c:v>1803.85</c:v>
                </c:pt>
                <c:pt idx="11">
                  <c:v>1826.5</c:v>
                </c:pt>
                <c:pt idx="12">
                  <c:v>1834.5</c:v>
                </c:pt>
                <c:pt idx="13">
                  <c:v>1811</c:v>
                </c:pt>
                <c:pt idx="14">
                  <c:v>1826.5</c:v>
                </c:pt>
                <c:pt idx="15">
                  <c:v>1814.5</c:v>
                </c:pt>
                <c:pt idx="16">
                  <c:v>1787</c:v>
                </c:pt>
                <c:pt idx="17">
                  <c:v>1813</c:v>
                </c:pt>
                <c:pt idx="18">
                  <c:v>1785.5</c:v>
                </c:pt>
                <c:pt idx="19">
                  <c:v>1796.5</c:v>
                </c:pt>
                <c:pt idx="20">
                  <c:v>1794</c:v>
                </c:pt>
                <c:pt idx="21">
                  <c:v>1828.5</c:v>
                </c:pt>
                <c:pt idx="22">
                  <c:v>1833.5</c:v>
                </c:pt>
                <c:pt idx="23">
                  <c:v>1838.5</c:v>
                </c:pt>
                <c:pt idx="24">
                  <c:v>1843.5</c:v>
                </c:pt>
                <c:pt idx="25">
                  <c:v>1841</c:v>
                </c:pt>
                <c:pt idx="26">
                  <c:v>1860</c:v>
                </c:pt>
                <c:pt idx="27">
                  <c:v>1858</c:v>
                </c:pt>
                <c:pt idx="28">
                  <c:v>1827.25</c:v>
                </c:pt>
                <c:pt idx="29">
                  <c:v>1804</c:v>
                </c:pt>
                <c:pt idx="30">
                  <c:v>1829.5</c:v>
                </c:pt>
                <c:pt idx="31">
                  <c:v>1830.5</c:v>
                </c:pt>
                <c:pt idx="32">
                  <c:v>1830</c:v>
                </c:pt>
                <c:pt idx="33">
                  <c:v>1846.5</c:v>
                </c:pt>
                <c:pt idx="34">
                  <c:v>1835.5</c:v>
                </c:pt>
                <c:pt idx="35">
                  <c:v>1851.45</c:v>
                </c:pt>
                <c:pt idx="36">
                  <c:v>1791</c:v>
                </c:pt>
                <c:pt idx="37">
                  <c:v>1784</c:v>
                </c:pt>
                <c:pt idx="38">
                  <c:v>1782.5</c:v>
                </c:pt>
                <c:pt idx="39">
                  <c:v>1806</c:v>
                </c:pt>
                <c:pt idx="40">
                  <c:v>1808</c:v>
                </c:pt>
                <c:pt idx="41">
                  <c:v>1842</c:v>
                </c:pt>
                <c:pt idx="42">
                  <c:v>1849.5</c:v>
                </c:pt>
                <c:pt idx="43">
                  <c:v>1827.5</c:v>
                </c:pt>
                <c:pt idx="44">
                  <c:v>1842.5</c:v>
                </c:pt>
                <c:pt idx="45">
                  <c:v>1820.5</c:v>
                </c:pt>
                <c:pt idx="46">
                  <c:v>1806</c:v>
                </c:pt>
                <c:pt idx="47">
                  <c:v>1802.5</c:v>
                </c:pt>
                <c:pt idx="48">
                  <c:v>1764.5</c:v>
                </c:pt>
                <c:pt idx="49">
                  <c:v>1781</c:v>
                </c:pt>
                <c:pt idx="50">
                  <c:v>1756</c:v>
                </c:pt>
                <c:pt idx="51">
                  <c:v>1701</c:v>
                </c:pt>
                <c:pt idx="52">
                  <c:v>1694.5</c:v>
                </c:pt>
                <c:pt idx="53">
                  <c:v>1700.5</c:v>
                </c:pt>
                <c:pt idx="54">
                  <c:v>1722</c:v>
                </c:pt>
                <c:pt idx="55">
                  <c:v>1745.75</c:v>
                </c:pt>
                <c:pt idx="56">
                  <c:v>1738.5</c:v>
                </c:pt>
                <c:pt idx="57">
                  <c:v>1757.5</c:v>
                </c:pt>
                <c:pt idx="58">
                  <c:v>1755.5</c:v>
                </c:pt>
                <c:pt idx="59">
                  <c:v>1750</c:v>
                </c:pt>
                <c:pt idx="60">
                  <c:v>1745.5</c:v>
                </c:pt>
                <c:pt idx="61">
                  <c:v>1741</c:v>
                </c:pt>
                <c:pt idx="62">
                  <c:v>1769</c:v>
                </c:pt>
                <c:pt idx="63">
                  <c:v>1768</c:v>
                </c:pt>
                <c:pt idx="64">
                  <c:v>1765</c:v>
                </c:pt>
                <c:pt idx="65">
                  <c:v>1787</c:v>
                </c:pt>
                <c:pt idx="66">
                  <c:v>1794.5</c:v>
                </c:pt>
                <c:pt idx="67">
                  <c:v>1793.5</c:v>
                </c:pt>
                <c:pt idx="68">
                  <c:v>1785</c:v>
                </c:pt>
                <c:pt idx="69">
                  <c:v>1813</c:v>
                </c:pt>
                <c:pt idx="70">
                  <c:v>1784</c:v>
                </c:pt>
                <c:pt idx="71">
                  <c:v>1770</c:v>
                </c:pt>
                <c:pt idx="72">
                  <c:v>1776</c:v>
                </c:pt>
                <c:pt idx="73">
                  <c:v>1794.5</c:v>
                </c:pt>
                <c:pt idx="74">
                  <c:v>1789</c:v>
                </c:pt>
                <c:pt idx="75">
                  <c:v>1781.5</c:v>
                </c:pt>
                <c:pt idx="76">
                  <c:v>1773</c:v>
                </c:pt>
                <c:pt idx="77">
                  <c:v>1803</c:v>
                </c:pt>
                <c:pt idx="78">
                  <c:v>1816</c:v>
                </c:pt>
                <c:pt idx="79">
                  <c:v>1822.5</c:v>
                </c:pt>
                <c:pt idx="80">
                  <c:v>1825.5</c:v>
                </c:pt>
                <c:pt idx="81">
                  <c:v>1805</c:v>
                </c:pt>
                <c:pt idx="82">
                  <c:v>1824.93</c:v>
                </c:pt>
                <c:pt idx="83">
                  <c:v>1839.65</c:v>
                </c:pt>
                <c:pt idx="84">
                  <c:v>1873</c:v>
                </c:pt>
                <c:pt idx="85">
                  <c:v>1859.28</c:v>
                </c:pt>
                <c:pt idx="86">
                  <c:v>1853.98</c:v>
                </c:pt>
                <c:pt idx="87">
                  <c:v>1823.65</c:v>
                </c:pt>
                <c:pt idx="88">
                  <c:v>1764</c:v>
                </c:pt>
                <c:pt idx="89">
                  <c:v>1784.73</c:v>
                </c:pt>
                <c:pt idx="90">
                  <c:v>1795.5</c:v>
                </c:pt>
                <c:pt idx="91">
                  <c:v>1795.9</c:v>
                </c:pt>
                <c:pt idx="92">
                  <c:v>1775.63</c:v>
                </c:pt>
                <c:pt idx="93">
                  <c:v>1770.75</c:v>
                </c:pt>
                <c:pt idx="94">
                  <c:v>1764.3</c:v>
                </c:pt>
                <c:pt idx="95">
                  <c:v>1757.75</c:v>
                </c:pt>
                <c:pt idx="96">
                  <c:v>1768.25</c:v>
                </c:pt>
                <c:pt idx="97">
                  <c:v>1768.75</c:v>
                </c:pt>
                <c:pt idx="98">
                  <c:v>1765.5</c:v>
                </c:pt>
                <c:pt idx="99">
                  <c:v>1771.78</c:v>
                </c:pt>
                <c:pt idx="100">
                  <c:v>1753</c:v>
                </c:pt>
                <c:pt idx="101">
                  <c:v>1766.25</c:v>
                </c:pt>
                <c:pt idx="102">
                  <c:v>1780</c:v>
                </c:pt>
                <c:pt idx="103">
                  <c:v>1769.5</c:v>
                </c:pt>
                <c:pt idx="104">
                  <c:v>1800</c:v>
                </c:pt>
                <c:pt idx="105">
                  <c:v>1801.35</c:v>
                </c:pt>
                <c:pt idx="106">
                  <c:v>1832.2</c:v>
                </c:pt>
                <c:pt idx="107">
                  <c:v>1818.45</c:v>
                </c:pt>
                <c:pt idx="108">
                  <c:v>1815.75</c:v>
                </c:pt>
                <c:pt idx="109">
                  <c:v>1817.95</c:v>
                </c:pt>
                <c:pt idx="110">
                  <c:v>1811.63</c:v>
                </c:pt>
                <c:pt idx="111">
                  <c:v>1833.65</c:v>
                </c:pt>
                <c:pt idx="112">
                  <c:v>1823.45</c:v>
                </c:pt>
                <c:pt idx="113">
                  <c:v>1840.05</c:v>
                </c:pt>
                <c:pt idx="114">
                  <c:v>1831.5</c:v>
                </c:pt>
                <c:pt idx="115">
                  <c:v>1798</c:v>
                </c:pt>
                <c:pt idx="116">
                  <c:v>1794.68</c:v>
                </c:pt>
                <c:pt idx="117">
                  <c:v>1776.5</c:v>
                </c:pt>
                <c:pt idx="118">
                  <c:v>1758.35</c:v>
                </c:pt>
                <c:pt idx="119">
                  <c:v>1757</c:v>
                </c:pt>
                <c:pt idx="120">
                  <c:v>1730.5</c:v>
                </c:pt>
                <c:pt idx="121">
                  <c:v>1748.83</c:v>
                </c:pt>
                <c:pt idx="122">
                  <c:v>1741.95</c:v>
                </c:pt>
                <c:pt idx="123">
                  <c:v>1700.8</c:v>
                </c:pt>
                <c:pt idx="124">
                  <c:v>1688</c:v>
                </c:pt>
                <c:pt idx="125">
                  <c:v>1673.8</c:v>
                </c:pt>
                <c:pt idx="126">
                  <c:v>1693.13</c:v>
                </c:pt>
                <c:pt idx="127">
                  <c:v>1724.6</c:v>
                </c:pt>
                <c:pt idx="128">
                  <c:v>1722.6</c:v>
                </c:pt>
                <c:pt idx="129">
                  <c:v>1719.5</c:v>
                </c:pt>
                <c:pt idx="130">
                  <c:v>1723.55</c:v>
                </c:pt>
                <c:pt idx="131">
                  <c:v>1741</c:v>
                </c:pt>
                <c:pt idx="132">
                  <c:v>1726.85</c:v>
                </c:pt>
                <c:pt idx="133">
                  <c:v>1743.4</c:v>
                </c:pt>
                <c:pt idx="134">
                  <c:v>1736.5</c:v>
                </c:pt>
                <c:pt idx="135">
                  <c:v>1723.9</c:v>
                </c:pt>
                <c:pt idx="136">
                  <c:v>1731.8</c:v>
                </c:pt>
                <c:pt idx="137">
                  <c:v>1755.7</c:v>
                </c:pt>
                <c:pt idx="138">
                  <c:v>1764.1</c:v>
                </c:pt>
                <c:pt idx="139">
                  <c:v>1762.05</c:v>
                </c:pt>
                <c:pt idx="140">
                  <c:v>1773.5</c:v>
                </c:pt>
                <c:pt idx="141">
                  <c:v>1768.35</c:v>
                </c:pt>
                <c:pt idx="142">
                  <c:v>1775</c:v>
                </c:pt>
                <c:pt idx="143">
                  <c:v>1784</c:v>
                </c:pt>
                <c:pt idx="144">
                  <c:v>1795</c:v>
                </c:pt>
                <c:pt idx="145">
                  <c:v>1789.6</c:v>
                </c:pt>
                <c:pt idx="146">
                  <c:v>1807</c:v>
                </c:pt>
                <c:pt idx="147">
                  <c:v>1794.45</c:v>
                </c:pt>
                <c:pt idx="148">
                  <c:v>1789.5</c:v>
                </c:pt>
                <c:pt idx="149">
                  <c:v>1780.5</c:v>
                </c:pt>
                <c:pt idx="150">
                  <c:v>1790.55</c:v>
                </c:pt>
                <c:pt idx="151">
                  <c:v>1797</c:v>
                </c:pt>
                <c:pt idx="152">
                  <c:v>1781.15</c:v>
                </c:pt>
                <c:pt idx="153">
                  <c:v>1722.22</c:v>
                </c:pt>
                <c:pt idx="154">
                  <c:v>1719</c:v>
                </c:pt>
                <c:pt idx="155">
                  <c:v>1717</c:v>
                </c:pt>
                <c:pt idx="156">
                  <c:v>1754.5</c:v>
                </c:pt>
                <c:pt idx="157">
                  <c:v>1769.5</c:v>
                </c:pt>
                <c:pt idx="158">
                  <c:v>1788.5</c:v>
                </c:pt>
                <c:pt idx="159">
                  <c:v>1797.25</c:v>
                </c:pt>
                <c:pt idx="160">
                  <c:v>1808.5</c:v>
                </c:pt>
                <c:pt idx="161">
                  <c:v>1818</c:v>
                </c:pt>
                <c:pt idx="162">
                  <c:v>1842.25</c:v>
                </c:pt>
                <c:pt idx="163">
                  <c:v>1843.5</c:v>
                </c:pt>
                <c:pt idx="164">
                  <c:v>1875.25</c:v>
                </c:pt>
                <c:pt idx="165">
                  <c:v>1903.5</c:v>
                </c:pt>
                <c:pt idx="166">
                  <c:v>1863.8</c:v>
                </c:pt>
                <c:pt idx="167">
                  <c:v>1812.5</c:v>
                </c:pt>
                <c:pt idx="168">
                  <c:v>1820</c:v>
                </c:pt>
                <c:pt idx="169">
                  <c:v>1832.75</c:v>
                </c:pt>
                <c:pt idx="170">
                  <c:v>1823.5</c:v>
                </c:pt>
                <c:pt idx="171">
                  <c:v>1854.3</c:v>
                </c:pt>
                <c:pt idx="172">
                  <c:v>1846.5</c:v>
                </c:pt>
                <c:pt idx="173">
                  <c:v>1849.1</c:v>
                </c:pt>
                <c:pt idx="174">
                  <c:v>1882.5</c:v>
                </c:pt>
                <c:pt idx="175">
                  <c:v>1888.5</c:v>
                </c:pt>
                <c:pt idx="176">
                  <c:v>1854.5</c:v>
                </c:pt>
                <c:pt idx="177">
                  <c:v>1821.5</c:v>
                </c:pt>
                <c:pt idx="178">
                  <c:v>1861.5</c:v>
                </c:pt>
                <c:pt idx="179">
                  <c:v>1833.5</c:v>
                </c:pt>
                <c:pt idx="180">
                  <c:v>1808</c:v>
                </c:pt>
                <c:pt idx="181">
                  <c:v>1816.25</c:v>
                </c:pt>
                <c:pt idx="182">
                  <c:v>1816</c:v>
                </c:pt>
                <c:pt idx="183">
                  <c:v>1787.25</c:v>
                </c:pt>
                <c:pt idx="184">
                  <c:v>1811</c:v>
                </c:pt>
                <c:pt idx="185">
                  <c:v>1774</c:v>
                </c:pt>
                <c:pt idx="186">
                  <c:v>1779.5</c:v>
                </c:pt>
                <c:pt idx="187">
                  <c:v>1761</c:v>
                </c:pt>
                <c:pt idx="188">
                  <c:v>1688.5</c:v>
                </c:pt>
                <c:pt idx="189">
                  <c:v>1608.75</c:v>
                </c:pt>
                <c:pt idx="190">
                  <c:v>1561.5</c:v>
                </c:pt>
                <c:pt idx="191">
                  <c:v>1561.5</c:v>
                </c:pt>
                <c:pt idx="192">
                  <c:v>1528</c:v>
                </c:pt>
                <c:pt idx="193">
                  <c:v>1524</c:v>
                </c:pt>
                <c:pt idx="194">
                  <c:v>1525</c:v>
                </c:pt>
                <c:pt idx="195">
                  <c:v>1508.75</c:v>
                </c:pt>
                <c:pt idx="196">
                  <c:v>1477.5</c:v>
                </c:pt>
                <c:pt idx="197">
                  <c:v>1493</c:v>
                </c:pt>
                <c:pt idx="198">
                  <c:v>1512.5</c:v>
                </c:pt>
                <c:pt idx="199">
                  <c:v>1495</c:v>
                </c:pt>
                <c:pt idx="200">
                  <c:v>1524</c:v>
                </c:pt>
                <c:pt idx="201">
                  <c:v>1520.5</c:v>
                </c:pt>
                <c:pt idx="202">
                  <c:v>1550</c:v>
                </c:pt>
                <c:pt idx="203">
                  <c:v>1533.5</c:v>
                </c:pt>
                <c:pt idx="204">
                  <c:v>1555.5</c:v>
                </c:pt>
                <c:pt idx="205">
                  <c:v>1554</c:v>
                </c:pt>
                <c:pt idx="206">
                  <c:v>1533.5</c:v>
                </c:pt>
                <c:pt idx="207">
                  <c:v>1516.5</c:v>
                </c:pt>
                <c:pt idx="208">
                  <c:v>1496.5</c:v>
                </c:pt>
                <c:pt idx="209">
                  <c:v>1511.5</c:v>
                </c:pt>
                <c:pt idx="210">
                  <c:v>1545</c:v>
                </c:pt>
                <c:pt idx="211">
                  <c:v>1565.5</c:v>
                </c:pt>
                <c:pt idx="212">
                  <c:v>1595.5</c:v>
                </c:pt>
                <c:pt idx="213">
                  <c:v>1637.5</c:v>
                </c:pt>
                <c:pt idx="214">
                  <c:v>1646.5</c:v>
                </c:pt>
                <c:pt idx="215">
                  <c:v>1599.5</c:v>
                </c:pt>
                <c:pt idx="216">
                  <c:v>1590</c:v>
                </c:pt>
                <c:pt idx="217">
                  <c:v>1602.5</c:v>
                </c:pt>
                <c:pt idx="218">
                  <c:v>1640.5</c:v>
                </c:pt>
                <c:pt idx="219">
                  <c:v>1633.5</c:v>
                </c:pt>
                <c:pt idx="220">
                  <c:v>1658</c:v>
                </c:pt>
                <c:pt idx="221">
                  <c:v>1661</c:v>
                </c:pt>
                <c:pt idx="222">
                  <c:v>1627.5</c:v>
                </c:pt>
                <c:pt idx="223">
                  <c:v>1621.75</c:v>
                </c:pt>
                <c:pt idx="224">
                  <c:v>1644.25</c:v>
                </c:pt>
                <c:pt idx="225">
                  <c:v>1641.5</c:v>
                </c:pt>
                <c:pt idx="226">
                  <c:v>1640</c:v>
                </c:pt>
                <c:pt idx="227">
                  <c:v>1619.75</c:v>
                </c:pt>
                <c:pt idx="228">
                  <c:v>1583.25</c:v>
                </c:pt>
                <c:pt idx="229">
                  <c:v>1595</c:v>
                </c:pt>
                <c:pt idx="230">
                  <c:v>1548.75</c:v>
                </c:pt>
                <c:pt idx="231">
                  <c:v>1567</c:v>
                </c:pt>
                <c:pt idx="232">
                  <c:v>1547.75</c:v>
                </c:pt>
                <c:pt idx="233">
                  <c:v>1542</c:v>
                </c:pt>
                <c:pt idx="234">
                  <c:v>1530.5</c:v>
                </c:pt>
                <c:pt idx="235">
                  <c:v>1543.63</c:v>
                </c:pt>
                <c:pt idx="236">
                  <c:v>1536.25</c:v>
                </c:pt>
                <c:pt idx="237">
                  <c:v>1559</c:v>
                </c:pt>
                <c:pt idx="238">
                  <c:v>1560.5</c:v>
                </c:pt>
                <c:pt idx="239">
                  <c:v>1548</c:v>
                </c:pt>
                <c:pt idx="240">
                  <c:v>1520.5</c:v>
                </c:pt>
                <c:pt idx="241">
                  <c:v>1524.5</c:v>
                </c:pt>
                <c:pt idx="242">
                  <c:v>1526.5</c:v>
                </c:pt>
                <c:pt idx="243">
                  <c:v>1494</c:v>
                </c:pt>
                <c:pt idx="244">
                  <c:v>1514.5</c:v>
                </c:pt>
                <c:pt idx="245">
                  <c:v>1487</c:v>
                </c:pt>
                <c:pt idx="246">
                  <c:v>1474.5</c:v>
                </c:pt>
                <c:pt idx="247">
                  <c:v>1422.25</c:v>
                </c:pt>
                <c:pt idx="248">
                  <c:v>1406</c:v>
                </c:pt>
                <c:pt idx="249">
                  <c:v>1420</c:v>
                </c:pt>
                <c:pt idx="250">
                  <c:v>1411</c:v>
                </c:pt>
                <c:pt idx="251">
                  <c:v>1432</c:v>
                </c:pt>
                <c:pt idx="252">
                  <c:v>1428.5</c:v>
                </c:pt>
                <c:pt idx="253">
                  <c:v>1422</c:v>
                </c:pt>
                <c:pt idx="254">
                  <c:v>1425.5</c:v>
                </c:pt>
                <c:pt idx="255">
                  <c:v>1425.5</c:v>
                </c:pt>
                <c:pt idx="256">
                  <c:v>1428.5</c:v>
                </c:pt>
                <c:pt idx="257">
                  <c:v>1384.75</c:v>
                </c:pt>
                <c:pt idx="258">
                  <c:v>1370.38</c:v>
                </c:pt>
                <c:pt idx="259">
                  <c:v>1394.5</c:v>
                </c:pt>
                <c:pt idx="260">
                  <c:v>1394.5</c:v>
                </c:pt>
                <c:pt idx="261">
                  <c:v>1426</c:v>
                </c:pt>
                <c:pt idx="262">
                  <c:v>1419.5</c:v>
                </c:pt>
                <c:pt idx="263">
                  <c:v>1411</c:v>
                </c:pt>
                <c:pt idx="264">
                  <c:v>1401.5</c:v>
                </c:pt>
                <c:pt idx="265">
                  <c:v>1426</c:v>
                </c:pt>
                <c:pt idx="266">
                  <c:v>1461.75</c:v>
                </c:pt>
                <c:pt idx="267">
                  <c:v>1496.5</c:v>
                </c:pt>
                <c:pt idx="268">
                  <c:v>1498.94</c:v>
                </c:pt>
                <c:pt idx="269">
                  <c:v>1489.5</c:v>
                </c:pt>
                <c:pt idx="270">
                  <c:v>1498.5</c:v>
                </c:pt>
                <c:pt idx="271">
                  <c:v>1522.06</c:v>
                </c:pt>
                <c:pt idx="272">
                  <c:v>1523.25</c:v>
                </c:pt>
                <c:pt idx="273">
                  <c:v>1521.63</c:v>
                </c:pt>
                <c:pt idx="274">
                  <c:v>1534.31</c:v>
                </c:pt>
                <c:pt idx="275">
                  <c:v>1561.75</c:v>
                </c:pt>
                <c:pt idx="276">
                  <c:v>1549.38</c:v>
                </c:pt>
                <c:pt idx="277">
                  <c:v>1581.75</c:v>
                </c:pt>
                <c:pt idx="278">
                  <c:v>1609.19</c:v>
                </c:pt>
                <c:pt idx="279">
                  <c:v>1621.5</c:v>
                </c:pt>
                <c:pt idx="280">
                  <c:v>1612.5</c:v>
                </c:pt>
                <c:pt idx="281">
                  <c:v>1587.13</c:v>
                </c:pt>
                <c:pt idx="282">
                  <c:v>1618</c:v>
                </c:pt>
                <c:pt idx="283">
                  <c:v>1630.5</c:v>
                </c:pt>
                <c:pt idx="284">
                  <c:v>1623.75</c:v>
                </c:pt>
                <c:pt idx="285">
                  <c:v>1626.13</c:v>
                </c:pt>
                <c:pt idx="286">
                  <c:v>1650.5</c:v>
                </c:pt>
                <c:pt idx="287">
                  <c:v>1664.5</c:v>
                </c:pt>
                <c:pt idx="288">
                  <c:v>1656</c:v>
                </c:pt>
                <c:pt idx="289">
                  <c:v>1658.25</c:v>
                </c:pt>
                <c:pt idx="290">
                  <c:v>1651.94</c:v>
                </c:pt>
                <c:pt idx="291">
                  <c:v>1631.13</c:v>
                </c:pt>
                <c:pt idx="292">
                  <c:v>1634.31</c:v>
                </c:pt>
                <c:pt idx="293">
                  <c:v>1624.5</c:v>
                </c:pt>
                <c:pt idx="294">
                  <c:v>1633.25</c:v>
                </c:pt>
                <c:pt idx="295">
                  <c:v>1647</c:v>
                </c:pt>
                <c:pt idx="296">
                  <c:v>1686.75</c:v>
                </c:pt>
                <c:pt idx="297">
                  <c:v>1724.13</c:v>
                </c:pt>
                <c:pt idx="298">
                  <c:v>1722.75</c:v>
                </c:pt>
                <c:pt idx="299">
                  <c:v>1713.13</c:v>
                </c:pt>
                <c:pt idx="300">
                  <c:v>1706.5</c:v>
                </c:pt>
                <c:pt idx="301">
                  <c:v>1718.75</c:v>
                </c:pt>
                <c:pt idx="302">
                  <c:v>1679.25</c:v>
                </c:pt>
                <c:pt idx="303">
                  <c:v>1700.25</c:v>
                </c:pt>
                <c:pt idx="304">
                  <c:v>1699.25</c:v>
                </c:pt>
                <c:pt idx="305">
                  <c:v>1662.63</c:v>
                </c:pt>
                <c:pt idx="306">
                  <c:v>1614.88</c:v>
                </c:pt>
                <c:pt idx="307">
                  <c:v>1630</c:v>
                </c:pt>
                <c:pt idx="308">
                  <c:v>1662.5</c:v>
                </c:pt>
                <c:pt idx="309">
                  <c:v>1684.25</c:v>
                </c:pt>
                <c:pt idx="310">
                  <c:v>1695</c:v>
                </c:pt>
                <c:pt idx="311">
                  <c:v>1688</c:v>
                </c:pt>
                <c:pt idx="312">
                  <c:v>1673</c:v>
                </c:pt>
                <c:pt idx="313">
                  <c:v>1686</c:v>
                </c:pt>
                <c:pt idx="314">
                  <c:v>1671.75</c:v>
                </c:pt>
                <c:pt idx="315">
                  <c:v>1683.75</c:v>
                </c:pt>
                <c:pt idx="316">
                  <c:v>1655.63</c:v>
                </c:pt>
                <c:pt idx="317">
                  <c:v>1639.75</c:v>
                </c:pt>
                <c:pt idx="318">
                  <c:v>1620.38</c:v>
                </c:pt>
                <c:pt idx="319">
                  <c:v>1626.5</c:v>
                </c:pt>
                <c:pt idx="320">
                  <c:v>1648.13</c:v>
                </c:pt>
                <c:pt idx="321">
                  <c:v>1654.06</c:v>
                </c:pt>
                <c:pt idx="322">
                  <c:v>1635.75</c:v>
                </c:pt>
                <c:pt idx="323">
                  <c:v>1627.75</c:v>
                </c:pt>
                <c:pt idx="324">
                  <c:v>1638.75</c:v>
                </c:pt>
                <c:pt idx="325">
                  <c:v>1650.88</c:v>
                </c:pt>
                <c:pt idx="326">
                  <c:v>1642.63</c:v>
                </c:pt>
                <c:pt idx="327">
                  <c:v>1600.13</c:v>
                </c:pt>
                <c:pt idx="328">
                  <c:v>1604.63</c:v>
                </c:pt>
                <c:pt idx="329">
                  <c:v>1601.15</c:v>
                </c:pt>
                <c:pt idx="330">
                  <c:v>1612.5</c:v>
                </c:pt>
                <c:pt idx="331">
                  <c:v>1598.13</c:v>
                </c:pt>
                <c:pt idx="332">
                  <c:v>1584.88</c:v>
                </c:pt>
                <c:pt idx="333">
                  <c:v>1604.63</c:v>
                </c:pt>
                <c:pt idx="334">
                  <c:v>1584.38</c:v>
                </c:pt>
                <c:pt idx="335">
                  <c:v>1576</c:v>
                </c:pt>
                <c:pt idx="336">
                  <c:v>1584.75</c:v>
                </c:pt>
                <c:pt idx="337">
                  <c:v>1578.5</c:v>
                </c:pt>
                <c:pt idx="338">
                  <c:v>1580.5</c:v>
                </c:pt>
                <c:pt idx="339">
                  <c:v>1581.5</c:v>
                </c:pt>
                <c:pt idx="340">
                  <c:v>1560.5</c:v>
                </c:pt>
                <c:pt idx="341">
                  <c:v>1546.5</c:v>
                </c:pt>
                <c:pt idx="342">
                  <c:v>1554.06</c:v>
                </c:pt>
                <c:pt idx="343">
                  <c:v>1569.13</c:v>
                </c:pt>
                <c:pt idx="344">
                  <c:v>1572.13</c:v>
                </c:pt>
                <c:pt idx="345">
                  <c:v>1567</c:v>
                </c:pt>
                <c:pt idx="346">
                  <c:v>1571.88</c:v>
                </c:pt>
                <c:pt idx="347">
                  <c:v>1562.25</c:v>
                </c:pt>
                <c:pt idx="348">
                  <c:v>1536.88</c:v>
                </c:pt>
                <c:pt idx="349">
                  <c:v>1527.13</c:v>
                </c:pt>
                <c:pt idx="350">
                  <c:v>1528.88</c:v>
                </c:pt>
                <c:pt idx="351">
                  <c:v>1511.25</c:v>
                </c:pt>
                <c:pt idx="352">
                  <c:v>1500</c:v>
                </c:pt>
                <c:pt idx="353">
                  <c:v>1487.88</c:v>
                </c:pt>
                <c:pt idx="354">
                  <c:v>1464.5</c:v>
                </c:pt>
                <c:pt idx="355">
                  <c:v>1438.5</c:v>
                </c:pt>
                <c:pt idx="356">
                  <c:v>1433.38</c:v>
                </c:pt>
                <c:pt idx="357">
                  <c:v>1431.38</c:v>
                </c:pt>
                <c:pt idx="358">
                  <c:v>1452.75</c:v>
                </c:pt>
                <c:pt idx="359">
                  <c:v>1455.5</c:v>
                </c:pt>
                <c:pt idx="360">
                  <c:v>1467.13</c:v>
                </c:pt>
                <c:pt idx="361">
                  <c:v>1444.75</c:v>
                </c:pt>
                <c:pt idx="362">
                  <c:v>1425</c:v>
                </c:pt>
                <c:pt idx="363">
                  <c:v>1420</c:v>
                </c:pt>
                <c:pt idx="364">
                  <c:v>1431</c:v>
                </c:pt>
                <c:pt idx="365">
                  <c:v>1439.5</c:v>
                </c:pt>
                <c:pt idx="366">
                  <c:v>1430</c:v>
                </c:pt>
                <c:pt idx="367">
                  <c:v>1400.5</c:v>
                </c:pt>
                <c:pt idx="368">
                  <c:v>1415.5</c:v>
                </c:pt>
                <c:pt idx="369">
                  <c:v>1445</c:v>
                </c:pt>
                <c:pt idx="370">
                  <c:v>1429.88</c:v>
                </c:pt>
                <c:pt idx="371">
                  <c:v>1436.88</c:v>
                </c:pt>
                <c:pt idx="372">
                  <c:v>1463.25</c:v>
                </c:pt>
                <c:pt idx="373">
                  <c:v>1441.13</c:v>
                </c:pt>
                <c:pt idx="374">
                  <c:v>1433</c:v>
                </c:pt>
                <c:pt idx="375">
                  <c:v>1444.13</c:v>
                </c:pt>
                <c:pt idx="376">
                  <c:v>1454.25</c:v>
                </c:pt>
                <c:pt idx="377">
                  <c:v>1464.63</c:v>
                </c:pt>
                <c:pt idx="378">
                  <c:v>1494.88</c:v>
                </c:pt>
                <c:pt idx="379">
                  <c:v>1484.06</c:v>
                </c:pt>
                <c:pt idx="380">
                  <c:v>1483.75</c:v>
                </c:pt>
                <c:pt idx="381">
                  <c:v>1481.75</c:v>
                </c:pt>
                <c:pt idx="382">
                  <c:v>1458.1</c:v>
                </c:pt>
                <c:pt idx="383">
                  <c:v>1438.7</c:v>
                </c:pt>
                <c:pt idx="384">
                  <c:v>1436.68</c:v>
                </c:pt>
                <c:pt idx="385">
                  <c:v>1443.6</c:v>
                </c:pt>
                <c:pt idx="386">
                  <c:v>1427.2</c:v>
                </c:pt>
                <c:pt idx="387">
                  <c:v>1410.15</c:v>
                </c:pt>
                <c:pt idx="388">
                  <c:v>1389</c:v>
                </c:pt>
                <c:pt idx="389">
                  <c:v>1447.8</c:v>
                </c:pt>
                <c:pt idx="390">
                  <c:v>1455.78</c:v>
                </c:pt>
                <c:pt idx="391">
                  <c:v>1489.9</c:v>
                </c:pt>
                <c:pt idx="392">
                  <c:v>1480</c:v>
                </c:pt>
                <c:pt idx="393">
                  <c:v>1474.45</c:v>
                </c:pt>
                <c:pt idx="394">
                  <c:v>1444.5</c:v>
                </c:pt>
                <c:pt idx="395">
                  <c:v>1444.25</c:v>
                </c:pt>
                <c:pt idx="396">
                  <c:v>1423.98</c:v>
                </c:pt>
                <c:pt idx="397">
                  <c:v>1427.6</c:v>
                </c:pt>
                <c:pt idx="398">
                  <c:v>1416.85</c:v>
                </c:pt>
                <c:pt idx="399">
                  <c:v>1430.5</c:v>
                </c:pt>
                <c:pt idx="400">
                  <c:v>1417.7</c:v>
                </c:pt>
                <c:pt idx="401">
                  <c:v>1417</c:v>
                </c:pt>
                <c:pt idx="402">
                  <c:v>1405.6</c:v>
                </c:pt>
                <c:pt idx="403">
                  <c:v>1419</c:v>
                </c:pt>
                <c:pt idx="404">
                  <c:v>1414</c:v>
                </c:pt>
                <c:pt idx="405">
                  <c:v>1399.7</c:v>
                </c:pt>
                <c:pt idx="406">
                  <c:v>1384.58</c:v>
                </c:pt>
                <c:pt idx="407">
                  <c:v>1399.25</c:v>
                </c:pt>
                <c:pt idx="408">
                  <c:v>1405.15</c:v>
                </c:pt>
                <c:pt idx="409">
                  <c:v>1410.7</c:v>
                </c:pt>
                <c:pt idx="410">
                  <c:v>1416.8</c:v>
                </c:pt>
                <c:pt idx="411">
                  <c:v>1415.3</c:v>
                </c:pt>
                <c:pt idx="412">
                  <c:v>1398.4</c:v>
                </c:pt>
                <c:pt idx="413">
                  <c:v>1388</c:v>
                </c:pt>
                <c:pt idx="414">
                  <c:v>1406</c:v>
                </c:pt>
                <c:pt idx="415">
                  <c:v>1398.78</c:v>
                </c:pt>
                <c:pt idx="416">
                  <c:v>1408.57</c:v>
                </c:pt>
                <c:pt idx="417">
                  <c:v>1408.43</c:v>
                </c:pt>
                <c:pt idx="418">
                  <c:v>1412</c:v>
                </c:pt>
                <c:pt idx="419">
                  <c:v>1400.3</c:v>
                </c:pt>
                <c:pt idx="420">
                  <c:v>1386.68</c:v>
                </c:pt>
                <c:pt idx="421">
                  <c:v>1396.05</c:v>
                </c:pt>
                <c:pt idx="422">
                  <c:v>1394.45</c:v>
                </c:pt>
                <c:pt idx="423">
                  <c:v>1441.78</c:v>
                </c:pt>
                <c:pt idx="424">
                  <c:v>1474.25</c:v>
                </c:pt>
                <c:pt idx="425">
                  <c:v>1492.15</c:v>
                </c:pt>
                <c:pt idx="426">
                  <c:v>1508.97</c:v>
                </c:pt>
                <c:pt idx="427">
                  <c:v>1536</c:v>
                </c:pt>
                <c:pt idx="428">
                  <c:v>1541.95</c:v>
                </c:pt>
                <c:pt idx="429">
                  <c:v>1549.45</c:v>
                </c:pt>
                <c:pt idx="430">
                  <c:v>1543.98</c:v>
                </c:pt>
                <c:pt idx="431">
                  <c:v>1518</c:v>
                </c:pt>
                <c:pt idx="432">
                  <c:v>1516.55</c:v>
                </c:pt>
                <c:pt idx="433">
                  <c:v>1507.65</c:v>
                </c:pt>
                <c:pt idx="434">
                  <c:v>1540</c:v>
                </c:pt>
                <c:pt idx="435">
                  <c:v>1551.55</c:v>
                </c:pt>
                <c:pt idx="436">
                  <c:v>1569.45</c:v>
                </c:pt>
                <c:pt idx="437">
                  <c:v>1571.35</c:v>
                </c:pt>
                <c:pt idx="438">
                  <c:v>1583.1</c:v>
                </c:pt>
                <c:pt idx="439">
                  <c:v>1591.35</c:v>
                </c:pt>
                <c:pt idx="440">
                  <c:v>1592.95</c:v>
                </c:pt>
                <c:pt idx="441">
                  <c:v>1605.25</c:v>
                </c:pt>
                <c:pt idx="442">
                  <c:v>1646.05</c:v>
                </c:pt>
                <c:pt idx="443">
                  <c:v>1684.95</c:v>
                </c:pt>
                <c:pt idx="444">
                  <c:v>1709</c:v>
                </c:pt>
                <c:pt idx="445">
                  <c:v>1666.35</c:v>
                </c:pt>
                <c:pt idx="446">
                  <c:v>1631.18</c:v>
                </c:pt>
                <c:pt idx="447">
                  <c:v>1639.3</c:v>
                </c:pt>
                <c:pt idx="448">
                  <c:v>1626.5</c:v>
                </c:pt>
                <c:pt idx="449">
                  <c:v>1635.1</c:v>
                </c:pt>
                <c:pt idx="450">
                  <c:v>1621.5</c:v>
                </c:pt>
                <c:pt idx="451">
                  <c:v>1627.9</c:v>
                </c:pt>
                <c:pt idx="452">
                  <c:v>1634.75</c:v>
                </c:pt>
                <c:pt idx="453">
                  <c:v>1649.3</c:v>
                </c:pt>
                <c:pt idx="454">
                  <c:v>1662</c:v>
                </c:pt>
                <c:pt idx="455">
                  <c:v>1679.2</c:v>
                </c:pt>
                <c:pt idx="456">
                  <c:v>1677.3</c:v>
                </c:pt>
                <c:pt idx="457">
                  <c:v>1687</c:v>
                </c:pt>
                <c:pt idx="458">
                  <c:v>1717.97</c:v>
                </c:pt>
                <c:pt idx="459">
                  <c:v>1706.28</c:v>
                </c:pt>
                <c:pt idx="460">
                  <c:v>1694.45</c:v>
                </c:pt>
                <c:pt idx="461">
                  <c:v>1688.35</c:v>
                </c:pt>
                <c:pt idx="462">
                  <c:v>1673.95</c:v>
                </c:pt>
                <c:pt idx="463">
                  <c:v>1677.4</c:v>
                </c:pt>
                <c:pt idx="464">
                  <c:v>1651.53</c:v>
                </c:pt>
                <c:pt idx="465">
                  <c:v>1640.25</c:v>
                </c:pt>
              </c:numCache>
            </c:numRef>
          </c:xVal>
          <c:yVal>
            <c:numRef>
              <c:f>Data!$D$3:$D$468</c:f>
              <c:numCache>
                <c:formatCode>_-* #,##0.00_-;\-* #,##0.00_-;_-* "-"??_-;_-@_-</c:formatCode>
                <c:ptCount val="466"/>
                <c:pt idx="0">
                  <c:v>1414.8</c:v>
                </c:pt>
                <c:pt idx="1">
                  <c:v>1380.72</c:v>
                </c:pt>
                <c:pt idx="2">
                  <c:v>1378.32</c:v>
                </c:pt>
                <c:pt idx="3">
                  <c:v>1371.6</c:v>
                </c:pt>
                <c:pt idx="4">
                  <c:v>1369.57</c:v>
                </c:pt>
                <c:pt idx="5">
                  <c:v>1375.68</c:v>
                </c:pt>
                <c:pt idx="6">
                  <c:v>1381.53</c:v>
                </c:pt>
                <c:pt idx="7">
                  <c:v>1387.85</c:v>
                </c:pt>
                <c:pt idx="8">
                  <c:v>1373.78</c:v>
                </c:pt>
                <c:pt idx="9">
                  <c:v>1361.72</c:v>
                </c:pt>
                <c:pt idx="10">
                  <c:v>1362.65</c:v>
                </c:pt>
                <c:pt idx="11">
                  <c:v>1368.25</c:v>
                </c:pt>
                <c:pt idx="12">
                  <c:v>1369.93</c:v>
                </c:pt>
                <c:pt idx="13">
                  <c:v>1346.28</c:v>
                </c:pt>
                <c:pt idx="14">
                  <c:v>1342.68</c:v>
                </c:pt>
                <c:pt idx="15">
                  <c:v>1334.35</c:v>
                </c:pt>
                <c:pt idx="16">
                  <c:v>1332.32</c:v>
                </c:pt>
                <c:pt idx="17">
                  <c:v>1345.85</c:v>
                </c:pt>
                <c:pt idx="18">
                  <c:v>1313.93</c:v>
                </c:pt>
                <c:pt idx="19">
                  <c:v>1336.75</c:v>
                </c:pt>
                <c:pt idx="20">
                  <c:v>1332.8</c:v>
                </c:pt>
                <c:pt idx="21">
                  <c:v>1338.1</c:v>
                </c:pt>
                <c:pt idx="22">
                  <c:v>1335.32</c:v>
                </c:pt>
                <c:pt idx="23">
                  <c:v>1354.35</c:v>
                </c:pt>
                <c:pt idx="24">
                  <c:v>1348.85</c:v>
                </c:pt>
                <c:pt idx="25">
                  <c:v>1351.3</c:v>
                </c:pt>
                <c:pt idx="26">
                  <c:v>1364.03</c:v>
                </c:pt>
                <c:pt idx="27">
                  <c:v>1363.65</c:v>
                </c:pt>
                <c:pt idx="28">
                  <c:v>1363.8</c:v>
                </c:pt>
                <c:pt idx="29">
                  <c:v>1357.05</c:v>
                </c:pt>
                <c:pt idx="30">
                  <c:v>1361.85</c:v>
                </c:pt>
                <c:pt idx="31">
                  <c:v>1373.8</c:v>
                </c:pt>
                <c:pt idx="32">
                  <c:v>1374.43</c:v>
                </c:pt>
                <c:pt idx="33">
                  <c:v>1384.1</c:v>
                </c:pt>
                <c:pt idx="34">
                  <c:v>1389.53</c:v>
                </c:pt>
                <c:pt idx="35">
                  <c:v>1406.45</c:v>
                </c:pt>
                <c:pt idx="36">
                  <c:v>1399.13</c:v>
                </c:pt>
                <c:pt idx="37">
                  <c:v>1411.7</c:v>
                </c:pt>
                <c:pt idx="38">
                  <c:v>1402.88</c:v>
                </c:pt>
                <c:pt idx="39">
                  <c:v>1410.6</c:v>
                </c:pt>
                <c:pt idx="40">
                  <c:v>1411.48</c:v>
                </c:pt>
                <c:pt idx="41">
                  <c:v>1433.28</c:v>
                </c:pt>
                <c:pt idx="42">
                  <c:v>1434.5</c:v>
                </c:pt>
                <c:pt idx="43">
                  <c:v>1416</c:v>
                </c:pt>
                <c:pt idx="44">
                  <c:v>1430.9</c:v>
                </c:pt>
                <c:pt idx="45">
                  <c:v>1432.05</c:v>
                </c:pt>
                <c:pt idx="46">
                  <c:v>1428.95</c:v>
                </c:pt>
                <c:pt idx="47">
                  <c:v>1430.97</c:v>
                </c:pt>
                <c:pt idx="48">
                  <c:v>1411.8</c:v>
                </c:pt>
                <c:pt idx="49">
                  <c:v>1417.45</c:v>
                </c:pt>
                <c:pt idx="50">
                  <c:v>1426.4</c:v>
                </c:pt>
                <c:pt idx="51">
                  <c:v>1395.7</c:v>
                </c:pt>
                <c:pt idx="52">
                  <c:v>1398.88</c:v>
                </c:pt>
                <c:pt idx="53">
                  <c:v>1403.72</c:v>
                </c:pt>
                <c:pt idx="54">
                  <c:v>1418.9</c:v>
                </c:pt>
                <c:pt idx="55">
                  <c:v>1427.68</c:v>
                </c:pt>
                <c:pt idx="56">
                  <c:v>1427.65</c:v>
                </c:pt>
                <c:pt idx="57">
                  <c:v>1437.4</c:v>
                </c:pt>
                <c:pt idx="58">
                  <c:v>1430.65</c:v>
                </c:pt>
                <c:pt idx="59">
                  <c:v>1429.74</c:v>
                </c:pt>
                <c:pt idx="60">
                  <c:v>1420.4</c:v>
                </c:pt>
                <c:pt idx="61">
                  <c:v>1418.5</c:v>
                </c:pt>
                <c:pt idx="62">
                  <c:v>1423.02</c:v>
                </c:pt>
                <c:pt idx="63">
                  <c:v>1432.3</c:v>
                </c:pt>
                <c:pt idx="64">
                  <c:v>1428.8</c:v>
                </c:pt>
                <c:pt idx="65">
                  <c:v>1433.95</c:v>
                </c:pt>
                <c:pt idx="66">
                  <c:v>1455.73</c:v>
                </c:pt>
                <c:pt idx="67">
                  <c:v>1459.7</c:v>
                </c:pt>
                <c:pt idx="68">
                  <c:v>1458.07</c:v>
                </c:pt>
                <c:pt idx="69">
                  <c:v>1474.93</c:v>
                </c:pt>
                <c:pt idx="70">
                  <c:v>1463.15</c:v>
                </c:pt>
                <c:pt idx="71">
                  <c:v>1453.1</c:v>
                </c:pt>
                <c:pt idx="72">
                  <c:v>1457.3</c:v>
                </c:pt>
                <c:pt idx="73">
                  <c:v>1474.18</c:v>
                </c:pt>
                <c:pt idx="74">
                  <c:v>1486.7</c:v>
                </c:pt>
                <c:pt idx="75">
                  <c:v>1495.3</c:v>
                </c:pt>
                <c:pt idx="76">
                  <c:v>1496.32</c:v>
                </c:pt>
                <c:pt idx="77">
                  <c:v>1502.55</c:v>
                </c:pt>
                <c:pt idx="78">
                  <c:v>1506.25</c:v>
                </c:pt>
                <c:pt idx="79">
                  <c:v>1506.85</c:v>
                </c:pt>
                <c:pt idx="80">
                  <c:v>1507.23</c:v>
                </c:pt>
                <c:pt idx="81">
                  <c:v>1506.3</c:v>
                </c:pt>
                <c:pt idx="82">
                  <c:v>1527.35</c:v>
                </c:pt>
                <c:pt idx="83">
                  <c:v>1536.2</c:v>
                </c:pt>
                <c:pt idx="84">
                  <c:v>1563.7</c:v>
                </c:pt>
                <c:pt idx="85">
                  <c:v>1545.35</c:v>
                </c:pt>
                <c:pt idx="86">
                  <c:v>1535.97</c:v>
                </c:pt>
                <c:pt idx="87">
                  <c:v>1516.32</c:v>
                </c:pt>
                <c:pt idx="88">
                  <c:v>1474.3</c:v>
                </c:pt>
                <c:pt idx="89">
                  <c:v>1495.6</c:v>
                </c:pt>
                <c:pt idx="90">
                  <c:v>1513.75</c:v>
                </c:pt>
                <c:pt idx="91">
                  <c:v>1516.28</c:v>
                </c:pt>
                <c:pt idx="92">
                  <c:v>1501.2</c:v>
                </c:pt>
                <c:pt idx="93">
                  <c:v>1505.9</c:v>
                </c:pt>
                <c:pt idx="94">
                  <c:v>1495.02</c:v>
                </c:pt>
                <c:pt idx="95">
                  <c:v>1489.3</c:v>
                </c:pt>
                <c:pt idx="96">
                  <c:v>1486.8</c:v>
                </c:pt>
                <c:pt idx="97">
                  <c:v>1497.15</c:v>
                </c:pt>
                <c:pt idx="98">
                  <c:v>1493.35</c:v>
                </c:pt>
                <c:pt idx="99">
                  <c:v>1512.3</c:v>
                </c:pt>
                <c:pt idx="100">
                  <c:v>1517.03</c:v>
                </c:pt>
                <c:pt idx="101">
                  <c:v>1526.63</c:v>
                </c:pt>
                <c:pt idx="102">
                  <c:v>1525.32</c:v>
                </c:pt>
                <c:pt idx="103">
                  <c:v>1519.15</c:v>
                </c:pt>
                <c:pt idx="104">
                  <c:v>1536.4</c:v>
                </c:pt>
                <c:pt idx="105">
                  <c:v>1537.15</c:v>
                </c:pt>
                <c:pt idx="106">
                  <c:v>1535.8</c:v>
                </c:pt>
                <c:pt idx="107">
                  <c:v>1539.8</c:v>
                </c:pt>
                <c:pt idx="108">
                  <c:v>1533.57</c:v>
                </c:pt>
                <c:pt idx="109">
                  <c:v>1541.95</c:v>
                </c:pt>
                <c:pt idx="110">
                  <c:v>1544.65</c:v>
                </c:pt>
                <c:pt idx="111">
                  <c:v>1544.15</c:v>
                </c:pt>
                <c:pt idx="112">
                  <c:v>1537.65</c:v>
                </c:pt>
                <c:pt idx="113">
                  <c:v>1544.1</c:v>
                </c:pt>
                <c:pt idx="114">
                  <c:v>1531.65</c:v>
                </c:pt>
                <c:pt idx="115">
                  <c:v>1516.1</c:v>
                </c:pt>
                <c:pt idx="116">
                  <c:v>1523.78</c:v>
                </c:pt>
                <c:pt idx="117">
                  <c:v>1530.88</c:v>
                </c:pt>
                <c:pt idx="118">
                  <c:v>1529.8</c:v>
                </c:pt>
                <c:pt idx="119">
                  <c:v>1539.45</c:v>
                </c:pt>
                <c:pt idx="120">
                  <c:v>1540.7</c:v>
                </c:pt>
                <c:pt idx="121">
                  <c:v>1546.3</c:v>
                </c:pt>
                <c:pt idx="122">
                  <c:v>1548.95</c:v>
                </c:pt>
                <c:pt idx="123">
                  <c:v>1521.4</c:v>
                </c:pt>
                <c:pt idx="124">
                  <c:v>1502.65</c:v>
                </c:pt>
                <c:pt idx="125">
                  <c:v>1498.05</c:v>
                </c:pt>
                <c:pt idx="126">
                  <c:v>1501.4</c:v>
                </c:pt>
                <c:pt idx="127">
                  <c:v>1512.3</c:v>
                </c:pt>
                <c:pt idx="128">
                  <c:v>1500.35</c:v>
                </c:pt>
                <c:pt idx="129">
                  <c:v>1487.78</c:v>
                </c:pt>
                <c:pt idx="130">
                  <c:v>1497.07</c:v>
                </c:pt>
                <c:pt idx="131">
                  <c:v>1515.65</c:v>
                </c:pt>
                <c:pt idx="132">
                  <c:v>1528.9</c:v>
                </c:pt>
                <c:pt idx="133">
                  <c:v>1532.38</c:v>
                </c:pt>
                <c:pt idx="134">
                  <c:v>1544.15</c:v>
                </c:pt>
                <c:pt idx="135">
                  <c:v>1553.47</c:v>
                </c:pt>
                <c:pt idx="136">
                  <c:v>1567.7</c:v>
                </c:pt>
                <c:pt idx="137">
                  <c:v>1582.38</c:v>
                </c:pt>
                <c:pt idx="138">
                  <c:v>1587.3</c:v>
                </c:pt>
                <c:pt idx="139">
                  <c:v>1593.55</c:v>
                </c:pt>
                <c:pt idx="140">
                  <c:v>1604.85</c:v>
                </c:pt>
                <c:pt idx="141">
                  <c:v>1588.45</c:v>
                </c:pt>
                <c:pt idx="142">
                  <c:v>1600.5</c:v>
                </c:pt>
                <c:pt idx="143">
                  <c:v>1590.7</c:v>
                </c:pt>
                <c:pt idx="144">
                  <c:v>1601.27</c:v>
                </c:pt>
                <c:pt idx="145">
                  <c:v>1614.15</c:v>
                </c:pt>
                <c:pt idx="146">
                  <c:v>1619.3</c:v>
                </c:pt>
                <c:pt idx="147">
                  <c:v>1613.65</c:v>
                </c:pt>
                <c:pt idx="148">
                  <c:v>1615.95</c:v>
                </c:pt>
                <c:pt idx="149">
                  <c:v>1627.88</c:v>
                </c:pt>
                <c:pt idx="150">
                  <c:v>1619</c:v>
                </c:pt>
                <c:pt idx="151">
                  <c:v>1661.18</c:v>
                </c:pt>
                <c:pt idx="152">
                  <c:v>1661.75</c:v>
                </c:pt>
                <c:pt idx="153">
                  <c:v>1646.53</c:v>
                </c:pt>
                <c:pt idx="154">
                  <c:v>1663.8</c:v>
                </c:pt>
                <c:pt idx="155">
                  <c:v>1719.53</c:v>
                </c:pt>
                <c:pt idx="156">
                  <c:v>1740.4</c:v>
                </c:pt>
                <c:pt idx="157">
                  <c:v>1793.05</c:v>
                </c:pt>
                <c:pt idx="158">
                  <c:v>1764.1</c:v>
                </c:pt>
                <c:pt idx="159">
                  <c:v>1746.9</c:v>
                </c:pt>
                <c:pt idx="160">
                  <c:v>1765.85</c:v>
                </c:pt>
                <c:pt idx="161">
                  <c:v>1785.7</c:v>
                </c:pt>
                <c:pt idx="162">
                  <c:v>1791.25</c:v>
                </c:pt>
                <c:pt idx="163">
                  <c:v>1823.8</c:v>
                </c:pt>
                <c:pt idx="164">
                  <c:v>1852.1</c:v>
                </c:pt>
                <c:pt idx="165">
                  <c:v>1897.6</c:v>
                </c:pt>
                <c:pt idx="166">
                  <c:v>1828.35</c:v>
                </c:pt>
                <c:pt idx="167">
                  <c:v>1759.32</c:v>
                </c:pt>
                <c:pt idx="168">
                  <c:v>1774.15</c:v>
                </c:pt>
                <c:pt idx="169">
                  <c:v>1827.95</c:v>
                </c:pt>
                <c:pt idx="170">
                  <c:v>1788.43</c:v>
                </c:pt>
                <c:pt idx="171">
                  <c:v>1835.43</c:v>
                </c:pt>
                <c:pt idx="172">
                  <c:v>1825.72</c:v>
                </c:pt>
                <c:pt idx="173">
                  <c:v>1826.15</c:v>
                </c:pt>
                <c:pt idx="174">
                  <c:v>1882.88</c:v>
                </c:pt>
                <c:pt idx="175">
                  <c:v>1900.23</c:v>
                </c:pt>
                <c:pt idx="176">
                  <c:v>1875.4</c:v>
                </c:pt>
                <c:pt idx="177">
                  <c:v>1817.47</c:v>
                </c:pt>
                <c:pt idx="178">
                  <c:v>1870.18</c:v>
                </c:pt>
                <c:pt idx="179">
                  <c:v>1855.7</c:v>
                </c:pt>
                <c:pt idx="180">
                  <c:v>1815.3</c:v>
                </c:pt>
                <c:pt idx="181">
                  <c:v>1833.6</c:v>
                </c:pt>
                <c:pt idx="182">
                  <c:v>1819.63</c:v>
                </c:pt>
                <c:pt idx="183">
                  <c:v>1788.57</c:v>
                </c:pt>
                <c:pt idx="184">
                  <c:v>1811.88</c:v>
                </c:pt>
                <c:pt idx="185">
                  <c:v>1778.68</c:v>
                </c:pt>
                <c:pt idx="186">
                  <c:v>1803.63</c:v>
                </c:pt>
                <c:pt idx="187">
                  <c:v>1782.35</c:v>
                </c:pt>
                <c:pt idx="188">
                  <c:v>1740.13</c:v>
                </c:pt>
                <c:pt idx="189">
                  <c:v>1656.8</c:v>
                </c:pt>
                <c:pt idx="190">
                  <c:v>1626.35</c:v>
                </c:pt>
                <c:pt idx="191">
                  <c:v>1650.13</c:v>
                </c:pt>
                <c:pt idx="192">
                  <c:v>1608.8</c:v>
                </c:pt>
                <c:pt idx="193">
                  <c:v>1614.4</c:v>
                </c:pt>
                <c:pt idx="194">
                  <c:v>1623.97</c:v>
                </c:pt>
                <c:pt idx="195">
                  <c:v>1658.32</c:v>
                </c:pt>
                <c:pt idx="196">
                  <c:v>1623.95</c:v>
                </c:pt>
                <c:pt idx="197">
                  <c:v>1641.05</c:v>
                </c:pt>
                <c:pt idx="198">
                  <c:v>1651.43</c:v>
                </c:pt>
                <c:pt idx="199">
                  <c:v>1637.85</c:v>
                </c:pt>
                <c:pt idx="200">
                  <c:v>1676.55</c:v>
                </c:pt>
                <c:pt idx="201">
                  <c:v>1662.4</c:v>
                </c:pt>
                <c:pt idx="202">
                  <c:v>1676.03</c:v>
                </c:pt>
                <c:pt idx="203">
                  <c:v>1668.14</c:v>
                </c:pt>
                <c:pt idx="204">
                  <c:v>1680.73</c:v>
                </c:pt>
                <c:pt idx="205">
                  <c:v>1670.85</c:v>
                </c:pt>
                <c:pt idx="206">
                  <c:v>1657.85</c:v>
                </c:pt>
                <c:pt idx="207">
                  <c:v>1640.75</c:v>
                </c:pt>
                <c:pt idx="208">
                  <c:v>1620.8</c:v>
                </c:pt>
                <c:pt idx="209">
                  <c:v>1642.38</c:v>
                </c:pt>
                <c:pt idx="210">
                  <c:v>1653.48</c:v>
                </c:pt>
                <c:pt idx="211">
                  <c:v>1705.53</c:v>
                </c:pt>
                <c:pt idx="212">
                  <c:v>1724.82</c:v>
                </c:pt>
                <c:pt idx="213">
                  <c:v>1744.85</c:v>
                </c:pt>
                <c:pt idx="214">
                  <c:v>1743.75</c:v>
                </c:pt>
                <c:pt idx="215">
                  <c:v>1714.85</c:v>
                </c:pt>
                <c:pt idx="216">
                  <c:v>1719.9</c:v>
                </c:pt>
                <c:pt idx="217">
                  <c:v>1738.6</c:v>
                </c:pt>
                <c:pt idx="218">
                  <c:v>1763.82</c:v>
                </c:pt>
                <c:pt idx="219">
                  <c:v>1754.65</c:v>
                </c:pt>
                <c:pt idx="220">
                  <c:v>1795.1</c:v>
                </c:pt>
                <c:pt idx="221">
                  <c:v>1786.3</c:v>
                </c:pt>
                <c:pt idx="222">
                  <c:v>1769.95</c:v>
                </c:pt>
                <c:pt idx="223">
                  <c:v>1758.4</c:v>
                </c:pt>
                <c:pt idx="224">
                  <c:v>1788.68</c:v>
                </c:pt>
                <c:pt idx="225">
                  <c:v>1780.43</c:v>
                </c:pt>
                <c:pt idx="226">
                  <c:v>1780.82</c:v>
                </c:pt>
                <c:pt idx="227">
                  <c:v>1763.38</c:v>
                </c:pt>
                <c:pt idx="228">
                  <c:v>1721.78</c:v>
                </c:pt>
                <c:pt idx="229">
                  <c:v>1723.95</c:v>
                </c:pt>
                <c:pt idx="230">
                  <c:v>1677.32</c:v>
                </c:pt>
                <c:pt idx="231">
                  <c:v>1699.82</c:v>
                </c:pt>
                <c:pt idx="232">
                  <c:v>1692.27</c:v>
                </c:pt>
                <c:pt idx="233">
                  <c:v>1694.32</c:v>
                </c:pt>
                <c:pt idx="234">
                  <c:v>1683.53</c:v>
                </c:pt>
                <c:pt idx="235">
                  <c:v>1712.35</c:v>
                </c:pt>
                <c:pt idx="236">
                  <c:v>1715.72</c:v>
                </c:pt>
                <c:pt idx="237">
                  <c:v>1746.38</c:v>
                </c:pt>
                <c:pt idx="238">
                  <c:v>1744.82</c:v>
                </c:pt>
                <c:pt idx="239">
                  <c:v>1746.75</c:v>
                </c:pt>
                <c:pt idx="240">
                  <c:v>1723</c:v>
                </c:pt>
                <c:pt idx="241">
                  <c:v>1728.2</c:v>
                </c:pt>
                <c:pt idx="242">
                  <c:v>1741.8</c:v>
                </c:pt>
                <c:pt idx="243">
                  <c:v>1708.38</c:v>
                </c:pt>
                <c:pt idx="244">
                  <c:v>1711.6</c:v>
                </c:pt>
                <c:pt idx="245">
                  <c:v>1666.57</c:v>
                </c:pt>
                <c:pt idx="246">
                  <c:v>1631.57</c:v>
                </c:pt>
                <c:pt idx="247">
                  <c:v>1574.05</c:v>
                </c:pt>
                <c:pt idx="248">
                  <c:v>1570.52</c:v>
                </c:pt>
                <c:pt idx="249">
                  <c:v>1598.95</c:v>
                </c:pt>
                <c:pt idx="250">
                  <c:v>1594.27</c:v>
                </c:pt>
                <c:pt idx="251">
                  <c:v>1615.9</c:v>
                </c:pt>
                <c:pt idx="252">
                  <c:v>1615.23</c:v>
                </c:pt>
                <c:pt idx="253">
                  <c:v>1605.55</c:v>
                </c:pt>
                <c:pt idx="254">
                  <c:v>1606.35</c:v>
                </c:pt>
                <c:pt idx="255">
                  <c:v>1606.95</c:v>
                </c:pt>
                <c:pt idx="256">
                  <c:v>1593.22</c:v>
                </c:pt>
                <c:pt idx="257">
                  <c:v>1555.43</c:v>
                </c:pt>
                <c:pt idx="258">
                  <c:v>1545.97</c:v>
                </c:pt>
                <c:pt idx="259">
                  <c:v>1563.7</c:v>
                </c:pt>
                <c:pt idx="260">
                  <c:v>1566.27</c:v>
                </c:pt>
                <c:pt idx="261">
                  <c:v>1603.5</c:v>
                </c:pt>
                <c:pt idx="262">
                  <c:v>1611.6</c:v>
                </c:pt>
                <c:pt idx="263">
                  <c:v>1622.72</c:v>
                </c:pt>
                <c:pt idx="264">
                  <c:v>1617.95</c:v>
                </c:pt>
                <c:pt idx="265">
                  <c:v>1611.57</c:v>
                </c:pt>
                <c:pt idx="266">
                  <c:v>1632.35</c:v>
                </c:pt>
                <c:pt idx="267">
                  <c:v>1641.97</c:v>
                </c:pt>
                <c:pt idx="268">
                  <c:v>1650.25</c:v>
                </c:pt>
                <c:pt idx="269">
                  <c:v>1639</c:v>
                </c:pt>
                <c:pt idx="270">
                  <c:v>1643.8</c:v>
                </c:pt>
                <c:pt idx="271">
                  <c:v>1652.05</c:v>
                </c:pt>
                <c:pt idx="272">
                  <c:v>1659.95</c:v>
                </c:pt>
                <c:pt idx="273">
                  <c:v>1658.35</c:v>
                </c:pt>
                <c:pt idx="274">
                  <c:v>1666.65</c:v>
                </c:pt>
                <c:pt idx="275">
                  <c:v>1677.18</c:v>
                </c:pt>
                <c:pt idx="276">
                  <c:v>1665.68</c:v>
                </c:pt>
                <c:pt idx="277">
                  <c:v>1710.57</c:v>
                </c:pt>
                <c:pt idx="278">
                  <c:v>1720.65</c:v>
                </c:pt>
                <c:pt idx="279">
                  <c:v>1739.07</c:v>
                </c:pt>
                <c:pt idx="280">
                  <c:v>1730.07</c:v>
                </c:pt>
                <c:pt idx="281">
                  <c:v>1737.6</c:v>
                </c:pt>
                <c:pt idx="282">
                  <c:v>1743.4</c:v>
                </c:pt>
                <c:pt idx="283">
                  <c:v>1759.48</c:v>
                </c:pt>
                <c:pt idx="284">
                  <c:v>1726.25</c:v>
                </c:pt>
                <c:pt idx="285">
                  <c:v>1720.35</c:v>
                </c:pt>
                <c:pt idx="286">
                  <c:v>1745.48</c:v>
                </c:pt>
                <c:pt idx="287">
                  <c:v>1733.2</c:v>
                </c:pt>
                <c:pt idx="288">
                  <c:v>1729.4</c:v>
                </c:pt>
                <c:pt idx="289">
                  <c:v>1722</c:v>
                </c:pt>
                <c:pt idx="290">
                  <c:v>1722.27</c:v>
                </c:pt>
                <c:pt idx="291">
                  <c:v>1720.18</c:v>
                </c:pt>
                <c:pt idx="292">
                  <c:v>1728.15</c:v>
                </c:pt>
                <c:pt idx="293">
                  <c:v>1728.07</c:v>
                </c:pt>
                <c:pt idx="294">
                  <c:v>1723.38</c:v>
                </c:pt>
                <c:pt idx="295">
                  <c:v>1734.95</c:v>
                </c:pt>
                <c:pt idx="296">
                  <c:v>1759.13</c:v>
                </c:pt>
                <c:pt idx="297">
                  <c:v>1776.22</c:v>
                </c:pt>
                <c:pt idx="298">
                  <c:v>1780.68</c:v>
                </c:pt>
                <c:pt idx="299">
                  <c:v>1772.45</c:v>
                </c:pt>
                <c:pt idx="300">
                  <c:v>1767.68</c:v>
                </c:pt>
                <c:pt idx="301">
                  <c:v>1784.23</c:v>
                </c:pt>
                <c:pt idx="302">
                  <c:v>1696.85</c:v>
                </c:pt>
                <c:pt idx="303">
                  <c:v>1718.28</c:v>
                </c:pt>
                <c:pt idx="304">
                  <c:v>1712.6</c:v>
                </c:pt>
                <c:pt idx="305">
                  <c:v>1706.5</c:v>
                </c:pt>
                <c:pt idx="306">
                  <c:v>1674.32</c:v>
                </c:pt>
                <c:pt idx="307">
                  <c:v>1684.98</c:v>
                </c:pt>
                <c:pt idx="308">
                  <c:v>1699.77</c:v>
                </c:pt>
                <c:pt idx="309">
                  <c:v>1713.65</c:v>
                </c:pt>
                <c:pt idx="310">
                  <c:v>1701.32</c:v>
                </c:pt>
                <c:pt idx="311">
                  <c:v>1674.1</c:v>
                </c:pt>
                <c:pt idx="312">
                  <c:v>1644.88</c:v>
                </c:pt>
                <c:pt idx="313">
                  <c:v>1658.43</c:v>
                </c:pt>
                <c:pt idx="314">
                  <c:v>1660</c:v>
                </c:pt>
                <c:pt idx="315">
                  <c:v>1664.52</c:v>
                </c:pt>
                <c:pt idx="316">
                  <c:v>1650.77</c:v>
                </c:pt>
                <c:pt idx="317">
                  <c:v>1650.43</c:v>
                </c:pt>
                <c:pt idx="318">
                  <c:v>1645.9</c:v>
                </c:pt>
                <c:pt idx="319">
                  <c:v>1661.9</c:v>
                </c:pt>
                <c:pt idx="320">
                  <c:v>1690.07</c:v>
                </c:pt>
                <c:pt idx="321">
                  <c:v>1680.77</c:v>
                </c:pt>
                <c:pt idx="322">
                  <c:v>1663.68</c:v>
                </c:pt>
                <c:pt idx="323">
                  <c:v>1661.57</c:v>
                </c:pt>
                <c:pt idx="324">
                  <c:v>1668.35</c:v>
                </c:pt>
                <c:pt idx="325">
                  <c:v>1677.68</c:v>
                </c:pt>
                <c:pt idx="326">
                  <c:v>1646.13</c:v>
                </c:pt>
                <c:pt idx="327">
                  <c:v>1620.77</c:v>
                </c:pt>
                <c:pt idx="328">
                  <c:v>1631.23</c:v>
                </c:pt>
                <c:pt idx="329">
                  <c:v>1636.43</c:v>
                </c:pt>
                <c:pt idx="330">
                  <c:v>1640.2</c:v>
                </c:pt>
                <c:pt idx="331">
                  <c:v>1659.93</c:v>
                </c:pt>
                <c:pt idx="332">
                  <c:v>1659.13</c:v>
                </c:pt>
                <c:pt idx="333">
                  <c:v>1675.77</c:v>
                </c:pt>
                <c:pt idx="334">
                  <c:v>1658.15</c:v>
                </c:pt>
                <c:pt idx="335">
                  <c:v>1651.88</c:v>
                </c:pt>
                <c:pt idx="336">
                  <c:v>1649.57</c:v>
                </c:pt>
                <c:pt idx="337">
                  <c:v>1642.1</c:v>
                </c:pt>
                <c:pt idx="338">
                  <c:v>1642.93</c:v>
                </c:pt>
                <c:pt idx="339">
                  <c:v>1642.93</c:v>
                </c:pt>
                <c:pt idx="340">
                  <c:v>1638.82</c:v>
                </c:pt>
                <c:pt idx="341">
                  <c:v>1642.27</c:v>
                </c:pt>
                <c:pt idx="342">
                  <c:v>1643.63</c:v>
                </c:pt>
                <c:pt idx="343">
                  <c:v>1657.43</c:v>
                </c:pt>
                <c:pt idx="344">
                  <c:v>1662.75</c:v>
                </c:pt>
                <c:pt idx="345">
                  <c:v>1664.75</c:v>
                </c:pt>
                <c:pt idx="346">
                  <c:v>1662.43</c:v>
                </c:pt>
                <c:pt idx="347">
                  <c:v>1653.5</c:v>
                </c:pt>
                <c:pt idx="348">
                  <c:v>1635.98</c:v>
                </c:pt>
                <c:pt idx="349">
                  <c:v>1642.22</c:v>
                </c:pt>
                <c:pt idx="350">
                  <c:v>1638.55</c:v>
                </c:pt>
                <c:pt idx="351">
                  <c:v>1605.47</c:v>
                </c:pt>
                <c:pt idx="352">
                  <c:v>1589.57</c:v>
                </c:pt>
                <c:pt idx="353">
                  <c:v>1594.02</c:v>
                </c:pt>
                <c:pt idx="354">
                  <c:v>1579.4</c:v>
                </c:pt>
                <c:pt idx="355">
                  <c:v>1556.72</c:v>
                </c:pt>
                <c:pt idx="356">
                  <c:v>1544.21</c:v>
                </c:pt>
                <c:pt idx="357">
                  <c:v>1539.57</c:v>
                </c:pt>
                <c:pt idx="358">
                  <c:v>1574.27</c:v>
                </c:pt>
                <c:pt idx="359">
                  <c:v>1592.99</c:v>
                </c:pt>
                <c:pt idx="360">
                  <c:v>1593.07</c:v>
                </c:pt>
                <c:pt idx="361">
                  <c:v>1568.5</c:v>
                </c:pt>
                <c:pt idx="362">
                  <c:v>1561.45</c:v>
                </c:pt>
                <c:pt idx="363">
                  <c:v>1559.25</c:v>
                </c:pt>
                <c:pt idx="364">
                  <c:v>1573.03</c:v>
                </c:pt>
                <c:pt idx="365">
                  <c:v>1573.4</c:v>
                </c:pt>
                <c:pt idx="366">
                  <c:v>1555.15</c:v>
                </c:pt>
                <c:pt idx="367">
                  <c:v>1563.38</c:v>
                </c:pt>
                <c:pt idx="368">
                  <c:v>1560.43</c:v>
                </c:pt>
                <c:pt idx="369">
                  <c:v>1624.1</c:v>
                </c:pt>
                <c:pt idx="370">
                  <c:v>1618.85</c:v>
                </c:pt>
                <c:pt idx="371">
                  <c:v>1617.05</c:v>
                </c:pt>
                <c:pt idx="372">
                  <c:v>1619.3</c:v>
                </c:pt>
                <c:pt idx="373">
                  <c:v>1589.4</c:v>
                </c:pt>
                <c:pt idx="374">
                  <c:v>1593.45</c:v>
                </c:pt>
                <c:pt idx="375">
                  <c:v>1596.77</c:v>
                </c:pt>
                <c:pt idx="376">
                  <c:v>1609.8</c:v>
                </c:pt>
                <c:pt idx="377">
                  <c:v>1617.05</c:v>
                </c:pt>
                <c:pt idx="378">
                  <c:v>1623.73</c:v>
                </c:pt>
                <c:pt idx="379">
                  <c:v>1627.1</c:v>
                </c:pt>
                <c:pt idx="380">
                  <c:v>1628.07</c:v>
                </c:pt>
                <c:pt idx="381">
                  <c:v>1618.52</c:v>
                </c:pt>
                <c:pt idx="382">
                  <c:v>1607.48</c:v>
                </c:pt>
                <c:pt idx="383">
                  <c:v>1566.28</c:v>
                </c:pt>
                <c:pt idx="384">
                  <c:v>1572.45</c:v>
                </c:pt>
                <c:pt idx="385">
                  <c:v>1584.48</c:v>
                </c:pt>
                <c:pt idx="386">
                  <c:v>1572.93</c:v>
                </c:pt>
                <c:pt idx="387">
                  <c:v>1574.2</c:v>
                </c:pt>
                <c:pt idx="388">
                  <c:v>1552.63</c:v>
                </c:pt>
                <c:pt idx="389">
                  <c:v>1597.4</c:v>
                </c:pt>
                <c:pt idx="390">
                  <c:v>1597.1</c:v>
                </c:pt>
                <c:pt idx="391">
                  <c:v>1617.35</c:v>
                </c:pt>
                <c:pt idx="392">
                  <c:v>1615.63</c:v>
                </c:pt>
                <c:pt idx="393">
                  <c:v>1604.68</c:v>
                </c:pt>
                <c:pt idx="394">
                  <c:v>1583.75</c:v>
                </c:pt>
                <c:pt idx="395">
                  <c:v>1587.68</c:v>
                </c:pt>
                <c:pt idx="396">
                  <c:v>1567.28</c:v>
                </c:pt>
                <c:pt idx="397">
                  <c:v>1576.4</c:v>
                </c:pt>
                <c:pt idx="398">
                  <c:v>1571.95</c:v>
                </c:pt>
                <c:pt idx="399">
                  <c:v>1589.68</c:v>
                </c:pt>
                <c:pt idx="400">
                  <c:v>1589.38</c:v>
                </c:pt>
                <c:pt idx="401">
                  <c:v>1583.4</c:v>
                </c:pt>
                <c:pt idx="402">
                  <c:v>1573.52</c:v>
                </c:pt>
                <c:pt idx="403">
                  <c:v>1581.43</c:v>
                </c:pt>
                <c:pt idx="404">
                  <c:v>1584.5</c:v>
                </c:pt>
                <c:pt idx="405">
                  <c:v>1576.95</c:v>
                </c:pt>
                <c:pt idx="406">
                  <c:v>1580.95</c:v>
                </c:pt>
                <c:pt idx="407">
                  <c:v>1604.45</c:v>
                </c:pt>
                <c:pt idx="408">
                  <c:v>1615.77</c:v>
                </c:pt>
                <c:pt idx="409">
                  <c:v>1622.9</c:v>
                </c:pt>
                <c:pt idx="410">
                  <c:v>1621.97</c:v>
                </c:pt>
                <c:pt idx="411">
                  <c:v>1614.3</c:v>
                </c:pt>
                <c:pt idx="412">
                  <c:v>1599.48</c:v>
                </c:pt>
                <c:pt idx="413">
                  <c:v>1588.63</c:v>
                </c:pt>
                <c:pt idx="414">
                  <c:v>1603.48</c:v>
                </c:pt>
                <c:pt idx="415">
                  <c:v>1610.5</c:v>
                </c:pt>
                <c:pt idx="416">
                  <c:v>1612.2</c:v>
                </c:pt>
                <c:pt idx="417">
                  <c:v>1612.13</c:v>
                </c:pt>
                <c:pt idx="418">
                  <c:v>1617.25</c:v>
                </c:pt>
                <c:pt idx="419">
                  <c:v>1620.2</c:v>
                </c:pt>
                <c:pt idx="420">
                  <c:v>1609.75</c:v>
                </c:pt>
                <c:pt idx="421">
                  <c:v>1599.05</c:v>
                </c:pt>
                <c:pt idx="422">
                  <c:v>1603.1</c:v>
                </c:pt>
                <c:pt idx="423">
                  <c:v>1615.1</c:v>
                </c:pt>
                <c:pt idx="424">
                  <c:v>1616.05</c:v>
                </c:pt>
                <c:pt idx="425">
                  <c:v>1620.5</c:v>
                </c:pt>
                <c:pt idx="426">
                  <c:v>1637.8</c:v>
                </c:pt>
                <c:pt idx="427">
                  <c:v>1654.65</c:v>
                </c:pt>
                <c:pt idx="428">
                  <c:v>1670.6</c:v>
                </c:pt>
                <c:pt idx="429">
                  <c:v>1670.55</c:v>
                </c:pt>
                <c:pt idx="430">
                  <c:v>1664.1</c:v>
                </c:pt>
                <c:pt idx="431">
                  <c:v>1666.9</c:v>
                </c:pt>
                <c:pt idx="432">
                  <c:v>1656.5</c:v>
                </c:pt>
                <c:pt idx="433">
                  <c:v>1655.6</c:v>
                </c:pt>
                <c:pt idx="434">
                  <c:v>1692.01</c:v>
                </c:pt>
                <c:pt idx="435">
                  <c:v>1692.5</c:v>
                </c:pt>
                <c:pt idx="436">
                  <c:v>1695.75</c:v>
                </c:pt>
                <c:pt idx="437">
                  <c:v>1693</c:v>
                </c:pt>
                <c:pt idx="438">
                  <c:v>1700.28</c:v>
                </c:pt>
                <c:pt idx="439">
                  <c:v>1735.65</c:v>
                </c:pt>
                <c:pt idx="440">
                  <c:v>1726.25</c:v>
                </c:pt>
                <c:pt idx="441">
                  <c:v>1732.2</c:v>
                </c:pt>
                <c:pt idx="442">
                  <c:v>1730.8</c:v>
                </c:pt>
                <c:pt idx="443">
                  <c:v>1767.04</c:v>
                </c:pt>
                <c:pt idx="444">
                  <c:v>1770.4</c:v>
                </c:pt>
                <c:pt idx="445">
                  <c:v>1761.45</c:v>
                </c:pt>
                <c:pt idx="446">
                  <c:v>1772</c:v>
                </c:pt>
                <c:pt idx="447">
                  <c:v>1770.4</c:v>
                </c:pt>
                <c:pt idx="448">
                  <c:v>1768.6</c:v>
                </c:pt>
                <c:pt idx="449">
                  <c:v>1773.1</c:v>
                </c:pt>
                <c:pt idx="450">
                  <c:v>1764.45</c:v>
                </c:pt>
                <c:pt idx="451">
                  <c:v>1760.65</c:v>
                </c:pt>
                <c:pt idx="452">
                  <c:v>1752.75</c:v>
                </c:pt>
                <c:pt idx="453">
                  <c:v>1777.25</c:v>
                </c:pt>
                <c:pt idx="454">
                  <c:v>1772.1</c:v>
                </c:pt>
                <c:pt idx="455">
                  <c:v>1775.3</c:v>
                </c:pt>
                <c:pt idx="456">
                  <c:v>1774.7</c:v>
                </c:pt>
                <c:pt idx="457">
                  <c:v>1778</c:v>
                </c:pt>
                <c:pt idx="458">
                  <c:v>1790.4</c:v>
                </c:pt>
                <c:pt idx="459">
                  <c:v>1780.6</c:v>
                </c:pt>
                <c:pt idx="460">
                  <c:v>1774.95</c:v>
                </c:pt>
                <c:pt idx="461">
                  <c:v>1764.3</c:v>
                </c:pt>
                <c:pt idx="462">
                  <c:v>1762.35</c:v>
                </c:pt>
                <c:pt idx="463">
                  <c:v>1767.35</c:v>
                </c:pt>
                <c:pt idx="464">
                  <c:v>1754.48</c:v>
                </c:pt>
                <c:pt idx="465">
                  <c:v>1737.55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E2-4044-A3D1-8C3C1B928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669472"/>
        <c:axId val="2077757424"/>
      </c:scatterChart>
      <c:valAx>
        <c:axId val="2129669472"/>
        <c:scaling>
          <c:orientation val="minMax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757424"/>
        <c:crosses val="autoZero"/>
        <c:crossBetween val="midCat"/>
      </c:valAx>
      <c:valAx>
        <c:axId val="2077757424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669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Correlation Coefficient of Platinum &amp; Gold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Data!$D$471</c:f>
              <c:strCache>
                <c:ptCount val="1"/>
                <c:pt idx="0">
                  <c:v>Platinum &amp; Gold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log"/>
            <c:dispRSqr val="0"/>
            <c:dispEq val="0"/>
          </c:trendline>
          <c:cat>
            <c:strRef>
              <c:f>Data!$B$472:$B$474</c:f>
              <c:strCache>
                <c:ptCount val="3"/>
                <c:pt idx="0">
                  <c:v>01-01-2011 to 15-08-2011</c:v>
                </c:pt>
                <c:pt idx="1">
                  <c:v>16-08-2011 to 16-08-2012</c:v>
                </c:pt>
                <c:pt idx="2">
                  <c:v>17-08-2012 to 15-10-2012</c:v>
                </c:pt>
              </c:strCache>
            </c:strRef>
          </c:cat>
          <c:val>
            <c:numRef>
              <c:f>Data!$D$472:$D$474</c:f>
              <c:numCache>
                <c:formatCode>General</c:formatCode>
                <c:ptCount val="3"/>
                <c:pt idx="0">
                  <c:v>-0.18556910450660843</c:v>
                </c:pt>
                <c:pt idx="1">
                  <c:v>0.90430338249684561</c:v>
                </c:pt>
                <c:pt idx="2">
                  <c:v>0.94955285965862657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5A-8742-BB32-EDEDDFDD5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974749648"/>
        <c:axId val="974749976"/>
      </c:barChart>
      <c:catAx>
        <c:axId val="97474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749976"/>
        <c:crosses val="autoZero"/>
        <c:auto val="1"/>
        <c:lblAlgn val="ctr"/>
        <c:lblOffset val="100"/>
        <c:noMultiLvlLbl val="0"/>
      </c:catAx>
      <c:valAx>
        <c:axId val="974749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7496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Correlation Coefficient of</a:t>
            </a:r>
            <a:r>
              <a:rPr lang="en-US" baseline="0"/>
              <a:t> </a:t>
            </a:r>
            <a:r>
              <a:rPr lang="en-US"/>
              <a:t>Platinum &amp; Copper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Data!$E$471</c:f>
              <c:strCache>
                <c:ptCount val="1"/>
                <c:pt idx="0">
                  <c:v>Platinum &amp; Copper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log"/>
            <c:dispRSqr val="0"/>
            <c:dispEq val="0"/>
          </c:trendline>
          <c:cat>
            <c:strRef>
              <c:f>Data!$B$472:$B$474</c:f>
              <c:strCache>
                <c:ptCount val="3"/>
                <c:pt idx="0">
                  <c:v>01-01-2011 to 15-08-2011</c:v>
                </c:pt>
                <c:pt idx="1">
                  <c:v>16-08-2011 to 16-08-2012</c:v>
                </c:pt>
                <c:pt idx="2">
                  <c:v>17-08-2012 to 15-10-2012</c:v>
                </c:pt>
              </c:strCache>
            </c:strRef>
          </c:cat>
          <c:val>
            <c:numRef>
              <c:f>Data!$E$472:$E$474</c:f>
              <c:numCache>
                <c:formatCode>General</c:formatCode>
                <c:ptCount val="3"/>
                <c:pt idx="0">
                  <c:v>0.34472416864776712</c:v>
                </c:pt>
                <c:pt idx="1">
                  <c:v>0.81090795355065048</c:v>
                </c:pt>
                <c:pt idx="2">
                  <c:v>0.91966448949922208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C5-A74C-9F96-BC1430833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756498880"/>
        <c:axId val="756502488"/>
      </c:barChart>
      <c:catAx>
        <c:axId val="75649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502488"/>
        <c:crosses val="autoZero"/>
        <c:auto val="1"/>
        <c:lblAlgn val="ctr"/>
        <c:lblOffset val="100"/>
        <c:noMultiLvlLbl val="0"/>
      </c:catAx>
      <c:valAx>
        <c:axId val="756502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498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Correlation Coefficient of Gold &amp; Copper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Data!$H$471</c:f>
              <c:strCache>
                <c:ptCount val="1"/>
                <c:pt idx="0">
                  <c:v>Gold &amp; Copper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Data!$B$472:$B$474</c:f>
              <c:strCache>
                <c:ptCount val="3"/>
                <c:pt idx="0">
                  <c:v>01-01-2011 to 15-08-2011</c:v>
                </c:pt>
                <c:pt idx="1">
                  <c:v>16-08-2011 to 16-08-2012</c:v>
                </c:pt>
                <c:pt idx="2">
                  <c:v>17-08-2012 to 15-10-2012</c:v>
                </c:pt>
              </c:strCache>
            </c:strRef>
          </c:cat>
          <c:val>
            <c:numRef>
              <c:f>Data!$H$472:$H$474</c:f>
              <c:numCache>
                <c:formatCode>General</c:formatCode>
                <c:ptCount val="3"/>
                <c:pt idx="0">
                  <c:v>-0.45633344307268958</c:v>
                </c:pt>
                <c:pt idx="1">
                  <c:v>0.65120117545965184</c:v>
                </c:pt>
                <c:pt idx="2">
                  <c:v>0.9589818404196816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5E-0648-BE12-E7CD97AF9C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388016016"/>
        <c:axId val="388017984"/>
      </c:barChart>
      <c:catAx>
        <c:axId val="38801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017984"/>
        <c:crosses val="autoZero"/>
        <c:auto val="1"/>
        <c:lblAlgn val="ctr"/>
        <c:lblOffset val="100"/>
        <c:noMultiLvlLbl val="0"/>
      </c:catAx>
      <c:valAx>
        <c:axId val="38801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016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Pt</c:v>
          </c:tx>
          <c:spPr>
            <a:ln w="28575" cap="rnd">
              <a:solidFill>
                <a:srgbClr val="959496"/>
              </a:solidFill>
              <a:round/>
            </a:ln>
            <a:effectLst/>
          </c:spPr>
          <c:marker>
            <c:symbol val="none"/>
          </c:marker>
          <c:trendline>
            <c:spPr>
              <a:ln w="38100" cap="rnd">
                <a:solidFill>
                  <a:srgbClr val="95949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Data!$B$3:$B$468</c:f>
              <c:numCache>
                <c:formatCode>_-* #,##0.00_-;\-* #,##0.00_-;_-* "-"??_-;_-@_-</c:formatCode>
                <c:ptCount val="466"/>
                <c:pt idx="0">
                  <c:v>1768.5</c:v>
                </c:pt>
                <c:pt idx="1">
                  <c:v>1757.5</c:v>
                </c:pt>
                <c:pt idx="2">
                  <c:v>1728.5</c:v>
                </c:pt>
                <c:pt idx="3">
                  <c:v>1731.5</c:v>
                </c:pt>
                <c:pt idx="4">
                  <c:v>1733.5</c:v>
                </c:pt>
                <c:pt idx="5">
                  <c:v>1742</c:v>
                </c:pt>
                <c:pt idx="6">
                  <c:v>1770.5</c:v>
                </c:pt>
                <c:pt idx="7">
                  <c:v>1801</c:v>
                </c:pt>
                <c:pt idx="8">
                  <c:v>1802</c:v>
                </c:pt>
                <c:pt idx="9">
                  <c:v>1813</c:v>
                </c:pt>
                <c:pt idx="10">
                  <c:v>1803.85</c:v>
                </c:pt>
                <c:pt idx="11">
                  <c:v>1826.5</c:v>
                </c:pt>
                <c:pt idx="12">
                  <c:v>1834.5</c:v>
                </c:pt>
                <c:pt idx="13">
                  <c:v>1811</c:v>
                </c:pt>
                <c:pt idx="14">
                  <c:v>1826.5</c:v>
                </c:pt>
                <c:pt idx="15">
                  <c:v>1814.5</c:v>
                </c:pt>
                <c:pt idx="16">
                  <c:v>1787</c:v>
                </c:pt>
                <c:pt idx="17">
                  <c:v>1813</c:v>
                </c:pt>
                <c:pt idx="18">
                  <c:v>1785.5</c:v>
                </c:pt>
                <c:pt idx="19">
                  <c:v>1796.5</c:v>
                </c:pt>
                <c:pt idx="20">
                  <c:v>1794</c:v>
                </c:pt>
                <c:pt idx="21">
                  <c:v>1828.5</c:v>
                </c:pt>
                <c:pt idx="22">
                  <c:v>1833.5</c:v>
                </c:pt>
                <c:pt idx="23">
                  <c:v>1838.5</c:v>
                </c:pt>
                <c:pt idx="24">
                  <c:v>1843.5</c:v>
                </c:pt>
                <c:pt idx="25">
                  <c:v>1841</c:v>
                </c:pt>
                <c:pt idx="26">
                  <c:v>1860</c:v>
                </c:pt>
                <c:pt idx="27">
                  <c:v>1858</c:v>
                </c:pt>
                <c:pt idx="28">
                  <c:v>1827.25</c:v>
                </c:pt>
                <c:pt idx="29">
                  <c:v>1804</c:v>
                </c:pt>
                <c:pt idx="30">
                  <c:v>1829.5</c:v>
                </c:pt>
                <c:pt idx="31">
                  <c:v>1830.5</c:v>
                </c:pt>
                <c:pt idx="32">
                  <c:v>1830</c:v>
                </c:pt>
                <c:pt idx="33">
                  <c:v>1846.5</c:v>
                </c:pt>
                <c:pt idx="34">
                  <c:v>1835.5</c:v>
                </c:pt>
                <c:pt idx="35">
                  <c:v>1851.45</c:v>
                </c:pt>
                <c:pt idx="36">
                  <c:v>1791</c:v>
                </c:pt>
                <c:pt idx="37">
                  <c:v>1784</c:v>
                </c:pt>
                <c:pt idx="38">
                  <c:v>1782.5</c:v>
                </c:pt>
                <c:pt idx="39">
                  <c:v>1806</c:v>
                </c:pt>
                <c:pt idx="40">
                  <c:v>1808</c:v>
                </c:pt>
                <c:pt idx="41">
                  <c:v>1842</c:v>
                </c:pt>
                <c:pt idx="42">
                  <c:v>1849.5</c:v>
                </c:pt>
                <c:pt idx="43">
                  <c:v>1827.5</c:v>
                </c:pt>
                <c:pt idx="44">
                  <c:v>1842.5</c:v>
                </c:pt>
                <c:pt idx="45">
                  <c:v>1820.5</c:v>
                </c:pt>
                <c:pt idx="46">
                  <c:v>1806</c:v>
                </c:pt>
                <c:pt idx="47">
                  <c:v>1802.5</c:v>
                </c:pt>
                <c:pt idx="48">
                  <c:v>1764.5</c:v>
                </c:pt>
                <c:pt idx="49">
                  <c:v>1781</c:v>
                </c:pt>
                <c:pt idx="50">
                  <c:v>1756</c:v>
                </c:pt>
                <c:pt idx="51">
                  <c:v>1701</c:v>
                </c:pt>
                <c:pt idx="52">
                  <c:v>1694.5</c:v>
                </c:pt>
                <c:pt idx="53">
                  <c:v>1700.5</c:v>
                </c:pt>
                <c:pt idx="54">
                  <c:v>1722</c:v>
                </c:pt>
                <c:pt idx="55">
                  <c:v>1745.75</c:v>
                </c:pt>
                <c:pt idx="56">
                  <c:v>1738.5</c:v>
                </c:pt>
                <c:pt idx="57">
                  <c:v>1757.5</c:v>
                </c:pt>
                <c:pt idx="58">
                  <c:v>1755.5</c:v>
                </c:pt>
                <c:pt idx="59">
                  <c:v>1750</c:v>
                </c:pt>
                <c:pt idx="60">
                  <c:v>1745.5</c:v>
                </c:pt>
                <c:pt idx="61">
                  <c:v>1741</c:v>
                </c:pt>
                <c:pt idx="62">
                  <c:v>1769</c:v>
                </c:pt>
                <c:pt idx="63">
                  <c:v>1768</c:v>
                </c:pt>
                <c:pt idx="64">
                  <c:v>1765</c:v>
                </c:pt>
                <c:pt idx="65">
                  <c:v>1787</c:v>
                </c:pt>
                <c:pt idx="66">
                  <c:v>1794.5</c:v>
                </c:pt>
                <c:pt idx="67">
                  <c:v>1793.5</c:v>
                </c:pt>
                <c:pt idx="68">
                  <c:v>1785</c:v>
                </c:pt>
                <c:pt idx="69">
                  <c:v>1813</c:v>
                </c:pt>
                <c:pt idx="70">
                  <c:v>1784</c:v>
                </c:pt>
                <c:pt idx="71">
                  <c:v>1770</c:v>
                </c:pt>
                <c:pt idx="72">
                  <c:v>1776</c:v>
                </c:pt>
                <c:pt idx="73">
                  <c:v>1794.5</c:v>
                </c:pt>
                <c:pt idx="74">
                  <c:v>1789</c:v>
                </c:pt>
                <c:pt idx="75">
                  <c:v>1781.5</c:v>
                </c:pt>
                <c:pt idx="76">
                  <c:v>1773</c:v>
                </c:pt>
                <c:pt idx="77">
                  <c:v>1803</c:v>
                </c:pt>
                <c:pt idx="78">
                  <c:v>1816</c:v>
                </c:pt>
                <c:pt idx="79">
                  <c:v>1822.5</c:v>
                </c:pt>
                <c:pt idx="80">
                  <c:v>1825.5</c:v>
                </c:pt>
                <c:pt idx="81">
                  <c:v>1805</c:v>
                </c:pt>
                <c:pt idx="82">
                  <c:v>1824.93</c:v>
                </c:pt>
                <c:pt idx="83">
                  <c:v>1839.65</c:v>
                </c:pt>
                <c:pt idx="84">
                  <c:v>1873</c:v>
                </c:pt>
                <c:pt idx="85">
                  <c:v>1859.28</c:v>
                </c:pt>
                <c:pt idx="86">
                  <c:v>1853.98</c:v>
                </c:pt>
                <c:pt idx="87">
                  <c:v>1823.65</c:v>
                </c:pt>
                <c:pt idx="88">
                  <c:v>1764</c:v>
                </c:pt>
                <c:pt idx="89">
                  <c:v>1784.73</c:v>
                </c:pt>
                <c:pt idx="90">
                  <c:v>1795.5</c:v>
                </c:pt>
                <c:pt idx="91">
                  <c:v>1795.9</c:v>
                </c:pt>
                <c:pt idx="92">
                  <c:v>1775.63</c:v>
                </c:pt>
                <c:pt idx="93">
                  <c:v>1770.75</c:v>
                </c:pt>
                <c:pt idx="94">
                  <c:v>1764.3</c:v>
                </c:pt>
                <c:pt idx="95">
                  <c:v>1757.75</c:v>
                </c:pt>
                <c:pt idx="96">
                  <c:v>1768.25</c:v>
                </c:pt>
                <c:pt idx="97">
                  <c:v>1768.75</c:v>
                </c:pt>
                <c:pt idx="98">
                  <c:v>1765.5</c:v>
                </c:pt>
                <c:pt idx="99">
                  <c:v>1771.78</c:v>
                </c:pt>
                <c:pt idx="100">
                  <c:v>1753</c:v>
                </c:pt>
                <c:pt idx="101">
                  <c:v>1766.25</c:v>
                </c:pt>
                <c:pt idx="102">
                  <c:v>1780</c:v>
                </c:pt>
                <c:pt idx="103">
                  <c:v>1769.5</c:v>
                </c:pt>
                <c:pt idx="104">
                  <c:v>1800</c:v>
                </c:pt>
                <c:pt idx="105">
                  <c:v>1801.35</c:v>
                </c:pt>
                <c:pt idx="106">
                  <c:v>1832.2</c:v>
                </c:pt>
                <c:pt idx="107">
                  <c:v>1818.45</c:v>
                </c:pt>
                <c:pt idx="108">
                  <c:v>1815.75</c:v>
                </c:pt>
                <c:pt idx="109">
                  <c:v>1817.95</c:v>
                </c:pt>
                <c:pt idx="110">
                  <c:v>1811.63</c:v>
                </c:pt>
                <c:pt idx="111">
                  <c:v>1833.65</c:v>
                </c:pt>
                <c:pt idx="112">
                  <c:v>1823.45</c:v>
                </c:pt>
                <c:pt idx="113">
                  <c:v>1840.05</c:v>
                </c:pt>
                <c:pt idx="114">
                  <c:v>1831.5</c:v>
                </c:pt>
                <c:pt idx="115">
                  <c:v>1798</c:v>
                </c:pt>
                <c:pt idx="116">
                  <c:v>1794.68</c:v>
                </c:pt>
                <c:pt idx="117">
                  <c:v>1776.5</c:v>
                </c:pt>
                <c:pt idx="118">
                  <c:v>1758.35</c:v>
                </c:pt>
                <c:pt idx="119">
                  <c:v>1757</c:v>
                </c:pt>
                <c:pt idx="120">
                  <c:v>1730.5</c:v>
                </c:pt>
                <c:pt idx="121">
                  <c:v>1748.83</c:v>
                </c:pt>
                <c:pt idx="122">
                  <c:v>1741.95</c:v>
                </c:pt>
                <c:pt idx="123">
                  <c:v>1700.8</c:v>
                </c:pt>
                <c:pt idx="124">
                  <c:v>1688</c:v>
                </c:pt>
                <c:pt idx="125">
                  <c:v>1673.8</c:v>
                </c:pt>
                <c:pt idx="126">
                  <c:v>1693.13</c:v>
                </c:pt>
                <c:pt idx="127">
                  <c:v>1724.6</c:v>
                </c:pt>
                <c:pt idx="128">
                  <c:v>1722.6</c:v>
                </c:pt>
                <c:pt idx="129">
                  <c:v>1719.5</c:v>
                </c:pt>
                <c:pt idx="130">
                  <c:v>1723.55</c:v>
                </c:pt>
                <c:pt idx="131">
                  <c:v>1741</c:v>
                </c:pt>
                <c:pt idx="132">
                  <c:v>1726.85</c:v>
                </c:pt>
                <c:pt idx="133">
                  <c:v>1743.4</c:v>
                </c:pt>
                <c:pt idx="134">
                  <c:v>1736.5</c:v>
                </c:pt>
                <c:pt idx="135">
                  <c:v>1723.9</c:v>
                </c:pt>
                <c:pt idx="136">
                  <c:v>1731.8</c:v>
                </c:pt>
                <c:pt idx="137">
                  <c:v>1755.7</c:v>
                </c:pt>
                <c:pt idx="138">
                  <c:v>1764.1</c:v>
                </c:pt>
                <c:pt idx="139">
                  <c:v>1762.05</c:v>
                </c:pt>
                <c:pt idx="140">
                  <c:v>1773.5</c:v>
                </c:pt>
                <c:pt idx="141">
                  <c:v>1768.35</c:v>
                </c:pt>
                <c:pt idx="142">
                  <c:v>1775</c:v>
                </c:pt>
                <c:pt idx="143">
                  <c:v>1784</c:v>
                </c:pt>
                <c:pt idx="144">
                  <c:v>1795</c:v>
                </c:pt>
                <c:pt idx="145">
                  <c:v>1789.6</c:v>
                </c:pt>
                <c:pt idx="146">
                  <c:v>1807</c:v>
                </c:pt>
                <c:pt idx="147">
                  <c:v>1794.45</c:v>
                </c:pt>
                <c:pt idx="148">
                  <c:v>1789.5</c:v>
                </c:pt>
                <c:pt idx="149">
                  <c:v>1780.5</c:v>
                </c:pt>
                <c:pt idx="150">
                  <c:v>1790.55</c:v>
                </c:pt>
                <c:pt idx="151">
                  <c:v>1797</c:v>
                </c:pt>
                <c:pt idx="152">
                  <c:v>1781.15</c:v>
                </c:pt>
                <c:pt idx="153">
                  <c:v>1722.22</c:v>
                </c:pt>
                <c:pt idx="154">
                  <c:v>1719</c:v>
                </c:pt>
                <c:pt idx="155">
                  <c:v>1717</c:v>
                </c:pt>
                <c:pt idx="156">
                  <c:v>1754.5</c:v>
                </c:pt>
                <c:pt idx="157">
                  <c:v>1769.5</c:v>
                </c:pt>
                <c:pt idx="158">
                  <c:v>1788.5</c:v>
                </c:pt>
                <c:pt idx="159">
                  <c:v>1797.25</c:v>
                </c:pt>
                <c:pt idx="160">
                  <c:v>1808.5</c:v>
                </c:pt>
                <c:pt idx="161">
                  <c:v>1818</c:v>
                </c:pt>
                <c:pt idx="162">
                  <c:v>1842.25</c:v>
                </c:pt>
                <c:pt idx="163">
                  <c:v>1843.5</c:v>
                </c:pt>
                <c:pt idx="164">
                  <c:v>1875.25</c:v>
                </c:pt>
                <c:pt idx="165">
                  <c:v>1903.5</c:v>
                </c:pt>
                <c:pt idx="166">
                  <c:v>1863.8</c:v>
                </c:pt>
                <c:pt idx="167">
                  <c:v>1812.5</c:v>
                </c:pt>
                <c:pt idx="168">
                  <c:v>1820</c:v>
                </c:pt>
                <c:pt idx="169">
                  <c:v>1832.75</c:v>
                </c:pt>
                <c:pt idx="170">
                  <c:v>1823.5</c:v>
                </c:pt>
                <c:pt idx="171">
                  <c:v>1854.3</c:v>
                </c:pt>
                <c:pt idx="172">
                  <c:v>1846.5</c:v>
                </c:pt>
                <c:pt idx="173">
                  <c:v>1849.1</c:v>
                </c:pt>
                <c:pt idx="174">
                  <c:v>1882.5</c:v>
                </c:pt>
                <c:pt idx="175">
                  <c:v>1888.5</c:v>
                </c:pt>
                <c:pt idx="176">
                  <c:v>1854.5</c:v>
                </c:pt>
                <c:pt idx="177">
                  <c:v>1821.5</c:v>
                </c:pt>
                <c:pt idx="178">
                  <c:v>1861.5</c:v>
                </c:pt>
                <c:pt idx="179">
                  <c:v>1833.5</c:v>
                </c:pt>
                <c:pt idx="180">
                  <c:v>1808</c:v>
                </c:pt>
                <c:pt idx="181">
                  <c:v>1816.25</c:v>
                </c:pt>
                <c:pt idx="182">
                  <c:v>1816</c:v>
                </c:pt>
                <c:pt idx="183">
                  <c:v>1787.25</c:v>
                </c:pt>
                <c:pt idx="184">
                  <c:v>1811</c:v>
                </c:pt>
                <c:pt idx="185">
                  <c:v>1774</c:v>
                </c:pt>
                <c:pt idx="186">
                  <c:v>1779.5</c:v>
                </c:pt>
                <c:pt idx="187">
                  <c:v>1761</c:v>
                </c:pt>
                <c:pt idx="188">
                  <c:v>1688.5</c:v>
                </c:pt>
                <c:pt idx="189">
                  <c:v>1608.75</c:v>
                </c:pt>
                <c:pt idx="190">
                  <c:v>1561.5</c:v>
                </c:pt>
                <c:pt idx="191">
                  <c:v>1561.5</c:v>
                </c:pt>
                <c:pt idx="192">
                  <c:v>1528</c:v>
                </c:pt>
                <c:pt idx="193">
                  <c:v>1524</c:v>
                </c:pt>
                <c:pt idx="194">
                  <c:v>1525</c:v>
                </c:pt>
                <c:pt idx="195">
                  <c:v>1508.75</c:v>
                </c:pt>
                <c:pt idx="196">
                  <c:v>1477.5</c:v>
                </c:pt>
                <c:pt idx="197">
                  <c:v>1493</c:v>
                </c:pt>
                <c:pt idx="198">
                  <c:v>1512.5</c:v>
                </c:pt>
                <c:pt idx="199">
                  <c:v>1495</c:v>
                </c:pt>
                <c:pt idx="200">
                  <c:v>1524</c:v>
                </c:pt>
                <c:pt idx="201">
                  <c:v>1520.5</c:v>
                </c:pt>
                <c:pt idx="202">
                  <c:v>1550</c:v>
                </c:pt>
                <c:pt idx="203">
                  <c:v>1533.5</c:v>
                </c:pt>
                <c:pt idx="204">
                  <c:v>1555.5</c:v>
                </c:pt>
                <c:pt idx="205">
                  <c:v>1554</c:v>
                </c:pt>
                <c:pt idx="206">
                  <c:v>1533.5</c:v>
                </c:pt>
                <c:pt idx="207">
                  <c:v>1516.5</c:v>
                </c:pt>
                <c:pt idx="208">
                  <c:v>1496.5</c:v>
                </c:pt>
                <c:pt idx="209">
                  <c:v>1511.5</c:v>
                </c:pt>
                <c:pt idx="210">
                  <c:v>1545</c:v>
                </c:pt>
                <c:pt idx="211">
                  <c:v>1565.5</c:v>
                </c:pt>
                <c:pt idx="212">
                  <c:v>1595.5</c:v>
                </c:pt>
                <c:pt idx="213">
                  <c:v>1637.5</c:v>
                </c:pt>
                <c:pt idx="214">
                  <c:v>1646.5</c:v>
                </c:pt>
                <c:pt idx="215">
                  <c:v>1599.5</c:v>
                </c:pt>
                <c:pt idx="216">
                  <c:v>1590</c:v>
                </c:pt>
                <c:pt idx="217">
                  <c:v>1602.5</c:v>
                </c:pt>
                <c:pt idx="218">
                  <c:v>1640.5</c:v>
                </c:pt>
                <c:pt idx="219">
                  <c:v>1633.5</c:v>
                </c:pt>
                <c:pt idx="220">
                  <c:v>1658</c:v>
                </c:pt>
                <c:pt idx="221">
                  <c:v>1661</c:v>
                </c:pt>
                <c:pt idx="222">
                  <c:v>1627.5</c:v>
                </c:pt>
                <c:pt idx="223">
                  <c:v>1621.75</c:v>
                </c:pt>
                <c:pt idx="224">
                  <c:v>1644.25</c:v>
                </c:pt>
                <c:pt idx="225">
                  <c:v>1641.5</c:v>
                </c:pt>
                <c:pt idx="226">
                  <c:v>1640</c:v>
                </c:pt>
                <c:pt idx="227">
                  <c:v>1619.75</c:v>
                </c:pt>
                <c:pt idx="228">
                  <c:v>1583.25</c:v>
                </c:pt>
                <c:pt idx="229">
                  <c:v>1595</c:v>
                </c:pt>
                <c:pt idx="230">
                  <c:v>1548.75</c:v>
                </c:pt>
                <c:pt idx="231">
                  <c:v>1567</c:v>
                </c:pt>
                <c:pt idx="232">
                  <c:v>1547.75</c:v>
                </c:pt>
                <c:pt idx="233">
                  <c:v>1542</c:v>
                </c:pt>
                <c:pt idx="234">
                  <c:v>1530.5</c:v>
                </c:pt>
                <c:pt idx="235">
                  <c:v>1543.63</c:v>
                </c:pt>
                <c:pt idx="236">
                  <c:v>1536.25</c:v>
                </c:pt>
                <c:pt idx="237">
                  <c:v>1559</c:v>
                </c:pt>
                <c:pt idx="238">
                  <c:v>1560.5</c:v>
                </c:pt>
                <c:pt idx="239">
                  <c:v>1548</c:v>
                </c:pt>
                <c:pt idx="240">
                  <c:v>1520.5</c:v>
                </c:pt>
                <c:pt idx="241">
                  <c:v>1524.5</c:v>
                </c:pt>
                <c:pt idx="242">
                  <c:v>1526.5</c:v>
                </c:pt>
                <c:pt idx="243">
                  <c:v>1494</c:v>
                </c:pt>
                <c:pt idx="244">
                  <c:v>1514.5</c:v>
                </c:pt>
                <c:pt idx="245">
                  <c:v>1487</c:v>
                </c:pt>
                <c:pt idx="246">
                  <c:v>1474.5</c:v>
                </c:pt>
                <c:pt idx="247">
                  <c:v>1422.25</c:v>
                </c:pt>
                <c:pt idx="248">
                  <c:v>1406</c:v>
                </c:pt>
                <c:pt idx="249">
                  <c:v>1420</c:v>
                </c:pt>
                <c:pt idx="250">
                  <c:v>1411</c:v>
                </c:pt>
                <c:pt idx="251">
                  <c:v>1432</c:v>
                </c:pt>
                <c:pt idx="252">
                  <c:v>1428.5</c:v>
                </c:pt>
                <c:pt idx="253">
                  <c:v>1422</c:v>
                </c:pt>
                <c:pt idx="254">
                  <c:v>1425.5</c:v>
                </c:pt>
                <c:pt idx="255">
                  <c:v>1425.5</c:v>
                </c:pt>
                <c:pt idx="256">
                  <c:v>1428.5</c:v>
                </c:pt>
                <c:pt idx="257">
                  <c:v>1384.75</c:v>
                </c:pt>
                <c:pt idx="258">
                  <c:v>1370.38</c:v>
                </c:pt>
                <c:pt idx="259">
                  <c:v>1394.5</c:v>
                </c:pt>
                <c:pt idx="260">
                  <c:v>1394.5</c:v>
                </c:pt>
                <c:pt idx="261">
                  <c:v>1426</c:v>
                </c:pt>
                <c:pt idx="262">
                  <c:v>1419.5</c:v>
                </c:pt>
                <c:pt idx="263">
                  <c:v>1411</c:v>
                </c:pt>
                <c:pt idx="264">
                  <c:v>1401.5</c:v>
                </c:pt>
                <c:pt idx="265">
                  <c:v>1426</c:v>
                </c:pt>
                <c:pt idx="266">
                  <c:v>1461.75</c:v>
                </c:pt>
                <c:pt idx="267">
                  <c:v>1496.5</c:v>
                </c:pt>
                <c:pt idx="268">
                  <c:v>1498.94</c:v>
                </c:pt>
                <c:pt idx="269">
                  <c:v>1489.5</c:v>
                </c:pt>
                <c:pt idx="270">
                  <c:v>1498.5</c:v>
                </c:pt>
                <c:pt idx="271">
                  <c:v>1522.06</c:v>
                </c:pt>
                <c:pt idx="272">
                  <c:v>1523.25</c:v>
                </c:pt>
                <c:pt idx="273">
                  <c:v>1521.63</c:v>
                </c:pt>
                <c:pt idx="274">
                  <c:v>1534.31</c:v>
                </c:pt>
                <c:pt idx="275">
                  <c:v>1561.75</c:v>
                </c:pt>
                <c:pt idx="276">
                  <c:v>1549.38</c:v>
                </c:pt>
                <c:pt idx="277">
                  <c:v>1581.75</c:v>
                </c:pt>
                <c:pt idx="278">
                  <c:v>1609.19</c:v>
                </c:pt>
                <c:pt idx="279">
                  <c:v>1621.5</c:v>
                </c:pt>
                <c:pt idx="280">
                  <c:v>1612.5</c:v>
                </c:pt>
                <c:pt idx="281">
                  <c:v>1587.13</c:v>
                </c:pt>
                <c:pt idx="282">
                  <c:v>1618</c:v>
                </c:pt>
                <c:pt idx="283">
                  <c:v>1630.5</c:v>
                </c:pt>
                <c:pt idx="284">
                  <c:v>1623.75</c:v>
                </c:pt>
                <c:pt idx="285">
                  <c:v>1626.13</c:v>
                </c:pt>
                <c:pt idx="286">
                  <c:v>1650.5</c:v>
                </c:pt>
                <c:pt idx="287">
                  <c:v>1664.5</c:v>
                </c:pt>
                <c:pt idx="288">
                  <c:v>1656</c:v>
                </c:pt>
                <c:pt idx="289">
                  <c:v>1658.25</c:v>
                </c:pt>
                <c:pt idx="290">
                  <c:v>1651.94</c:v>
                </c:pt>
                <c:pt idx="291">
                  <c:v>1631.13</c:v>
                </c:pt>
                <c:pt idx="292">
                  <c:v>1634.31</c:v>
                </c:pt>
                <c:pt idx="293">
                  <c:v>1624.5</c:v>
                </c:pt>
                <c:pt idx="294">
                  <c:v>1633.25</c:v>
                </c:pt>
                <c:pt idx="295">
                  <c:v>1647</c:v>
                </c:pt>
                <c:pt idx="296">
                  <c:v>1686.75</c:v>
                </c:pt>
                <c:pt idx="297">
                  <c:v>1724.13</c:v>
                </c:pt>
                <c:pt idx="298">
                  <c:v>1722.75</c:v>
                </c:pt>
                <c:pt idx="299">
                  <c:v>1713.13</c:v>
                </c:pt>
                <c:pt idx="300">
                  <c:v>1706.5</c:v>
                </c:pt>
                <c:pt idx="301">
                  <c:v>1718.75</c:v>
                </c:pt>
                <c:pt idx="302">
                  <c:v>1679.25</c:v>
                </c:pt>
                <c:pt idx="303">
                  <c:v>1700.25</c:v>
                </c:pt>
                <c:pt idx="304">
                  <c:v>1699.25</c:v>
                </c:pt>
                <c:pt idx="305">
                  <c:v>1662.63</c:v>
                </c:pt>
                <c:pt idx="306">
                  <c:v>1614.88</c:v>
                </c:pt>
                <c:pt idx="307">
                  <c:v>1630</c:v>
                </c:pt>
                <c:pt idx="308">
                  <c:v>1662.5</c:v>
                </c:pt>
                <c:pt idx="309">
                  <c:v>1684.25</c:v>
                </c:pt>
                <c:pt idx="310">
                  <c:v>1695</c:v>
                </c:pt>
                <c:pt idx="311">
                  <c:v>1688</c:v>
                </c:pt>
                <c:pt idx="312">
                  <c:v>1673</c:v>
                </c:pt>
                <c:pt idx="313">
                  <c:v>1686</c:v>
                </c:pt>
                <c:pt idx="314">
                  <c:v>1671.75</c:v>
                </c:pt>
                <c:pt idx="315">
                  <c:v>1683.75</c:v>
                </c:pt>
                <c:pt idx="316">
                  <c:v>1655.63</c:v>
                </c:pt>
                <c:pt idx="317">
                  <c:v>1639.75</c:v>
                </c:pt>
                <c:pt idx="318">
                  <c:v>1620.38</c:v>
                </c:pt>
                <c:pt idx="319">
                  <c:v>1626.5</c:v>
                </c:pt>
                <c:pt idx="320">
                  <c:v>1648.13</c:v>
                </c:pt>
                <c:pt idx="321">
                  <c:v>1654.06</c:v>
                </c:pt>
                <c:pt idx="322">
                  <c:v>1635.75</c:v>
                </c:pt>
                <c:pt idx="323">
                  <c:v>1627.75</c:v>
                </c:pt>
                <c:pt idx="324">
                  <c:v>1638.75</c:v>
                </c:pt>
                <c:pt idx="325">
                  <c:v>1650.88</c:v>
                </c:pt>
                <c:pt idx="326">
                  <c:v>1642.63</c:v>
                </c:pt>
                <c:pt idx="327">
                  <c:v>1600.13</c:v>
                </c:pt>
                <c:pt idx="328">
                  <c:v>1604.63</c:v>
                </c:pt>
                <c:pt idx="329">
                  <c:v>1601.15</c:v>
                </c:pt>
                <c:pt idx="330">
                  <c:v>1612.5</c:v>
                </c:pt>
                <c:pt idx="331">
                  <c:v>1598.13</c:v>
                </c:pt>
                <c:pt idx="332">
                  <c:v>1584.88</c:v>
                </c:pt>
                <c:pt idx="333">
                  <c:v>1604.63</c:v>
                </c:pt>
                <c:pt idx="334">
                  <c:v>1584.38</c:v>
                </c:pt>
                <c:pt idx="335">
                  <c:v>1576</c:v>
                </c:pt>
                <c:pt idx="336">
                  <c:v>1584.75</c:v>
                </c:pt>
                <c:pt idx="337">
                  <c:v>1578.5</c:v>
                </c:pt>
                <c:pt idx="338">
                  <c:v>1580.5</c:v>
                </c:pt>
                <c:pt idx="339">
                  <c:v>1581.5</c:v>
                </c:pt>
                <c:pt idx="340">
                  <c:v>1560.5</c:v>
                </c:pt>
                <c:pt idx="341">
                  <c:v>1546.5</c:v>
                </c:pt>
                <c:pt idx="342">
                  <c:v>1554.06</c:v>
                </c:pt>
                <c:pt idx="343">
                  <c:v>1569.13</c:v>
                </c:pt>
                <c:pt idx="344">
                  <c:v>1572.13</c:v>
                </c:pt>
                <c:pt idx="345">
                  <c:v>1567</c:v>
                </c:pt>
                <c:pt idx="346">
                  <c:v>1571.88</c:v>
                </c:pt>
                <c:pt idx="347">
                  <c:v>1562.25</c:v>
                </c:pt>
                <c:pt idx="348">
                  <c:v>1536.88</c:v>
                </c:pt>
                <c:pt idx="349">
                  <c:v>1527.13</c:v>
                </c:pt>
                <c:pt idx="350">
                  <c:v>1528.88</c:v>
                </c:pt>
                <c:pt idx="351">
                  <c:v>1511.25</c:v>
                </c:pt>
                <c:pt idx="352">
                  <c:v>1500</c:v>
                </c:pt>
                <c:pt idx="353">
                  <c:v>1487.88</c:v>
                </c:pt>
                <c:pt idx="354">
                  <c:v>1464.5</c:v>
                </c:pt>
                <c:pt idx="355">
                  <c:v>1438.5</c:v>
                </c:pt>
                <c:pt idx="356">
                  <c:v>1433.38</c:v>
                </c:pt>
                <c:pt idx="357">
                  <c:v>1431.38</c:v>
                </c:pt>
                <c:pt idx="358">
                  <c:v>1452.75</c:v>
                </c:pt>
                <c:pt idx="359">
                  <c:v>1455.5</c:v>
                </c:pt>
                <c:pt idx="360">
                  <c:v>1467.13</c:v>
                </c:pt>
                <c:pt idx="361">
                  <c:v>1444.75</c:v>
                </c:pt>
                <c:pt idx="362">
                  <c:v>1425</c:v>
                </c:pt>
                <c:pt idx="363">
                  <c:v>1420</c:v>
                </c:pt>
                <c:pt idx="364">
                  <c:v>1431</c:v>
                </c:pt>
                <c:pt idx="365">
                  <c:v>1439.5</c:v>
                </c:pt>
                <c:pt idx="366">
                  <c:v>1430</c:v>
                </c:pt>
                <c:pt idx="367">
                  <c:v>1400.5</c:v>
                </c:pt>
                <c:pt idx="368">
                  <c:v>1415.5</c:v>
                </c:pt>
                <c:pt idx="369">
                  <c:v>1445</c:v>
                </c:pt>
                <c:pt idx="370">
                  <c:v>1429.88</c:v>
                </c:pt>
                <c:pt idx="371">
                  <c:v>1436.88</c:v>
                </c:pt>
                <c:pt idx="372">
                  <c:v>1463.25</c:v>
                </c:pt>
                <c:pt idx="373">
                  <c:v>1441.13</c:v>
                </c:pt>
                <c:pt idx="374">
                  <c:v>1433</c:v>
                </c:pt>
                <c:pt idx="375">
                  <c:v>1444.13</c:v>
                </c:pt>
                <c:pt idx="376">
                  <c:v>1454.25</c:v>
                </c:pt>
                <c:pt idx="377">
                  <c:v>1464.63</c:v>
                </c:pt>
                <c:pt idx="378">
                  <c:v>1494.88</c:v>
                </c:pt>
                <c:pt idx="379">
                  <c:v>1484.06</c:v>
                </c:pt>
                <c:pt idx="380">
                  <c:v>1483.75</c:v>
                </c:pt>
                <c:pt idx="381">
                  <c:v>1481.75</c:v>
                </c:pt>
                <c:pt idx="382">
                  <c:v>1458.1</c:v>
                </c:pt>
                <c:pt idx="383">
                  <c:v>1438.7</c:v>
                </c:pt>
                <c:pt idx="384">
                  <c:v>1436.68</c:v>
                </c:pt>
                <c:pt idx="385">
                  <c:v>1443.6</c:v>
                </c:pt>
                <c:pt idx="386">
                  <c:v>1427.2</c:v>
                </c:pt>
                <c:pt idx="387">
                  <c:v>1410.15</c:v>
                </c:pt>
                <c:pt idx="388">
                  <c:v>1389</c:v>
                </c:pt>
                <c:pt idx="389">
                  <c:v>1447.8</c:v>
                </c:pt>
                <c:pt idx="390">
                  <c:v>1455.78</c:v>
                </c:pt>
                <c:pt idx="391">
                  <c:v>1489.9</c:v>
                </c:pt>
                <c:pt idx="392">
                  <c:v>1480</c:v>
                </c:pt>
                <c:pt idx="393">
                  <c:v>1474.45</c:v>
                </c:pt>
                <c:pt idx="394">
                  <c:v>1444.5</c:v>
                </c:pt>
                <c:pt idx="395">
                  <c:v>1444.25</c:v>
                </c:pt>
                <c:pt idx="396">
                  <c:v>1423.98</c:v>
                </c:pt>
                <c:pt idx="397">
                  <c:v>1427.6</c:v>
                </c:pt>
                <c:pt idx="398">
                  <c:v>1416.85</c:v>
                </c:pt>
                <c:pt idx="399">
                  <c:v>1430.5</c:v>
                </c:pt>
                <c:pt idx="400">
                  <c:v>1417.7</c:v>
                </c:pt>
                <c:pt idx="401">
                  <c:v>1417</c:v>
                </c:pt>
                <c:pt idx="402">
                  <c:v>1405.6</c:v>
                </c:pt>
                <c:pt idx="403">
                  <c:v>1419</c:v>
                </c:pt>
                <c:pt idx="404">
                  <c:v>1414</c:v>
                </c:pt>
                <c:pt idx="405">
                  <c:v>1399.7</c:v>
                </c:pt>
                <c:pt idx="406">
                  <c:v>1384.58</c:v>
                </c:pt>
                <c:pt idx="407">
                  <c:v>1399.25</c:v>
                </c:pt>
                <c:pt idx="408">
                  <c:v>1405.15</c:v>
                </c:pt>
                <c:pt idx="409">
                  <c:v>1410.7</c:v>
                </c:pt>
                <c:pt idx="410">
                  <c:v>1416.8</c:v>
                </c:pt>
                <c:pt idx="411">
                  <c:v>1415.3</c:v>
                </c:pt>
                <c:pt idx="412">
                  <c:v>1398.4</c:v>
                </c:pt>
                <c:pt idx="413">
                  <c:v>1388</c:v>
                </c:pt>
                <c:pt idx="414">
                  <c:v>1406</c:v>
                </c:pt>
                <c:pt idx="415">
                  <c:v>1398.78</c:v>
                </c:pt>
                <c:pt idx="416">
                  <c:v>1408.57</c:v>
                </c:pt>
                <c:pt idx="417">
                  <c:v>1408.43</c:v>
                </c:pt>
                <c:pt idx="418">
                  <c:v>1412</c:v>
                </c:pt>
                <c:pt idx="419">
                  <c:v>1400.3</c:v>
                </c:pt>
                <c:pt idx="420">
                  <c:v>1386.68</c:v>
                </c:pt>
                <c:pt idx="421">
                  <c:v>1396.05</c:v>
                </c:pt>
                <c:pt idx="422">
                  <c:v>1394.45</c:v>
                </c:pt>
                <c:pt idx="423">
                  <c:v>1441.78</c:v>
                </c:pt>
                <c:pt idx="424">
                  <c:v>1474.25</c:v>
                </c:pt>
                <c:pt idx="425">
                  <c:v>1492.15</c:v>
                </c:pt>
                <c:pt idx="426">
                  <c:v>1508.97</c:v>
                </c:pt>
                <c:pt idx="427">
                  <c:v>1536</c:v>
                </c:pt>
                <c:pt idx="428">
                  <c:v>1541.95</c:v>
                </c:pt>
                <c:pt idx="429">
                  <c:v>1549.45</c:v>
                </c:pt>
                <c:pt idx="430">
                  <c:v>1543.98</c:v>
                </c:pt>
                <c:pt idx="431">
                  <c:v>1518</c:v>
                </c:pt>
                <c:pt idx="432">
                  <c:v>1516.55</c:v>
                </c:pt>
                <c:pt idx="433">
                  <c:v>1507.65</c:v>
                </c:pt>
                <c:pt idx="434">
                  <c:v>1540</c:v>
                </c:pt>
                <c:pt idx="435">
                  <c:v>1551.55</c:v>
                </c:pt>
                <c:pt idx="436">
                  <c:v>1569.45</c:v>
                </c:pt>
                <c:pt idx="437">
                  <c:v>1571.35</c:v>
                </c:pt>
                <c:pt idx="438">
                  <c:v>1583.1</c:v>
                </c:pt>
                <c:pt idx="439">
                  <c:v>1591.35</c:v>
                </c:pt>
                <c:pt idx="440">
                  <c:v>1592.95</c:v>
                </c:pt>
                <c:pt idx="441">
                  <c:v>1605.25</c:v>
                </c:pt>
                <c:pt idx="442">
                  <c:v>1646.05</c:v>
                </c:pt>
                <c:pt idx="443">
                  <c:v>1684.95</c:v>
                </c:pt>
                <c:pt idx="444">
                  <c:v>1709</c:v>
                </c:pt>
                <c:pt idx="445">
                  <c:v>1666.35</c:v>
                </c:pt>
                <c:pt idx="446">
                  <c:v>1631.18</c:v>
                </c:pt>
                <c:pt idx="447">
                  <c:v>1639.3</c:v>
                </c:pt>
                <c:pt idx="448">
                  <c:v>1626.5</c:v>
                </c:pt>
                <c:pt idx="449">
                  <c:v>1635.1</c:v>
                </c:pt>
                <c:pt idx="450">
                  <c:v>1621.5</c:v>
                </c:pt>
                <c:pt idx="451">
                  <c:v>1627.9</c:v>
                </c:pt>
                <c:pt idx="452">
                  <c:v>1634.75</c:v>
                </c:pt>
                <c:pt idx="453">
                  <c:v>1649.3</c:v>
                </c:pt>
                <c:pt idx="454">
                  <c:v>1662</c:v>
                </c:pt>
                <c:pt idx="455">
                  <c:v>1679.2</c:v>
                </c:pt>
                <c:pt idx="456">
                  <c:v>1677.3</c:v>
                </c:pt>
                <c:pt idx="457">
                  <c:v>1687</c:v>
                </c:pt>
                <c:pt idx="458">
                  <c:v>1717.97</c:v>
                </c:pt>
                <c:pt idx="459">
                  <c:v>1706.28</c:v>
                </c:pt>
                <c:pt idx="460">
                  <c:v>1694.45</c:v>
                </c:pt>
                <c:pt idx="461">
                  <c:v>1688.35</c:v>
                </c:pt>
                <c:pt idx="462">
                  <c:v>1673.95</c:v>
                </c:pt>
                <c:pt idx="463">
                  <c:v>1677.4</c:v>
                </c:pt>
                <c:pt idx="464">
                  <c:v>1651.53</c:v>
                </c:pt>
                <c:pt idx="465">
                  <c:v>1640.25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93-574E-9423-5AFD1944D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4737535"/>
        <c:axId val="1114920031"/>
      </c:lineChart>
      <c:lineChart>
        <c:grouping val="standard"/>
        <c:varyColors val="0"/>
        <c:ser>
          <c:idx val="1"/>
          <c:order val="1"/>
          <c:tx>
            <c:v>Pd</c:v>
          </c:tx>
          <c:spPr>
            <a:ln w="28575" cap="rnd">
              <a:solidFill>
                <a:srgbClr val="BFBCBE"/>
              </a:solidFill>
              <a:round/>
            </a:ln>
            <a:effectLst/>
          </c:spPr>
          <c:marker>
            <c:symbol val="none"/>
          </c:marker>
          <c:trendline>
            <c:spPr>
              <a:ln w="38100" cap="rnd">
                <a:solidFill>
                  <a:srgbClr val="BFBCBE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Data!$D$3:$D$468</c:f>
              <c:numCache>
                <c:formatCode>_-* #,##0.00_-;\-* #,##0.00_-;_-* "-"??_-;_-@_-</c:formatCode>
                <c:ptCount val="466"/>
                <c:pt idx="0">
                  <c:v>794</c:v>
                </c:pt>
                <c:pt idx="1">
                  <c:v>778</c:v>
                </c:pt>
                <c:pt idx="2">
                  <c:v>775.5</c:v>
                </c:pt>
                <c:pt idx="3">
                  <c:v>762</c:v>
                </c:pt>
                <c:pt idx="4">
                  <c:v>751</c:v>
                </c:pt>
                <c:pt idx="5">
                  <c:v>752.5</c:v>
                </c:pt>
                <c:pt idx="6">
                  <c:v>784.5</c:v>
                </c:pt>
                <c:pt idx="7">
                  <c:v>809.5</c:v>
                </c:pt>
                <c:pt idx="8">
                  <c:v>806.25</c:v>
                </c:pt>
                <c:pt idx="9">
                  <c:v>796</c:v>
                </c:pt>
                <c:pt idx="10">
                  <c:v>793.83</c:v>
                </c:pt>
                <c:pt idx="11">
                  <c:v>812</c:v>
                </c:pt>
                <c:pt idx="12">
                  <c:v>814</c:v>
                </c:pt>
                <c:pt idx="13">
                  <c:v>811</c:v>
                </c:pt>
                <c:pt idx="14">
                  <c:v>823</c:v>
                </c:pt>
                <c:pt idx="15">
                  <c:v>812</c:v>
                </c:pt>
                <c:pt idx="16">
                  <c:v>781.5</c:v>
                </c:pt>
                <c:pt idx="17">
                  <c:v>814.5</c:v>
                </c:pt>
                <c:pt idx="18">
                  <c:v>805.5</c:v>
                </c:pt>
                <c:pt idx="19">
                  <c:v>816</c:v>
                </c:pt>
                <c:pt idx="20">
                  <c:v>815</c:v>
                </c:pt>
                <c:pt idx="21">
                  <c:v>822</c:v>
                </c:pt>
                <c:pt idx="22">
                  <c:v>813.5</c:v>
                </c:pt>
                <c:pt idx="23">
                  <c:v>819.75</c:v>
                </c:pt>
                <c:pt idx="24">
                  <c:v>814.5</c:v>
                </c:pt>
                <c:pt idx="25">
                  <c:v>818</c:v>
                </c:pt>
                <c:pt idx="26">
                  <c:v>838.5</c:v>
                </c:pt>
                <c:pt idx="27">
                  <c:v>829</c:v>
                </c:pt>
                <c:pt idx="28">
                  <c:v>821.75</c:v>
                </c:pt>
                <c:pt idx="29">
                  <c:v>813.25</c:v>
                </c:pt>
                <c:pt idx="30">
                  <c:v>834.5</c:v>
                </c:pt>
                <c:pt idx="31">
                  <c:v>837.5</c:v>
                </c:pt>
                <c:pt idx="32">
                  <c:v>841.25</c:v>
                </c:pt>
                <c:pt idx="33">
                  <c:v>844.5</c:v>
                </c:pt>
                <c:pt idx="34">
                  <c:v>850.75</c:v>
                </c:pt>
                <c:pt idx="35">
                  <c:v>857.38</c:v>
                </c:pt>
                <c:pt idx="36">
                  <c:v>805</c:v>
                </c:pt>
                <c:pt idx="37">
                  <c:v>779</c:v>
                </c:pt>
                <c:pt idx="38">
                  <c:v>774.5</c:v>
                </c:pt>
                <c:pt idx="39">
                  <c:v>790.75</c:v>
                </c:pt>
                <c:pt idx="40">
                  <c:v>797</c:v>
                </c:pt>
                <c:pt idx="41">
                  <c:v>817.5</c:v>
                </c:pt>
                <c:pt idx="42">
                  <c:v>819</c:v>
                </c:pt>
                <c:pt idx="43">
                  <c:v>814</c:v>
                </c:pt>
                <c:pt idx="44">
                  <c:v>811.5</c:v>
                </c:pt>
                <c:pt idx="45">
                  <c:v>788.5</c:v>
                </c:pt>
                <c:pt idx="46">
                  <c:v>791</c:v>
                </c:pt>
                <c:pt idx="47">
                  <c:v>781</c:v>
                </c:pt>
                <c:pt idx="48">
                  <c:v>768</c:v>
                </c:pt>
                <c:pt idx="49">
                  <c:v>760.5</c:v>
                </c:pt>
                <c:pt idx="50">
                  <c:v>745.5</c:v>
                </c:pt>
                <c:pt idx="51">
                  <c:v>705.5</c:v>
                </c:pt>
                <c:pt idx="52">
                  <c:v>698.5</c:v>
                </c:pt>
                <c:pt idx="53">
                  <c:v>709</c:v>
                </c:pt>
                <c:pt idx="54">
                  <c:v>731.5</c:v>
                </c:pt>
                <c:pt idx="55">
                  <c:v>747.25</c:v>
                </c:pt>
                <c:pt idx="56">
                  <c:v>737</c:v>
                </c:pt>
                <c:pt idx="57">
                  <c:v>749</c:v>
                </c:pt>
                <c:pt idx="58">
                  <c:v>751.5</c:v>
                </c:pt>
                <c:pt idx="59">
                  <c:v>750</c:v>
                </c:pt>
                <c:pt idx="60">
                  <c:v>745.5</c:v>
                </c:pt>
                <c:pt idx="61">
                  <c:v>754.5</c:v>
                </c:pt>
                <c:pt idx="62">
                  <c:v>753.5</c:v>
                </c:pt>
                <c:pt idx="63">
                  <c:v>764</c:v>
                </c:pt>
                <c:pt idx="64">
                  <c:v>774</c:v>
                </c:pt>
                <c:pt idx="65">
                  <c:v>786</c:v>
                </c:pt>
                <c:pt idx="66">
                  <c:v>788.5</c:v>
                </c:pt>
                <c:pt idx="67">
                  <c:v>786</c:v>
                </c:pt>
                <c:pt idx="68">
                  <c:v>776.5</c:v>
                </c:pt>
                <c:pt idx="69">
                  <c:v>796.5</c:v>
                </c:pt>
                <c:pt idx="70">
                  <c:v>778</c:v>
                </c:pt>
                <c:pt idx="71">
                  <c:v>761</c:v>
                </c:pt>
                <c:pt idx="72">
                  <c:v>765.5</c:v>
                </c:pt>
                <c:pt idx="73">
                  <c:v>775.5</c:v>
                </c:pt>
                <c:pt idx="74">
                  <c:v>765</c:v>
                </c:pt>
                <c:pt idx="75">
                  <c:v>736</c:v>
                </c:pt>
                <c:pt idx="76">
                  <c:v>732.5</c:v>
                </c:pt>
                <c:pt idx="77">
                  <c:v>759.5</c:v>
                </c:pt>
                <c:pt idx="78">
                  <c:v>770</c:v>
                </c:pt>
                <c:pt idx="79">
                  <c:v>767.5</c:v>
                </c:pt>
                <c:pt idx="80">
                  <c:v>761</c:v>
                </c:pt>
                <c:pt idx="81">
                  <c:v>752.5</c:v>
                </c:pt>
                <c:pt idx="82">
                  <c:v>766.9</c:v>
                </c:pt>
                <c:pt idx="83">
                  <c:v>775.05</c:v>
                </c:pt>
                <c:pt idx="84">
                  <c:v>794</c:v>
                </c:pt>
                <c:pt idx="85">
                  <c:v>772.43</c:v>
                </c:pt>
                <c:pt idx="86">
                  <c:v>773.52</c:v>
                </c:pt>
                <c:pt idx="87">
                  <c:v>747.77</c:v>
                </c:pt>
                <c:pt idx="88">
                  <c:v>713</c:v>
                </c:pt>
                <c:pt idx="89">
                  <c:v>720.75</c:v>
                </c:pt>
                <c:pt idx="90">
                  <c:v>729.5</c:v>
                </c:pt>
                <c:pt idx="91">
                  <c:v>729.13</c:v>
                </c:pt>
                <c:pt idx="92">
                  <c:v>717.54</c:v>
                </c:pt>
                <c:pt idx="93">
                  <c:v>716</c:v>
                </c:pt>
                <c:pt idx="94">
                  <c:v>708.38</c:v>
                </c:pt>
                <c:pt idx="95">
                  <c:v>713.5</c:v>
                </c:pt>
                <c:pt idx="96">
                  <c:v>722</c:v>
                </c:pt>
                <c:pt idx="97">
                  <c:v>734.75</c:v>
                </c:pt>
                <c:pt idx="98">
                  <c:v>727</c:v>
                </c:pt>
                <c:pt idx="99">
                  <c:v>734.58</c:v>
                </c:pt>
                <c:pt idx="100">
                  <c:v>730.08</c:v>
                </c:pt>
                <c:pt idx="101">
                  <c:v>736</c:v>
                </c:pt>
                <c:pt idx="102">
                  <c:v>750</c:v>
                </c:pt>
                <c:pt idx="103">
                  <c:v>754.38</c:v>
                </c:pt>
                <c:pt idx="104">
                  <c:v>761</c:v>
                </c:pt>
                <c:pt idx="105">
                  <c:v>758.65</c:v>
                </c:pt>
                <c:pt idx="106">
                  <c:v>777.18</c:v>
                </c:pt>
                <c:pt idx="107">
                  <c:v>771.25</c:v>
                </c:pt>
                <c:pt idx="108">
                  <c:v>770.78</c:v>
                </c:pt>
                <c:pt idx="109">
                  <c:v>783.52</c:v>
                </c:pt>
                <c:pt idx="110">
                  <c:v>787.65</c:v>
                </c:pt>
                <c:pt idx="111">
                  <c:v>807.9</c:v>
                </c:pt>
                <c:pt idx="112">
                  <c:v>804.4</c:v>
                </c:pt>
                <c:pt idx="113">
                  <c:v>816.28</c:v>
                </c:pt>
                <c:pt idx="114">
                  <c:v>812.35</c:v>
                </c:pt>
                <c:pt idx="115">
                  <c:v>793.82</c:v>
                </c:pt>
                <c:pt idx="116">
                  <c:v>793.12</c:v>
                </c:pt>
                <c:pt idx="117">
                  <c:v>774.68</c:v>
                </c:pt>
                <c:pt idx="118">
                  <c:v>756.13</c:v>
                </c:pt>
                <c:pt idx="119">
                  <c:v>744.48</c:v>
                </c:pt>
                <c:pt idx="120">
                  <c:v>747.08</c:v>
                </c:pt>
                <c:pt idx="121">
                  <c:v>767.93</c:v>
                </c:pt>
                <c:pt idx="122">
                  <c:v>769.33</c:v>
                </c:pt>
                <c:pt idx="123">
                  <c:v>745.93</c:v>
                </c:pt>
                <c:pt idx="124">
                  <c:v>732.28</c:v>
                </c:pt>
                <c:pt idx="125">
                  <c:v>728.99</c:v>
                </c:pt>
                <c:pt idx="126">
                  <c:v>740.28</c:v>
                </c:pt>
                <c:pt idx="127">
                  <c:v>750.5</c:v>
                </c:pt>
                <c:pt idx="128">
                  <c:v>757.09</c:v>
                </c:pt>
                <c:pt idx="129">
                  <c:v>758.5</c:v>
                </c:pt>
                <c:pt idx="130">
                  <c:v>760.95</c:v>
                </c:pt>
                <c:pt idx="131">
                  <c:v>774.5</c:v>
                </c:pt>
                <c:pt idx="132">
                  <c:v>768.25</c:v>
                </c:pt>
                <c:pt idx="133">
                  <c:v>785.53</c:v>
                </c:pt>
                <c:pt idx="134">
                  <c:v>778.13</c:v>
                </c:pt>
                <c:pt idx="135">
                  <c:v>767.55</c:v>
                </c:pt>
                <c:pt idx="136">
                  <c:v>765.83</c:v>
                </c:pt>
                <c:pt idx="137">
                  <c:v>777.53</c:v>
                </c:pt>
                <c:pt idx="138">
                  <c:v>778.35</c:v>
                </c:pt>
                <c:pt idx="139">
                  <c:v>782.68</c:v>
                </c:pt>
                <c:pt idx="140">
                  <c:v>795.33</c:v>
                </c:pt>
                <c:pt idx="141">
                  <c:v>789.92</c:v>
                </c:pt>
                <c:pt idx="142">
                  <c:v>795.25</c:v>
                </c:pt>
                <c:pt idx="143">
                  <c:v>808.25</c:v>
                </c:pt>
                <c:pt idx="144">
                  <c:v>806.33</c:v>
                </c:pt>
                <c:pt idx="145">
                  <c:v>807.03</c:v>
                </c:pt>
                <c:pt idx="146">
                  <c:v>835.18</c:v>
                </c:pt>
                <c:pt idx="147">
                  <c:v>826.35</c:v>
                </c:pt>
                <c:pt idx="148">
                  <c:v>828.8</c:v>
                </c:pt>
                <c:pt idx="149">
                  <c:v>830.99</c:v>
                </c:pt>
                <c:pt idx="150">
                  <c:v>829.75</c:v>
                </c:pt>
                <c:pt idx="151">
                  <c:v>826.25</c:v>
                </c:pt>
                <c:pt idx="152">
                  <c:v>795.19</c:v>
                </c:pt>
                <c:pt idx="153">
                  <c:v>747.47</c:v>
                </c:pt>
                <c:pt idx="154">
                  <c:v>742.35</c:v>
                </c:pt>
                <c:pt idx="155">
                  <c:v>717.38</c:v>
                </c:pt>
                <c:pt idx="156">
                  <c:v>740.46</c:v>
                </c:pt>
                <c:pt idx="157">
                  <c:v>727.07</c:v>
                </c:pt>
                <c:pt idx="158">
                  <c:v>740.18</c:v>
                </c:pt>
                <c:pt idx="159">
                  <c:v>745.78</c:v>
                </c:pt>
                <c:pt idx="160">
                  <c:v>748.2</c:v>
                </c:pt>
                <c:pt idx="161">
                  <c:v>755.78</c:v>
                </c:pt>
                <c:pt idx="162">
                  <c:v>773.8</c:v>
                </c:pt>
                <c:pt idx="163">
                  <c:v>754.95</c:v>
                </c:pt>
                <c:pt idx="164">
                  <c:v>750.39</c:v>
                </c:pt>
                <c:pt idx="165">
                  <c:v>764</c:v>
                </c:pt>
                <c:pt idx="166">
                  <c:v>761.47</c:v>
                </c:pt>
                <c:pt idx="167">
                  <c:v>748.55</c:v>
                </c:pt>
                <c:pt idx="168">
                  <c:v>752.25</c:v>
                </c:pt>
                <c:pt idx="169">
                  <c:v>759.15</c:v>
                </c:pt>
                <c:pt idx="170">
                  <c:v>753.68</c:v>
                </c:pt>
                <c:pt idx="171">
                  <c:v>774</c:v>
                </c:pt>
                <c:pt idx="172">
                  <c:v>781.02</c:v>
                </c:pt>
                <c:pt idx="173">
                  <c:v>783.56</c:v>
                </c:pt>
                <c:pt idx="174">
                  <c:v>777</c:v>
                </c:pt>
                <c:pt idx="175">
                  <c:v>763.65</c:v>
                </c:pt>
                <c:pt idx="176">
                  <c:v>752</c:v>
                </c:pt>
                <c:pt idx="177">
                  <c:v>751.76</c:v>
                </c:pt>
                <c:pt idx="178">
                  <c:v>755.6</c:v>
                </c:pt>
                <c:pt idx="179">
                  <c:v>736.68</c:v>
                </c:pt>
                <c:pt idx="180">
                  <c:v>704.05</c:v>
                </c:pt>
                <c:pt idx="181">
                  <c:v>726</c:v>
                </c:pt>
                <c:pt idx="182">
                  <c:v>719.5</c:v>
                </c:pt>
                <c:pt idx="183">
                  <c:v>724.5</c:v>
                </c:pt>
                <c:pt idx="184">
                  <c:v>730.58</c:v>
                </c:pt>
                <c:pt idx="185">
                  <c:v>714.5</c:v>
                </c:pt>
                <c:pt idx="186">
                  <c:v>716.25</c:v>
                </c:pt>
                <c:pt idx="187">
                  <c:v>694</c:v>
                </c:pt>
                <c:pt idx="188">
                  <c:v>649.79999999999995</c:v>
                </c:pt>
                <c:pt idx="189">
                  <c:v>635.29999999999995</c:v>
                </c:pt>
                <c:pt idx="190">
                  <c:v>631.11</c:v>
                </c:pt>
                <c:pt idx="191">
                  <c:v>647.5</c:v>
                </c:pt>
                <c:pt idx="192">
                  <c:v>620.75</c:v>
                </c:pt>
                <c:pt idx="193">
                  <c:v>620.41999999999996</c:v>
                </c:pt>
                <c:pt idx="194">
                  <c:v>611.36</c:v>
                </c:pt>
                <c:pt idx="195">
                  <c:v>584.5</c:v>
                </c:pt>
                <c:pt idx="196">
                  <c:v>565.25</c:v>
                </c:pt>
                <c:pt idx="197">
                  <c:v>571.73</c:v>
                </c:pt>
                <c:pt idx="198">
                  <c:v>604.82000000000005</c:v>
                </c:pt>
                <c:pt idx="199">
                  <c:v>590</c:v>
                </c:pt>
                <c:pt idx="200">
                  <c:v>615.75</c:v>
                </c:pt>
                <c:pt idx="201">
                  <c:v>605</c:v>
                </c:pt>
                <c:pt idx="202">
                  <c:v>608.28</c:v>
                </c:pt>
                <c:pt idx="203">
                  <c:v>593.20000000000005</c:v>
                </c:pt>
                <c:pt idx="204">
                  <c:v>624.5</c:v>
                </c:pt>
                <c:pt idx="205">
                  <c:v>617.72</c:v>
                </c:pt>
                <c:pt idx="206">
                  <c:v>622.42999999999995</c:v>
                </c:pt>
                <c:pt idx="207">
                  <c:v>604.25</c:v>
                </c:pt>
                <c:pt idx="208">
                  <c:v>586</c:v>
                </c:pt>
                <c:pt idx="209">
                  <c:v>614.21</c:v>
                </c:pt>
                <c:pt idx="210">
                  <c:v>638.85</c:v>
                </c:pt>
                <c:pt idx="211">
                  <c:v>643.5</c:v>
                </c:pt>
                <c:pt idx="212">
                  <c:v>648.5</c:v>
                </c:pt>
                <c:pt idx="213">
                  <c:v>667.73</c:v>
                </c:pt>
                <c:pt idx="214">
                  <c:v>664.34</c:v>
                </c:pt>
                <c:pt idx="215">
                  <c:v>645.64</c:v>
                </c:pt>
                <c:pt idx="216">
                  <c:v>634.58000000000004</c:v>
                </c:pt>
                <c:pt idx="217">
                  <c:v>650.85</c:v>
                </c:pt>
                <c:pt idx="218">
                  <c:v>656.09</c:v>
                </c:pt>
                <c:pt idx="219">
                  <c:v>655.54</c:v>
                </c:pt>
                <c:pt idx="220">
                  <c:v>661.5</c:v>
                </c:pt>
                <c:pt idx="221">
                  <c:v>672</c:v>
                </c:pt>
                <c:pt idx="222">
                  <c:v>646.45000000000005</c:v>
                </c:pt>
                <c:pt idx="223">
                  <c:v>647.5</c:v>
                </c:pt>
                <c:pt idx="224">
                  <c:v>658.8</c:v>
                </c:pt>
                <c:pt idx="225">
                  <c:v>664</c:v>
                </c:pt>
                <c:pt idx="226">
                  <c:v>665.5</c:v>
                </c:pt>
                <c:pt idx="227">
                  <c:v>649.5</c:v>
                </c:pt>
                <c:pt idx="228">
                  <c:v>607.9</c:v>
                </c:pt>
                <c:pt idx="229">
                  <c:v>603.5</c:v>
                </c:pt>
                <c:pt idx="230">
                  <c:v>590.63</c:v>
                </c:pt>
                <c:pt idx="231">
                  <c:v>604</c:v>
                </c:pt>
                <c:pt idx="232">
                  <c:v>586</c:v>
                </c:pt>
                <c:pt idx="233">
                  <c:v>578.15</c:v>
                </c:pt>
                <c:pt idx="234">
                  <c:v>565.75</c:v>
                </c:pt>
                <c:pt idx="235">
                  <c:v>576.23</c:v>
                </c:pt>
                <c:pt idx="236">
                  <c:v>585.59</c:v>
                </c:pt>
                <c:pt idx="237">
                  <c:v>612</c:v>
                </c:pt>
                <c:pt idx="238">
                  <c:v>631</c:v>
                </c:pt>
                <c:pt idx="239">
                  <c:v>641.1</c:v>
                </c:pt>
                <c:pt idx="240">
                  <c:v>633.5</c:v>
                </c:pt>
                <c:pt idx="241">
                  <c:v>670.5</c:v>
                </c:pt>
                <c:pt idx="242">
                  <c:v>677.65</c:v>
                </c:pt>
                <c:pt idx="243">
                  <c:v>673</c:v>
                </c:pt>
                <c:pt idx="244">
                  <c:v>684.94</c:v>
                </c:pt>
                <c:pt idx="245">
                  <c:v>660</c:v>
                </c:pt>
                <c:pt idx="246">
                  <c:v>644.5</c:v>
                </c:pt>
                <c:pt idx="247">
                  <c:v>617.20000000000005</c:v>
                </c:pt>
                <c:pt idx="248">
                  <c:v>619.25</c:v>
                </c:pt>
                <c:pt idx="249">
                  <c:v>623.89</c:v>
                </c:pt>
                <c:pt idx="250">
                  <c:v>609</c:v>
                </c:pt>
                <c:pt idx="251">
                  <c:v>626.41</c:v>
                </c:pt>
                <c:pt idx="252">
                  <c:v>633.79</c:v>
                </c:pt>
                <c:pt idx="253">
                  <c:v>652.38</c:v>
                </c:pt>
                <c:pt idx="254">
                  <c:v>660.5</c:v>
                </c:pt>
                <c:pt idx="255">
                  <c:v>661.49</c:v>
                </c:pt>
                <c:pt idx="256">
                  <c:v>661.99</c:v>
                </c:pt>
                <c:pt idx="257">
                  <c:v>637.25</c:v>
                </c:pt>
                <c:pt idx="258">
                  <c:v>631</c:v>
                </c:pt>
                <c:pt idx="259">
                  <c:v>653.5</c:v>
                </c:pt>
                <c:pt idx="260">
                  <c:v>653.49</c:v>
                </c:pt>
                <c:pt idx="261">
                  <c:v>661.75</c:v>
                </c:pt>
                <c:pt idx="262">
                  <c:v>649.58000000000004</c:v>
                </c:pt>
                <c:pt idx="263">
                  <c:v>638.24</c:v>
                </c:pt>
                <c:pt idx="264">
                  <c:v>612.75</c:v>
                </c:pt>
                <c:pt idx="265">
                  <c:v>615.96</c:v>
                </c:pt>
                <c:pt idx="266">
                  <c:v>635</c:v>
                </c:pt>
                <c:pt idx="267">
                  <c:v>641</c:v>
                </c:pt>
                <c:pt idx="268">
                  <c:v>636.25</c:v>
                </c:pt>
                <c:pt idx="269">
                  <c:v>638.25</c:v>
                </c:pt>
                <c:pt idx="270">
                  <c:v>639.85</c:v>
                </c:pt>
                <c:pt idx="271">
                  <c:v>652.25</c:v>
                </c:pt>
                <c:pt idx="272">
                  <c:v>667.73</c:v>
                </c:pt>
                <c:pt idx="273">
                  <c:v>675.83</c:v>
                </c:pt>
                <c:pt idx="274">
                  <c:v>677.5</c:v>
                </c:pt>
                <c:pt idx="275">
                  <c:v>686.78</c:v>
                </c:pt>
                <c:pt idx="276">
                  <c:v>679.75</c:v>
                </c:pt>
                <c:pt idx="277">
                  <c:v>693.25</c:v>
                </c:pt>
                <c:pt idx="278">
                  <c:v>691.25</c:v>
                </c:pt>
                <c:pt idx="279">
                  <c:v>690</c:v>
                </c:pt>
                <c:pt idx="280">
                  <c:v>688.5</c:v>
                </c:pt>
                <c:pt idx="281">
                  <c:v>684.3</c:v>
                </c:pt>
                <c:pt idx="282">
                  <c:v>697.55</c:v>
                </c:pt>
                <c:pt idx="283">
                  <c:v>707.5</c:v>
                </c:pt>
                <c:pt idx="284">
                  <c:v>707.25</c:v>
                </c:pt>
                <c:pt idx="285">
                  <c:v>702.85</c:v>
                </c:pt>
                <c:pt idx="286">
                  <c:v>709.75</c:v>
                </c:pt>
                <c:pt idx="287">
                  <c:v>714.63</c:v>
                </c:pt>
                <c:pt idx="288">
                  <c:v>711.25</c:v>
                </c:pt>
                <c:pt idx="289">
                  <c:v>703.25</c:v>
                </c:pt>
                <c:pt idx="290">
                  <c:v>699.13</c:v>
                </c:pt>
                <c:pt idx="291">
                  <c:v>686.58</c:v>
                </c:pt>
                <c:pt idx="292">
                  <c:v>683.13</c:v>
                </c:pt>
                <c:pt idx="293">
                  <c:v>695.45</c:v>
                </c:pt>
                <c:pt idx="294">
                  <c:v>684.48</c:v>
                </c:pt>
                <c:pt idx="295">
                  <c:v>695.28</c:v>
                </c:pt>
                <c:pt idx="296">
                  <c:v>710.5</c:v>
                </c:pt>
                <c:pt idx="297">
                  <c:v>723.4</c:v>
                </c:pt>
                <c:pt idx="298">
                  <c:v>717.68</c:v>
                </c:pt>
                <c:pt idx="299">
                  <c:v>710.5</c:v>
                </c:pt>
                <c:pt idx="300">
                  <c:v>708.13</c:v>
                </c:pt>
                <c:pt idx="301">
                  <c:v>722</c:v>
                </c:pt>
                <c:pt idx="302">
                  <c:v>702.25</c:v>
                </c:pt>
                <c:pt idx="303">
                  <c:v>716.6</c:v>
                </c:pt>
                <c:pt idx="304">
                  <c:v>713.63</c:v>
                </c:pt>
                <c:pt idx="305">
                  <c:v>703.78</c:v>
                </c:pt>
                <c:pt idx="306">
                  <c:v>667.38</c:v>
                </c:pt>
                <c:pt idx="307">
                  <c:v>685.29</c:v>
                </c:pt>
                <c:pt idx="308">
                  <c:v>700.46</c:v>
                </c:pt>
                <c:pt idx="309">
                  <c:v>708</c:v>
                </c:pt>
                <c:pt idx="310">
                  <c:v>700.63</c:v>
                </c:pt>
                <c:pt idx="311">
                  <c:v>704.69</c:v>
                </c:pt>
                <c:pt idx="312">
                  <c:v>698.93</c:v>
                </c:pt>
                <c:pt idx="313">
                  <c:v>705.89</c:v>
                </c:pt>
                <c:pt idx="314">
                  <c:v>700.22</c:v>
                </c:pt>
                <c:pt idx="315">
                  <c:v>707.88</c:v>
                </c:pt>
                <c:pt idx="316">
                  <c:v>692.5</c:v>
                </c:pt>
                <c:pt idx="317">
                  <c:v>684.89</c:v>
                </c:pt>
                <c:pt idx="318">
                  <c:v>656.35</c:v>
                </c:pt>
                <c:pt idx="319">
                  <c:v>658.75</c:v>
                </c:pt>
                <c:pt idx="320">
                  <c:v>672.5</c:v>
                </c:pt>
                <c:pt idx="321">
                  <c:v>659.06</c:v>
                </c:pt>
                <c:pt idx="322">
                  <c:v>647.75</c:v>
                </c:pt>
                <c:pt idx="323">
                  <c:v>645.29</c:v>
                </c:pt>
                <c:pt idx="324">
                  <c:v>653.86</c:v>
                </c:pt>
                <c:pt idx="325">
                  <c:v>656.19</c:v>
                </c:pt>
                <c:pt idx="326">
                  <c:v>651.08000000000004</c:v>
                </c:pt>
                <c:pt idx="327">
                  <c:v>634.97</c:v>
                </c:pt>
                <c:pt idx="328">
                  <c:v>645.5</c:v>
                </c:pt>
                <c:pt idx="329">
                  <c:v>641.70000000000005</c:v>
                </c:pt>
                <c:pt idx="330">
                  <c:v>643.75</c:v>
                </c:pt>
                <c:pt idx="331">
                  <c:v>638.75</c:v>
                </c:pt>
                <c:pt idx="332">
                  <c:v>643</c:v>
                </c:pt>
                <c:pt idx="333">
                  <c:v>652.63</c:v>
                </c:pt>
                <c:pt idx="334">
                  <c:v>644.13</c:v>
                </c:pt>
                <c:pt idx="335">
                  <c:v>652.67999999999995</c:v>
                </c:pt>
                <c:pt idx="336">
                  <c:v>661.7</c:v>
                </c:pt>
                <c:pt idx="337">
                  <c:v>657.38</c:v>
                </c:pt>
                <c:pt idx="338">
                  <c:v>663.25</c:v>
                </c:pt>
                <c:pt idx="339">
                  <c:v>675.5</c:v>
                </c:pt>
                <c:pt idx="340">
                  <c:v>671.96</c:v>
                </c:pt>
                <c:pt idx="341">
                  <c:v>667.03</c:v>
                </c:pt>
                <c:pt idx="342">
                  <c:v>663.13</c:v>
                </c:pt>
                <c:pt idx="343">
                  <c:v>672.5</c:v>
                </c:pt>
                <c:pt idx="344">
                  <c:v>681.63</c:v>
                </c:pt>
                <c:pt idx="345">
                  <c:v>683.03</c:v>
                </c:pt>
                <c:pt idx="346">
                  <c:v>680.29</c:v>
                </c:pt>
                <c:pt idx="347">
                  <c:v>666</c:v>
                </c:pt>
                <c:pt idx="348">
                  <c:v>660.1</c:v>
                </c:pt>
                <c:pt idx="349">
                  <c:v>650.75</c:v>
                </c:pt>
                <c:pt idx="350">
                  <c:v>647.25</c:v>
                </c:pt>
                <c:pt idx="351">
                  <c:v>622.63</c:v>
                </c:pt>
                <c:pt idx="352">
                  <c:v>613.75</c:v>
                </c:pt>
                <c:pt idx="353">
                  <c:v>615.75</c:v>
                </c:pt>
                <c:pt idx="354">
                  <c:v>602.75</c:v>
                </c:pt>
                <c:pt idx="355">
                  <c:v>589.1</c:v>
                </c:pt>
                <c:pt idx="356">
                  <c:v>594.86</c:v>
                </c:pt>
                <c:pt idx="357">
                  <c:v>593</c:v>
                </c:pt>
                <c:pt idx="358">
                  <c:v>603.5</c:v>
                </c:pt>
                <c:pt idx="359">
                  <c:v>603.5</c:v>
                </c:pt>
                <c:pt idx="360">
                  <c:v>614.5</c:v>
                </c:pt>
                <c:pt idx="361">
                  <c:v>611.38</c:v>
                </c:pt>
                <c:pt idx="362">
                  <c:v>592.77</c:v>
                </c:pt>
                <c:pt idx="363">
                  <c:v>586.48</c:v>
                </c:pt>
                <c:pt idx="364">
                  <c:v>589.96</c:v>
                </c:pt>
                <c:pt idx="365">
                  <c:v>605.32000000000005</c:v>
                </c:pt>
                <c:pt idx="366">
                  <c:v>604.62</c:v>
                </c:pt>
                <c:pt idx="367">
                  <c:v>611.75</c:v>
                </c:pt>
                <c:pt idx="368">
                  <c:v>612.25</c:v>
                </c:pt>
                <c:pt idx="369">
                  <c:v>613.25</c:v>
                </c:pt>
                <c:pt idx="370">
                  <c:v>612.41</c:v>
                </c:pt>
                <c:pt idx="371">
                  <c:v>623.80999999999995</c:v>
                </c:pt>
                <c:pt idx="372">
                  <c:v>627.13</c:v>
                </c:pt>
                <c:pt idx="373">
                  <c:v>621.98</c:v>
                </c:pt>
                <c:pt idx="374">
                  <c:v>613.85</c:v>
                </c:pt>
                <c:pt idx="375">
                  <c:v>622.25</c:v>
                </c:pt>
                <c:pt idx="376">
                  <c:v>625</c:v>
                </c:pt>
                <c:pt idx="377">
                  <c:v>618.25</c:v>
                </c:pt>
                <c:pt idx="378">
                  <c:v>633.53</c:v>
                </c:pt>
                <c:pt idx="379">
                  <c:v>627.5</c:v>
                </c:pt>
                <c:pt idx="380">
                  <c:v>632.64</c:v>
                </c:pt>
                <c:pt idx="381">
                  <c:v>629.4</c:v>
                </c:pt>
                <c:pt idx="382">
                  <c:v>619.6</c:v>
                </c:pt>
                <c:pt idx="383">
                  <c:v>608.70000000000005</c:v>
                </c:pt>
                <c:pt idx="384">
                  <c:v>607.5</c:v>
                </c:pt>
                <c:pt idx="385">
                  <c:v>607.29999999999995</c:v>
                </c:pt>
                <c:pt idx="386">
                  <c:v>596.29999999999995</c:v>
                </c:pt>
                <c:pt idx="387">
                  <c:v>577.33000000000004</c:v>
                </c:pt>
                <c:pt idx="388">
                  <c:v>564.6</c:v>
                </c:pt>
                <c:pt idx="389">
                  <c:v>582.19000000000005</c:v>
                </c:pt>
                <c:pt idx="390">
                  <c:v>575.25</c:v>
                </c:pt>
                <c:pt idx="391">
                  <c:v>599.1</c:v>
                </c:pt>
                <c:pt idx="392">
                  <c:v>595.45000000000005</c:v>
                </c:pt>
                <c:pt idx="393">
                  <c:v>586.5</c:v>
                </c:pt>
                <c:pt idx="394">
                  <c:v>576.45000000000005</c:v>
                </c:pt>
                <c:pt idx="395">
                  <c:v>583.03</c:v>
                </c:pt>
                <c:pt idx="396">
                  <c:v>575.5</c:v>
                </c:pt>
                <c:pt idx="397">
                  <c:v>583.5</c:v>
                </c:pt>
                <c:pt idx="398">
                  <c:v>578.5</c:v>
                </c:pt>
                <c:pt idx="399">
                  <c:v>585.4</c:v>
                </c:pt>
                <c:pt idx="400">
                  <c:v>577.25</c:v>
                </c:pt>
                <c:pt idx="401">
                  <c:v>583</c:v>
                </c:pt>
                <c:pt idx="402">
                  <c:v>575.04</c:v>
                </c:pt>
                <c:pt idx="403">
                  <c:v>583.70000000000005</c:v>
                </c:pt>
                <c:pt idx="404">
                  <c:v>576</c:v>
                </c:pt>
                <c:pt idx="405">
                  <c:v>571</c:v>
                </c:pt>
                <c:pt idx="406">
                  <c:v>563.75</c:v>
                </c:pt>
                <c:pt idx="407">
                  <c:v>566.25</c:v>
                </c:pt>
                <c:pt idx="408">
                  <c:v>568.25</c:v>
                </c:pt>
                <c:pt idx="409">
                  <c:v>578.75</c:v>
                </c:pt>
                <c:pt idx="410">
                  <c:v>588.38</c:v>
                </c:pt>
                <c:pt idx="411">
                  <c:v>589.25</c:v>
                </c:pt>
                <c:pt idx="412">
                  <c:v>582.80999999999995</c:v>
                </c:pt>
                <c:pt idx="413">
                  <c:v>570.64</c:v>
                </c:pt>
                <c:pt idx="414">
                  <c:v>579.25</c:v>
                </c:pt>
                <c:pt idx="415">
                  <c:v>579.20000000000005</c:v>
                </c:pt>
                <c:pt idx="416">
                  <c:v>586.1</c:v>
                </c:pt>
                <c:pt idx="417">
                  <c:v>586.11</c:v>
                </c:pt>
                <c:pt idx="418">
                  <c:v>584.9</c:v>
                </c:pt>
                <c:pt idx="419">
                  <c:v>581.92999999999995</c:v>
                </c:pt>
                <c:pt idx="420">
                  <c:v>574.03</c:v>
                </c:pt>
                <c:pt idx="421">
                  <c:v>578</c:v>
                </c:pt>
                <c:pt idx="422">
                  <c:v>576</c:v>
                </c:pt>
                <c:pt idx="423">
                  <c:v>583.65</c:v>
                </c:pt>
                <c:pt idx="424">
                  <c:v>608.25</c:v>
                </c:pt>
                <c:pt idx="425">
                  <c:v>607.88</c:v>
                </c:pt>
                <c:pt idx="426">
                  <c:v>624.25</c:v>
                </c:pt>
                <c:pt idx="427">
                  <c:v>631.75</c:v>
                </c:pt>
                <c:pt idx="428">
                  <c:v>654.75</c:v>
                </c:pt>
                <c:pt idx="429">
                  <c:v>652.54999999999995</c:v>
                </c:pt>
                <c:pt idx="430">
                  <c:v>650.5</c:v>
                </c:pt>
                <c:pt idx="431">
                  <c:v>639.1</c:v>
                </c:pt>
                <c:pt idx="432">
                  <c:v>631.75</c:v>
                </c:pt>
                <c:pt idx="433">
                  <c:v>618.5</c:v>
                </c:pt>
                <c:pt idx="434">
                  <c:v>629.75</c:v>
                </c:pt>
                <c:pt idx="435">
                  <c:v>631.38</c:v>
                </c:pt>
                <c:pt idx="436">
                  <c:v>640.75</c:v>
                </c:pt>
                <c:pt idx="437">
                  <c:v>644.78</c:v>
                </c:pt>
                <c:pt idx="438">
                  <c:v>646.1</c:v>
                </c:pt>
                <c:pt idx="439">
                  <c:v>653.54999999999995</c:v>
                </c:pt>
                <c:pt idx="440">
                  <c:v>667.85</c:v>
                </c:pt>
                <c:pt idx="441">
                  <c:v>669.8</c:v>
                </c:pt>
                <c:pt idx="442">
                  <c:v>677.2</c:v>
                </c:pt>
                <c:pt idx="443">
                  <c:v>688</c:v>
                </c:pt>
                <c:pt idx="444">
                  <c:v>695.65</c:v>
                </c:pt>
                <c:pt idx="445">
                  <c:v>679.98</c:v>
                </c:pt>
                <c:pt idx="446">
                  <c:v>666.63</c:v>
                </c:pt>
                <c:pt idx="447">
                  <c:v>671.5</c:v>
                </c:pt>
                <c:pt idx="448">
                  <c:v>662.5</c:v>
                </c:pt>
                <c:pt idx="449">
                  <c:v>671.35</c:v>
                </c:pt>
                <c:pt idx="450">
                  <c:v>644.75</c:v>
                </c:pt>
                <c:pt idx="451">
                  <c:v>638.1</c:v>
                </c:pt>
                <c:pt idx="452">
                  <c:v>629.29999999999995</c:v>
                </c:pt>
                <c:pt idx="453">
                  <c:v>634.45000000000005</c:v>
                </c:pt>
                <c:pt idx="454">
                  <c:v>637.33000000000004</c:v>
                </c:pt>
                <c:pt idx="455">
                  <c:v>644.85</c:v>
                </c:pt>
                <c:pt idx="456">
                  <c:v>652.45000000000005</c:v>
                </c:pt>
                <c:pt idx="457">
                  <c:v>652.45000000000005</c:v>
                </c:pt>
                <c:pt idx="458">
                  <c:v>673.5</c:v>
                </c:pt>
                <c:pt idx="459">
                  <c:v>660.48</c:v>
                </c:pt>
                <c:pt idx="460">
                  <c:v>658.03</c:v>
                </c:pt>
                <c:pt idx="461">
                  <c:v>656.7</c:v>
                </c:pt>
                <c:pt idx="462">
                  <c:v>649.35</c:v>
                </c:pt>
                <c:pt idx="463">
                  <c:v>651.20000000000005</c:v>
                </c:pt>
                <c:pt idx="464">
                  <c:v>633.6</c:v>
                </c:pt>
                <c:pt idx="465">
                  <c:v>633.1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93-574E-9423-5AFD1944D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2042495"/>
        <c:axId val="1109232799"/>
      </c:lineChart>
      <c:dateAx>
        <c:axId val="1114737535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114920031"/>
        <c:crosses val="autoZero"/>
        <c:auto val="1"/>
        <c:lblOffset val="100"/>
        <c:baseTimeUnit val="days"/>
      </c:dateAx>
      <c:valAx>
        <c:axId val="1114920031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114737535"/>
        <c:crosses val="autoZero"/>
        <c:crossBetween val="between"/>
      </c:valAx>
      <c:valAx>
        <c:axId val="1109232799"/>
        <c:scaling>
          <c:orientation val="minMax"/>
          <c:min val="500"/>
        </c:scaling>
        <c:delete val="0"/>
        <c:axPos val="r"/>
        <c:numFmt formatCode="_-* #,##0.00_-;\-* #,##0.0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112042495"/>
        <c:crosses val="max"/>
        <c:crossBetween val="between"/>
      </c:valAx>
      <c:dateAx>
        <c:axId val="1112042495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109232799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3924528424443262E-2"/>
          <c:y val="1.5892965673279837E-2"/>
          <c:w val="0.84646167564220542"/>
          <c:h val="5.25925765250468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715511444082055E-2"/>
          <c:y val="0.1021892407730378"/>
          <c:w val="0.85677081282669532"/>
          <c:h val="0.74114886809259539"/>
        </c:manualLayout>
      </c:layout>
      <c:lineChart>
        <c:grouping val="standard"/>
        <c:varyColors val="0"/>
        <c:ser>
          <c:idx val="0"/>
          <c:order val="0"/>
          <c:tx>
            <c:strRef>
              <c:f>Data!$B$1:$B$2</c:f>
              <c:strCache>
                <c:ptCount val="2"/>
                <c:pt idx="0">
                  <c:v>Platinum</c:v>
                </c:pt>
                <c:pt idx="1">
                  <c:v>US$ / oz</c:v>
                </c:pt>
              </c:strCache>
            </c:strRef>
          </c:tx>
          <c:spPr>
            <a:ln w="28575" cap="rnd">
              <a:solidFill>
                <a:srgbClr val="959496"/>
              </a:solidFill>
              <a:round/>
            </a:ln>
            <a:effectLst/>
          </c:spPr>
          <c:marker>
            <c:symbol val="none"/>
          </c:marker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Data!$B$3:$B$468</c:f>
              <c:numCache>
                <c:formatCode>_-* #,##0.00_-;\-* #,##0.00_-;_-* "-"??_-;_-@_-</c:formatCode>
                <c:ptCount val="466"/>
                <c:pt idx="0">
                  <c:v>1768.5</c:v>
                </c:pt>
                <c:pt idx="1">
                  <c:v>1757.5</c:v>
                </c:pt>
                <c:pt idx="2">
                  <c:v>1728.5</c:v>
                </c:pt>
                <c:pt idx="3">
                  <c:v>1731.5</c:v>
                </c:pt>
                <c:pt idx="4">
                  <c:v>1733.5</c:v>
                </c:pt>
                <c:pt idx="5">
                  <c:v>1742</c:v>
                </c:pt>
                <c:pt idx="6">
                  <c:v>1770.5</c:v>
                </c:pt>
                <c:pt idx="7">
                  <c:v>1801</c:v>
                </c:pt>
                <c:pt idx="8">
                  <c:v>1802</c:v>
                </c:pt>
                <c:pt idx="9">
                  <c:v>1813</c:v>
                </c:pt>
                <c:pt idx="10">
                  <c:v>1803.85</c:v>
                </c:pt>
                <c:pt idx="11">
                  <c:v>1826.5</c:v>
                </c:pt>
                <c:pt idx="12">
                  <c:v>1834.5</c:v>
                </c:pt>
                <c:pt idx="13">
                  <c:v>1811</c:v>
                </c:pt>
                <c:pt idx="14">
                  <c:v>1826.5</c:v>
                </c:pt>
                <c:pt idx="15">
                  <c:v>1814.5</c:v>
                </c:pt>
                <c:pt idx="16">
                  <c:v>1787</c:v>
                </c:pt>
                <c:pt idx="17">
                  <c:v>1813</c:v>
                </c:pt>
                <c:pt idx="18">
                  <c:v>1785.5</c:v>
                </c:pt>
                <c:pt idx="19">
                  <c:v>1796.5</c:v>
                </c:pt>
                <c:pt idx="20">
                  <c:v>1794</c:v>
                </c:pt>
                <c:pt idx="21">
                  <c:v>1828.5</c:v>
                </c:pt>
                <c:pt idx="22">
                  <c:v>1833.5</c:v>
                </c:pt>
                <c:pt idx="23">
                  <c:v>1838.5</c:v>
                </c:pt>
                <c:pt idx="24">
                  <c:v>1843.5</c:v>
                </c:pt>
                <c:pt idx="25">
                  <c:v>1841</c:v>
                </c:pt>
                <c:pt idx="26">
                  <c:v>1860</c:v>
                </c:pt>
                <c:pt idx="27">
                  <c:v>1858</c:v>
                </c:pt>
                <c:pt idx="28">
                  <c:v>1827.25</c:v>
                </c:pt>
                <c:pt idx="29">
                  <c:v>1804</c:v>
                </c:pt>
                <c:pt idx="30">
                  <c:v>1829.5</c:v>
                </c:pt>
                <c:pt idx="31">
                  <c:v>1830.5</c:v>
                </c:pt>
                <c:pt idx="32">
                  <c:v>1830</c:v>
                </c:pt>
                <c:pt idx="33">
                  <c:v>1846.5</c:v>
                </c:pt>
                <c:pt idx="34">
                  <c:v>1835.5</c:v>
                </c:pt>
                <c:pt idx="35">
                  <c:v>1851.45</c:v>
                </c:pt>
                <c:pt idx="36">
                  <c:v>1791</c:v>
                </c:pt>
                <c:pt idx="37">
                  <c:v>1784</c:v>
                </c:pt>
                <c:pt idx="38">
                  <c:v>1782.5</c:v>
                </c:pt>
                <c:pt idx="39">
                  <c:v>1806</c:v>
                </c:pt>
                <c:pt idx="40">
                  <c:v>1808</c:v>
                </c:pt>
                <c:pt idx="41">
                  <c:v>1842</c:v>
                </c:pt>
                <c:pt idx="42">
                  <c:v>1849.5</c:v>
                </c:pt>
                <c:pt idx="43">
                  <c:v>1827.5</c:v>
                </c:pt>
                <c:pt idx="44">
                  <c:v>1842.5</c:v>
                </c:pt>
                <c:pt idx="45">
                  <c:v>1820.5</c:v>
                </c:pt>
                <c:pt idx="46">
                  <c:v>1806</c:v>
                </c:pt>
                <c:pt idx="47">
                  <c:v>1802.5</c:v>
                </c:pt>
                <c:pt idx="48">
                  <c:v>1764.5</c:v>
                </c:pt>
                <c:pt idx="49">
                  <c:v>1781</c:v>
                </c:pt>
                <c:pt idx="50">
                  <c:v>1756</c:v>
                </c:pt>
                <c:pt idx="51">
                  <c:v>1701</c:v>
                </c:pt>
                <c:pt idx="52">
                  <c:v>1694.5</c:v>
                </c:pt>
                <c:pt idx="53">
                  <c:v>1700.5</c:v>
                </c:pt>
                <c:pt idx="54">
                  <c:v>1722</c:v>
                </c:pt>
                <c:pt idx="55">
                  <c:v>1745.75</c:v>
                </c:pt>
                <c:pt idx="56">
                  <c:v>1738.5</c:v>
                </c:pt>
                <c:pt idx="57">
                  <c:v>1757.5</c:v>
                </c:pt>
                <c:pt idx="58">
                  <c:v>1755.5</c:v>
                </c:pt>
                <c:pt idx="59">
                  <c:v>1750</c:v>
                </c:pt>
                <c:pt idx="60">
                  <c:v>1745.5</c:v>
                </c:pt>
                <c:pt idx="61">
                  <c:v>1741</c:v>
                </c:pt>
                <c:pt idx="62">
                  <c:v>1769</c:v>
                </c:pt>
                <c:pt idx="63">
                  <c:v>1768</c:v>
                </c:pt>
                <c:pt idx="64">
                  <c:v>1765</c:v>
                </c:pt>
                <c:pt idx="65">
                  <c:v>1787</c:v>
                </c:pt>
                <c:pt idx="66">
                  <c:v>1794.5</c:v>
                </c:pt>
                <c:pt idx="67">
                  <c:v>1793.5</c:v>
                </c:pt>
                <c:pt idx="68">
                  <c:v>1785</c:v>
                </c:pt>
                <c:pt idx="69">
                  <c:v>1813</c:v>
                </c:pt>
                <c:pt idx="70">
                  <c:v>1784</c:v>
                </c:pt>
                <c:pt idx="71">
                  <c:v>1770</c:v>
                </c:pt>
                <c:pt idx="72">
                  <c:v>1776</c:v>
                </c:pt>
                <c:pt idx="73">
                  <c:v>1794.5</c:v>
                </c:pt>
                <c:pt idx="74">
                  <c:v>1789</c:v>
                </c:pt>
                <c:pt idx="75">
                  <c:v>1781.5</c:v>
                </c:pt>
                <c:pt idx="76">
                  <c:v>1773</c:v>
                </c:pt>
                <c:pt idx="77">
                  <c:v>1803</c:v>
                </c:pt>
                <c:pt idx="78">
                  <c:v>1816</c:v>
                </c:pt>
                <c:pt idx="79">
                  <c:v>1822.5</c:v>
                </c:pt>
                <c:pt idx="80">
                  <c:v>1825.5</c:v>
                </c:pt>
                <c:pt idx="81">
                  <c:v>1805</c:v>
                </c:pt>
                <c:pt idx="82">
                  <c:v>1824.93</c:v>
                </c:pt>
                <c:pt idx="83">
                  <c:v>1839.65</c:v>
                </c:pt>
                <c:pt idx="84">
                  <c:v>1873</c:v>
                </c:pt>
                <c:pt idx="85">
                  <c:v>1859.28</c:v>
                </c:pt>
                <c:pt idx="86">
                  <c:v>1853.98</c:v>
                </c:pt>
                <c:pt idx="87">
                  <c:v>1823.65</c:v>
                </c:pt>
                <c:pt idx="88">
                  <c:v>1764</c:v>
                </c:pt>
                <c:pt idx="89">
                  <c:v>1784.73</c:v>
                </c:pt>
                <c:pt idx="90">
                  <c:v>1795.5</c:v>
                </c:pt>
                <c:pt idx="91">
                  <c:v>1795.9</c:v>
                </c:pt>
                <c:pt idx="92">
                  <c:v>1775.63</c:v>
                </c:pt>
                <c:pt idx="93">
                  <c:v>1770.75</c:v>
                </c:pt>
                <c:pt idx="94">
                  <c:v>1764.3</c:v>
                </c:pt>
                <c:pt idx="95">
                  <c:v>1757.75</c:v>
                </c:pt>
                <c:pt idx="96">
                  <c:v>1768.25</c:v>
                </c:pt>
                <c:pt idx="97">
                  <c:v>1768.75</c:v>
                </c:pt>
                <c:pt idx="98">
                  <c:v>1765.5</c:v>
                </c:pt>
                <c:pt idx="99">
                  <c:v>1771.78</c:v>
                </c:pt>
                <c:pt idx="100">
                  <c:v>1753</c:v>
                </c:pt>
                <c:pt idx="101">
                  <c:v>1766.25</c:v>
                </c:pt>
                <c:pt idx="102">
                  <c:v>1780</c:v>
                </c:pt>
                <c:pt idx="103">
                  <c:v>1769.5</c:v>
                </c:pt>
                <c:pt idx="104">
                  <c:v>1800</c:v>
                </c:pt>
                <c:pt idx="105">
                  <c:v>1801.35</c:v>
                </c:pt>
                <c:pt idx="106">
                  <c:v>1832.2</c:v>
                </c:pt>
                <c:pt idx="107">
                  <c:v>1818.45</c:v>
                </c:pt>
                <c:pt idx="108">
                  <c:v>1815.75</c:v>
                </c:pt>
                <c:pt idx="109">
                  <c:v>1817.95</c:v>
                </c:pt>
                <c:pt idx="110">
                  <c:v>1811.63</c:v>
                </c:pt>
                <c:pt idx="111">
                  <c:v>1833.65</c:v>
                </c:pt>
                <c:pt idx="112">
                  <c:v>1823.45</c:v>
                </c:pt>
                <c:pt idx="113">
                  <c:v>1840.05</c:v>
                </c:pt>
                <c:pt idx="114">
                  <c:v>1831.5</c:v>
                </c:pt>
                <c:pt idx="115">
                  <c:v>1798</c:v>
                </c:pt>
                <c:pt idx="116">
                  <c:v>1794.68</c:v>
                </c:pt>
                <c:pt idx="117">
                  <c:v>1776.5</c:v>
                </c:pt>
                <c:pt idx="118">
                  <c:v>1758.35</c:v>
                </c:pt>
                <c:pt idx="119">
                  <c:v>1757</c:v>
                </c:pt>
                <c:pt idx="120">
                  <c:v>1730.5</c:v>
                </c:pt>
                <c:pt idx="121">
                  <c:v>1748.83</c:v>
                </c:pt>
                <c:pt idx="122">
                  <c:v>1741.95</c:v>
                </c:pt>
                <c:pt idx="123">
                  <c:v>1700.8</c:v>
                </c:pt>
                <c:pt idx="124">
                  <c:v>1688</c:v>
                </c:pt>
                <c:pt idx="125">
                  <c:v>1673.8</c:v>
                </c:pt>
                <c:pt idx="126">
                  <c:v>1693.13</c:v>
                </c:pt>
                <c:pt idx="127">
                  <c:v>1724.6</c:v>
                </c:pt>
                <c:pt idx="128">
                  <c:v>1722.6</c:v>
                </c:pt>
                <c:pt idx="129">
                  <c:v>1719.5</c:v>
                </c:pt>
                <c:pt idx="130">
                  <c:v>1723.55</c:v>
                </c:pt>
                <c:pt idx="131">
                  <c:v>1741</c:v>
                </c:pt>
                <c:pt idx="132">
                  <c:v>1726.85</c:v>
                </c:pt>
                <c:pt idx="133">
                  <c:v>1743.4</c:v>
                </c:pt>
                <c:pt idx="134">
                  <c:v>1736.5</c:v>
                </c:pt>
                <c:pt idx="135">
                  <c:v>1723.9</c:v>
                </c:pt>
                <c:pt idx="136">
                  <c:v>1731.8</c:v>
                </c:pt>
                <c:pt idx="137">
                  <c:v>1755.7</c:v>
                </c:pt>
                <c:pt idx="138">
                  <c:v>1764.1</c:v>
                </c:pt>
                <c:pt idx="139">
                  <c:v>1762.05</c:v>
                </c:pt>
                <c:pt idx="140">
                  <c:v>1773.5</c:v>
                </c:pt>
                <c:pt idx="141">
                  <c:v>1768.35</c:v>
                </c:pt>
                <c:pt idx="142">
                  <c:v>1775</c:v>
                </c:pt>
                <c:pt idx="143">
                  <c:v>1784</c:v>
                </c:pt>
                <c:pt idx="144">
                  <c:v>1795</c:v>
                </c:pt>
                <c:pt idx="145">
                  <c:v>1789.6</c:v>
                </c:pt>
                <c:pt idx="146">
                  <c:v>1807</c:v>
                </c:pt>
                <c:pt idx="147">
                  <c:v>1794.45</c:v>
                </c:pt>
                <c:pt idx="148">
                  <c:v>1789.5</c:v>
                </c:pt>
                <c:pt idx="149">
                  <c:v>1780.5</c:v>
                </c:pt>
                <c:pt idx="150">
                  <c:v>1790.55</c:v>
                </c:pt>
                <c:pt idx="151">
                  <c:v>1797</c:v>
                </c:pt>
                <c:pt idx="152">
                  <c:v>1781.15</c:v>
                </c:pt>
                <c:pt idx="153">
                  <c:v>1722.22</c:v>
                </c:pt>
                <c:pt idx="154">
                  <c:v>1719</c:v>
                </c:pt>
                <c:pt idx="155">
                  <c:v>1717</c:v>
                </c:pt>
                <c:pt idx="156">
                  <c:v>1754.5</c:v>
                </c:pt>
                <c:pt idx="157">
                  <c:v>1769.5</c:v>
                </c:pt>
                <c:pt idx="158">
                  <c:v>1788.5</c:v>
                </c:pt>
                <c:pt idx="159">
                  <c:v>1797.25</c:v>
                </c:pt>
                <c:pt idx="160">
                  <c:v>1808.5</c:v>
                </c:pt>
                <c:pt idx="161">
                  <c:v>1818</c:v>
                </c:pt>
                <c:pt idx="162">
                  <c:v>1842.25</c:v>
                </c:pt>
                <c:pt idx="163">
                  <c:v>1843.5</c:v>
                </c:pt>
                <c:pt idx="164">
                  <c:v>1875.25</c:v>
                </c:pt>
                <c:pt idx="165">
                  <c:v>1903.5</c:v>
                </c:pt>
                <c:pt idx="166">
                  <c:v>1863.8</c:v>
                </c:pt>
                <c:pt idx="167">
                  <c:v>1812.5</c:v>
                </c:pt>
                <c:pt idx="168">
                  <c:v>1820</c:v>
                </c:pt>
                <c:pt idx="169">
                  <c:v>1832.75</c:v>
                </c:pt>
                <c:pt idx="170">
                  <c:v>1823.5</c:v>
                </c:pt>
                <c:pt idx="171">
                  <c:v>1854.3</c:v>
                </c:pt>
                <c:pt idx="172">
                  <c:v>1846.5</c:v>
                </c:pt>
                <c:pt idx="173">
                  <c:v>1849.1</c:v>
                </c:pt>
                <c:pt idx="174">
                  <c:v>1882.5</c:v>
                </c:pt>
                <c:pt idx="175">
                  <c:v>1888.5</c:v>
                </c:pt>
                <c:pt idx="176">
                  <c:v>1854.5</c:v>
                </c:pt>
                <c:pt idx="177">
                  <c:v>1821.5</c:v>
                </c:pt>
                <c:pt idx="178">
                  <c:v>1861.5</c:v>
                </c:pt>
                <c:pt idx="179">
                  <c:v>1833.5</c:v>
                </c:pt>
                <c:pt idx="180">
                  <c:v>1808</c:v>
                </c:pt>
                <c:pt idx="181">
                  <c:v>1816.25</c:v>
                </c:pt>
                <c:pt idx="182">
                  <c:v>1816</c:v>
                </c:pt>
                <c:pt idx="183">
                  <c:v>1787.25</c:v>
                </c:pt>
                <c:pt idx="184">
                  <c:v>1811</c:v>
                </c:pt>
                <c:pt idx="185">
                  <c:v>1774</c:v>
                </c:pt>
                <c:pt idx="186">
                  <c:v>1779.5</c:v>
                </c:pt>
                <c:pt idx="187">
                  <c:v>1761</c:v>
                </c:pt>
                <c:pt idx="188">
                  <c:v>1688.5</c:v>
                </c:pt>
                <c:pt idx="189">
                  <c:v>1608.75</c:v>
                </c:pt>
                <c:pt idx="190">
                  <c:v>1561.5</c:v>
                </c:pt>
                <c:pt idx="191">
                  <c:v>1561.5</c:v>
                </c:pt>
                <c:pt idx="192">
                  <c:v>1528</c:v>
                </c:pt>
                <c:pt idx="193">
                  <c:v>1524</c:v>
                </c:pt>
                <c:pt idx="194">
                  <c:v>1525</c:v>
                </c:pt>
                <c:pt idx="195">
                  <c:v>1508.75</c:v>
                </c:pt>
                <c:pt idx="196">
                  <c:v>1477.5</c:v>
                </c:pt>
                <c:pt idx="197">
                  <c:v>1493</c:v>
                </c:pt>
                <c:pt idx="198">
                  <c:v>1512.5</c:v>
                </c:pt>
                <c:pt idx="199">
                  <c:v>1495</c:v>
                </c:pt>
                <c:pt idx="200">
                  <c:v>1524</c:v>
                </c:pt>
                <c:pt idx="201">
                  <c:v>1520.5</c:v>
                </c:pt>
                <c:pt idx="202">
                  <c:v>1550</c:v>
                </c:pt>
                <c:pt idx="203">
                  <c:v>1533.5</c:v>
                </c:pt>
                <c:pt idx="204">
                  <c:v>1555.5</c:v>
                </c:pt>
                <c:pt idx="205">
                  <c:v>1554</c:v>
                </c:pt>
                <c:pt idx="206">
                  <c:v>1533.5</c:v>
                </c:pt>
                <c:pt idx="207">
                  <c:v>1516.5</c:v>
                </c:pt>
                <c:pt idx="208">
                  <c:v>1496.5</c:v>
                </c:pt>
                <c:pt idx="209">
                  <c:v>1511.5</c:v>
                </c:pt>
                <c:pt idx="210">
                  <c:v>1545</c:v>
                </c:pt>
                <c:pt idx="211">
                  <c:v>1565.5</c:v>
                </c:pt>
                <c:pt idx="212">
                  <c:v>1595.5</c:v>
                </c:pt>
                <c:pt idx="213">
                  <c:v>1637.5</c:v>
                </c:pt>
                <c:pt idx="214">
                  <c:v>1646.5</c:v>
                </c:pt>
                <c:pt idx="215">
                  <c:v>1599.5</c:v>
                </c:pt>
                <c:pt idx="216">
                  <c:v>1590</c:v>
                </c:pt>
                <c:pt idx="217">
                  <c:v>1602.5</c:v>
                </c:pt>
                <c:pt idx="218">
                  <c:v>1640.5</c:v>
                </c:pt>
                <c:pt idx="219">
                  <c:v>1633.5</c:v>
                </c:pt>
                <c:pt idx="220">
                  <c:v>1658</c:v>
                </c:pt>
                <c:pt idx="221">
                  <c:v>1661</c:v>
                </c:pt>
                <c:pt idx="222">
                  <c:v>1627.5</c:v>
                </c:pt>
                <c:pt idx="223">
                  <c:v>1621.75</c:v>
                </c:pt>
                <c:pt idx="224">
                  <c:v>1644.25</c:v>
                </c:pt>
                <c:pt idx="225">
                  <c:v>1641.5</c:v>
                </c:pt>
                <c:pt idx="226">
                  <c:v>1640</c:v>
                </c:pt>
                <c:pt idx="227">
                  <c:v>1619.75</c:v>
                </c:pt>
                <c:pt idx="228">
                  <c:v>1583.25</c:v>
                </c:pt>
                <c:pt idx="229">
                  <c:v>1595</c:v>
                </c:pt>
                <c:pt idx="230">
                  <c:v>1548.75</c:v>
                </c:pt>
                <c:pt idx="231">
                  <c:v>1567</c:v>
                </c:pt>
                <c:pt idx="232">
                  <c:v>1547.75</c:v>
                </c:pt>
                <c:pt idx="233">
                  <c:v>1542</c:v>
                </c:pt>
                <c:pt idx="234">
                  <c:v>1530.5</c:v>
                </c:pt>
                <c:pt idx="235">
                  <c:v>1543.63</c:v>
                </c:pt>
                <c:pt idx="236">
                  <c:v>1536.25</c:v>
                </c:pt>
                <c:pt idx="237">
                  <c:v>1559</c:v>
                </c:pt>
                <c:pt idx="238">
                  <c:v>1560.5</c:v>
                </c:pt>
                <c:pt idx="239">
                  <c:v>1548</c:v>
                </c:pt>
                <c:pt idx="240">
                  <c:v>1520.5</c:v>
                </c:pt>
                <c:pt idx="241">
                  <c:v>1524.5</c:v>
                </c:pt>
                <c:pt idx="242">
                  <c:v>1526.5</c:v>
                </c:pt>
                <c:pt idx="243">
                  <c:v>1494</c:v>
                </c:pt>
                <c:pt idx="244">
                  <c:v>1514.5</c:v>
                </c:pt>
                <c:pt idx="245">
                  <c:v>1487</c:v>
                </c:pt>
                <c:pt idx="246">
                  <c:v>1474.5</c:v>
                </c:pt>
                <c:pt idx="247">
                  <c:v>1422.25</c:v>
                </c:pt>
                <c:pt idx="248">
                  <c:v>1406</c:v>
                </c:pt>
                <c:pt idx="249">
                  <c:v>1420</c:v>
                </c:pt>
                <c:pt idx="250">
                  <c:v>1411</c:v>
                </c:pt>
                <c:pt idx="251">
                  <c:v>1432</c:v>
                </c:pt>
                <c:pt idx="252">
                  <c:v>1428.5</c:v>
                </c:pt>
                <c:pt idx="253">
                  <c:v>1422</c:v>
                </c:pt>
                <c:pt idx="254">
                  <c:v>1425.5</c:v>
                </c:pt>
                <c:pt idx="255">
                  <c:v>1425.5</c:v>
                </c:pt>
                <c:pt idx="256">
                  <c:v>1428.5</c:v>
                </c:pt>
                <c:pt idx="257">
                  <c:v>1384.75</c:v>
                </c:pt>
                <c:pt idx="258">
                  <c:v>1370.38</c:v>
                </c:pt>
                <c:pt idx="259">
                  <c:v>1394.5</c:v>
                </c:pt>
                <c:pt idx="260">
                  <c:v>1394.5</c:v>
                </c:pt>
                <c:pt idx="261">
                  <c:v>1426</c:v>
                </c:pt>
                <c:pt idx="262">
                  <c:v>1419.5</c:v>
                </c:pt>
                <c:pt idx="263">
                  <c:v>1411</c:v>
                </c:pt>
                <c:pt idx="264">
                  <c:v>1401.5</c:v>
                </c:pt>
                <c:pt idx="265">
                  <c:v>1426</c:v>
                </c:pt>
                <c:pt idx="266">
                  <c:v>1461.75</c:v>
                </c:pt>
                <c:pt idx="267">
                  <c:v>1496.5</c:v>
                </c:pt>
                <c:pt idx="268">
                  <c:v>1498.94</c:v>
                </c:pt>
                <c:pt idx="269">
                  <c:v>1489.5</c:v>
                </c:pt>
                <c:pt idx="270">
                  <c:v>1498.5</c:v>
                </c:pt>
                <c:pt idx="271">
                  <c:v>1522.06</c:v>
                </c:pt>
                <c:pt idx="272">
                  <c:v>1523.25</c:v>
                </c:pt>
                <c:pt idx="273">
                  <c:v>1521.63</c:v>
                </c:pt>
                <c:pt idx="274">
                  <c:v>1534.31</c:v>
                </c:pt>
                <c:pt idx="275">
                  <c:v>1561.75</c:v>
                </c:pt>
                <c:pt idx="276">
                  <c:v>1549.38</c:v>
                </c:pt>
                <c:pt idx="277">
                  <c:v>1581.75</c:v>
                </c:pt>
                <c:pt idx="278">
                  <c:v>1609.19</c:v>
                </c:pt>
                <c:pt idx="279">
                  <c:v>1621.5</c:v>
                </c:pt>
                <c:pt idx="280">
                  <c:v>1612.5</c:v>
                </c:pt>
                <c:pt idx="281">
                  <c:v>1587.13</c:v>
                </c:pt>
                <c:pt idx="282">
                  <c:v>1618</c:v>
                </c:pt>
                <c:pt idx="283">
                  <c:v>1630.5</c:v>
                </c:pt>
                <c:pt idx="284">
                  <c:v>1623.75</c:v>
                </c:pt>
                <c:pt idx="285">
                  <c:v>1626.13</c:v>
                </c:pt>
                <c:pt idx="286">
                  <c:v>1650.5</c:v>
                </c:pt>
                <c:pt idx="287">
                  <c:v>1664.5</c:v>
                </c:pt>
                <c:pt idx="288">
                  <c:v>1656</c:v>
                </c:pt>
                <c:pt idx="289">
                  <c:v>1658.25</c:v>
                </c:pt>
                <c:pt idx="290">
                  <c:v>1651.94</c:v>
                </c:pt>
                <c:pt idx="291">
                  <c:v>1631.13</c:v>
                </c:pt>
                <c:pt idx="292">
                  <c:v>1634.31</c:v>
                </c:pt>
                <c:pt idx="293">
                  <c:v>1624.5</c:v>
                </c:pt>
                <c:pt idx="294">
                  <c:v>1633.25</c:v>
                </c:pt>
                <c:pt idx="295">
                  <c:v>1647</c:v>
                </c:pt>
                <c:pt idx="296">
                  <c:v>1686.75</c:v>
                </c:pt>
                <c:pt idx="297">
                  <c:v>1724.13</c:v>
                </c:pt>
                <c:pt idx="298">
                  <c:v>1722.75</c:v>
                </c:pt>
                <c:pt idx="299">
                  <c:v>1713.13</c:v>
                </c:pt>
                <c:pt idx="300">
                  <c:v>1706.5</c:v>
                </c:pt>
                <c:pt idx="301">
                  <c:v>1718.75</c:v>
                </c:pt>
                <c:pt idx="302">
                  <c:v>1679.25</c:v>
                </c:pt>
                <c:pt idx="303">
                  <c:v>1700.25</c:v>
                </c:pt>
                <c:pt idx="304">
                  <c:v>1699.25</c:v>
                </c:pt>
                <c:pt idx="305">
                  <c:v>1662.63</c:v>
                </c:pt>
                <c:pt idx="306">
                  <c:v>1614.88</c:v>
                </c:pt>
                <c:pt idx="307">
                  <c:v>1630</c:v>
                </c:pt>
                <c:pt idx="308">
                  <c:v>1662.5</c:v>
                </c:pt>
                <c:pt idx="309">
                  <c:v>1684.25</c:v>
                </c:pt>
                <c:pt idx="310">
                  <c:v>1695</c:v>
                </c:pt>
                <c:pt idx="311">
                  <c:v>1688</c:v>
                </c:pt>
                <c:pt idx="312">
                  <c:v>1673</c:v>
                </c:pt>
                <c:pt idx="313">
                  <c:v>1686</c:v>
                </c:pt>
                <c:pt idx="314">
                  <c:v>1671.75</c:v>
                </c:pt>
                <c:pt idx="315">
                  <c:v>1683.75</c:v>
                </c:pt>
                <c:pt idx="316">
                  <c:v>1655.63</c:v>
                </c:pt>
                <c:pt idx="317">
                  <c:v>1639.75</c:v>
                </c:pt>
                <c:pt idx="318">
                  <c:v>1620.38</c:v>
                </c:pt>
                <c:pt idx="319">
                  <c:v>1626.5</c:v>
                </c:pt>
                <c:pt idx="320">
                  <c:v>1648.13</c:v>
                </c:pt>
                <c:pt idx="321">
                  <c:v>1654.06</c:v>
                </c:pt>
                <c:pt idx="322">
                  <c:v>1635.75</c:v>
                </c:pt>
                <c:pt idx="323">
                  <c:v>1627.75</c:v>
                </c:pt>
                <c:pt idx="324">
                  <c:v>1638.75</c:v>
                </c:pt>
                <c:pt idx="325">
                  <c:v>1650.88</c:v>
                </c:pt>
                <c:pt idx="326">
                  <c:v>1642.63</c:v>
                </c:pt>
                <c:pt idx="327">
                  <c:v>1600.13</c:v>
                </c:pt>
                <c:pt idx="328">
                  <c:v>1604.63</c:v>
                </c:pt>
                <c:pt idx="329">
                  <c:v>1601.15</c:v>
                </c:pt>
                <c:pt idx="330">
                  <c:v>1612.5</c:v>
                </c:pt>
                <c:pt idx="331">
                  <c:v>1598.13</c:v>
                </c:pt>
                <c:pt idx="332">
                  <c:v>1584.88</c:v>
                </c:pt>
                <c:pt idx="333">
                  <c:v>1604.63</c:v>
                </c:pt>
                <c:pt idx="334">
                  <c:v>1584.38</c:v>
                </c:pt>
                <c:pt idx="335">
                  <c:v>1576</c:v>
                </c:pt>
                <c:pt idx="336">
                  <c:v>1584.75</c:v>
                </c:pt>
                <c:pt idx="337">
                  <c:v>1578.5</c:v>
                </c:pt>
                <c:pt idx="338">
                  <c:v>1580.5</c:v>
                </c:pt>
                <c:pt idx="339">
                  <c:v>1581.5</c:v>
                </c:pt>
                <c:pt idx="340">
                  <c:v>1560.5</c:v>
                </c:pt>
                <c:pt idx="341">
                  <c:v>1546.5</c:v>
                </c:pt>
                <c:pt idx="342">
                  <c:v>1554.06</c:v>
                </c:pt>
                <c:pt idx="343">
                  <c:v>1569.13</c:v>
                </c:pt>
                <c:pt idx="344">
                  <c:v>1572.13</c:v>
                </c:pt>
                <c:pt idx="345">
                  <c:v>1567</c:v>
                </c:pt>
                <c:pt idx="346">
                  <c:v>1571.88</c:v>
                </c:pt>
                <c:pt idx="347">
                  <c:v>1562.25</c:v>
                </c:pt>
                <c:pt idx="348">
                  <c:v>1536.88</c:v>
                </c:pt>
                <c:pt idx="349">
                  <c:v>1527.13</c:v>
                </c:pt>
                <c:pt idx="350">
                  <c:v>1528.88</c:v>
                </c:pt>
                <c:pt idx="351">
                  <c:v>1511.25</c:v>
                </c:pt>
                <c:pt idx="352">
                  <c:v>1500</c:v>
                </c:pt>
                <c:pt idx="353">
                  <c:v>1487.88</c:v>
                </c:pt>
                <c:pt idx="354">
                  <c:v>1464.5</c:v>
                </c:pt>
                <c:pt idx="355">
                  <c:v>1438.5</c:v>
                </c:pt>
                <c:pt idx="356">
                  <c:v>1433.38</c:v>
                </c:pt>
                <c:pt idx="357">
                  <c:v>1431.38</c:v>
                </c:pt>
                <c:pt idx="358">
                  <c:v>1452.75</c:v>
                </c:pt>
                <c:pt idx="359">
                  <c:v>1455.5</c:v>
                </c:pt>
                <c:pt idx="360">
                  <c:v>1467.13</c:v>
                </c:pt>
                <c:pt idx="361">
                  <c:v>1444.75</c:v>
                </c:pt>
                <c:pt idx="362">
                  <c:v>1425</c:v>
                </c:pt>
                <c:pt idx="363">
                  <c:v>1420</c:v>
                </c:pt>
                <c:pt idx="364">
                  <c:v>1431</c:v>
                </c:pt>
                <c:pt idx="365">
                  <c:v>1439.5</c:v>
                </c:pt>
                <c:pt idx="366">
                  <c:v>1430</c:v>
                </c:pt>
                <c:pt idx="367">
                  <c:v>1400.5</c:v>
                </c:pt>
                <c:pt idx="368">
                  <c:v>1415.5</c:v>
                </c:pt>
                <c:pt idx="369">
                  <c:v>1445</c:v>
                </c:pt>
                <c:pt idx="370">
                  <c:v>1429.88</c:v>
                </c:pt>
                <c:pt idx="371">
                  <c:v>1436.88</c:v>
                </c:pt>
                <c:pt idx="372">
                  <c:v>1463.25</c:v>
                </c:pt>
                <c:pt idx="373">
                  <c:v>1441.13</c:v>
                </c:pt>
                <c:pt idx="374">
                  <c:v>1433</c:v>
                </c:pt>
                <c:pt idx="375">
                  <c:v>1444.13</c:v>
                </c:pt>
                <c:pt idx="376">
                  <c:v>1454.25</c:v>
                </c:pt>
                <c:pt idx="377">
                  <c:v>1464.63</c:v>
                </c:pt>
                <c:pt idx="378">
                  <c:v>1494.88</c:v>
                </c:pt>
                <c:pt idx="379">
                  <c:v>1484.06</c:v>
                </c:pt>
                <c:pt idx="380">
                  <c:v>1483.75</c:v>
                </c:pt>
                <c:pt idx="381">
                  <c:v>1481.75</c:v>
                </c:pt>
                <c:pt idx="382">
                  <c:v>1458.1</c:v>
                </c:pt>
                <c:pt idx="383">
                  <c:v>1438.7</c:v>
                </c:pt>
                <c:pt idx="384">
                  <c:v>1436.68</c:v>
                </c:pt>
                <c:pt idx="385">
                  <c:v>1443.6</c:v>
                </c:pt>
                <c:pt idx="386">
                  <c:v>1427.2</c:v>
                </c:pt>
                <c:pt idx="387">
                  <c:v>1410.15</c:v>
                </c:pt>
                <c:pt idx="388">
                  <c:v>1389</c:v>
                </c:pt>
                <c:pt idx="389">
                  <c:v>1447.8</c:v>
                </c:pt>
                <c:pt idx="390">
                  <c:v>1455.78</c:v>
                </c:pt>
                <c:pt idx="391">
                  <c:v>1489.9</c:v>
                </c:pt>
                <c:pt idx="392">
                  <c:v>1480</c:v>
                </c:pt>
                <c:pt idx="393">
                  <c:v>1474.45</c:v>
                </c:pt>
                <c:pt idx="394">
                  <c:v>1444.5</c:v>
                </c:pt>
                <c:pt idx="395">
                  <c:v>1444.25</c:v>
                </c:pt>
                <c:pt idx="396">
                  <c:v>1423.98</c:v>
                </c:pt>
                <c:pt idx="397">
                  <c:v>1427.6</c:v>
                </c:pt>
                <c:pt idx="398">
                  <c:v>1416.85</c:v>
                </c:pt>
                <c:pt idx="399">
                  <c:v>1430.5</c:v>
                </c:pt>
                <c:pt idx="400">
                  <c:v>1417.7</c:v>
                </c:pt>
                <c:pt idx="401">
                  <c:v>1417</c:v>
                </c:pt>
                <c:pt idx="402">
                  <c:v>1405.6</c:v>
                </c:pt>
                <c:pt idx="403">
                  <c:v>1419</c:v>
                </c:pt>
                <c:pt idx="404">
                  <c:v>1414</c:v>
                </c:pt>
                <c:pt idx="405">
                  <c:v>1399.7</c:v>
                </c:pt>
                <c:pt idx="406">
                  <c:v>1384.58</c:v>
                </c:pt>
                <c:pt idx="407">
                  <c:v>1399.25</c:v>
                </c:pt>
                <c:pt idx="408">
                  <c:v>1405.15</c:v>
                </c:pt>
                <c:pt idx="409">
                  <c:v>1410.7</c:v>
                </c:pt>
                <c:pt idx="410">
                  <c:v>1416.8</c:v>
                </c:pt>
                <c:pt idx="411">
                  <c:v>1415.3</c:v>
                </c:pt>
                <c:pt idx="412">
                  <c:v>1398.4</c:v>
                </c:pt>
                <c:pt idx="413">
                  <c:v>1388</c:v>
                </c:pt>
                <c:pt idx="414">
                  <c:v>1406</c:v>
                </c:pt>
                <c:pt idx="415">
                  <c:v>1398.78</c:v>
                </c:pt>
                <c:pt idx="416">
                  <c:v>1408.57</c:v>
                </c:pt>
                <c:pt idx="417">
                  <c:v>1408.43</c:v>
                </c:pt>
                <c:pt idx="418">
                  <c:v>1412</c:v>
                </c:pt>
                <c:pt idx="419">
                  <c:v>1400.3</c:v>
                </c:pt>
                <c:pt idx="420">
                  <c:v>1386.68</c:v>
                </c:pt>
                <c:pt idx="421">
                  <c:v>1396.05</c:v>
                </c:pt>
                <c:pt idx="422">
                  <c:v>1394.45</c:v>
                </c:pt>
                <c:pt idx="423">
                  <c:v>1441.78</c:v>
                </c:pt>
                <c:pt idx="424">
                  <c:v>1474.25</c:v>
                </c:pt>
                <c:pt idx="425">
                  <c:v>1492.15</c:v>
                </c:pt>
                <c:pt idx="426">
                  <c:v>1508.97</c:v>
                </c:pt>
                <c:pt idx="427">
                  <c:v>1536</c:v>
                </c:pt>
                <c:pt idx="428">
                  <c:v>1541.95</c:v>
                </c:pt>
                <c:pt idx="429">
                  <c:v>1549.45</c:v>
                </c:pt>
                <c:pt idx="430">
                  <c:v>1543.98</c:v>
                </c:pt>
                <c:pt idx="431">
                  <c:v>1518</c:v>
                </c:pt>
                <c:pt idx="432">
                  <c:v>1516.55</c:v>
                </c:pt>
                <c:pt idx="433">
                  <c:v>1507.65</c:v>
                </c:pt>
                <c:pt idx="434">
                  <c:v>1540</c:v>
                </c:pt>
                <c:pt idx="435">
                  <c:v>1551.55</c:v>
                </c:pt>
                <c:pt idx="436">
                  <c:v>1569.45</c:v>
                </c:pt>
                <c:pt idx="437">
                  <c:v>1571.35</c:v>
                </c:pt>
                <c:pt idx="438">
                  <c:v>1583.1</c:v>
                </c:pt>
                <c:pt idx="439">
                  <c:v>1591.35</c:v>
                </c:pt>
                <c:pt idx="440">
                  <c:v>1592.95</c:v>
                </c:pt>
                <c:pt idx="441">
                  <c:v>1605.25</c:v>
                </c:pt>
                <c:pt idx="442">
                  <c:v>1646.05</c:v>
                </c:pt>
                <c:pt idx="443">
                  <c:v>1684.95</c:v>
                </c:pt>
                <c:pt idx="444">
                  <c:v>1709</c:v>
                </c:pt>
                <c:pt idx="445">
                  <c:v>1666.35</c:v>
                </c:pt>
                <c:pt idx="446">
                  <c:v>1631.18</c:v>
                </c:pt>
                <c:pt idx="447">
                  <c:v>1639.3</c:v>
                </c:pt>
                <c:pt idx="448">
                  <c:v>1626.5</c:v>
                </c:pt>
                <c:pt idx="449">
                  <c:v>1635.1</c:v>
                </c:pt>
                <c:pt idx="450">
                  <c:v>1621.5</c:v>
                </c:pt>
                <c:pt idx="451">
                  <c:v>1627.9</c:v>
                </c:pt>
                <c:pt idx="452">
                  <c:v>1634.75</c:v>
                </c:pt>
                <c:pt idx="453">
                  <c:v>1649.3</c:v>
                </c:pt>
                <c:pt idx="454">
                  <c:v>1662</c:v>
                </c:pt>
                <c:pt idx="455">
                  <c:v>1679.2</c:v>
                </c:pt>
                <c:pt idx="456">
                  <c:v>1677.3</c:v>
                </c:pt>
                <c:pt idx="457">
                  <c:v>1687</c:v>
                </c:pt>
                <c:pt idx="458">
                  <c:v>1717.97</c:v>
                </c:pt>
                <c:pt idx="459">
                  <c:v>1706.28</c:v>
                </c:pt>
                <c:pt idx="460">
                  <c:v>1694.45</c:v>
                </c:pt>
                <c:pt idx="461">
                  <c:v>1688.35</c:v>
                </c:pt>
                <c:pt idx="462">
                  <c:v>1673.95</c:v>
                </c:pt>
                <c:pt idx="463">
                  <c:v>1677.4</c:v>
                </c:pt>
                <c:pt idx="464">
                  <c:v>1651.53</c:v>
                </c:pt>
                <c:pt idx="465">
                  <c:v>1640.25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92-3B48-A772-8C51A48D5153}"/>
            </c:ext>
          </c:extLst>
        </c:ser>
        <c:ser>
          <c:idx val="1"/>
          <c:order val="1"/>
          <c:tx>
            <c:strRef>
              <c:f>Data!$C$1:$C$2</c:f>
              <c:strCache>
                <c:ptCount val="2"/>
                <c:pt idx="0">
                  <c:v>Palladium</c:v>
                </c:pt>
                <c:pt idx="1">
                  <c:v>US$ / oz</c:v>
                </c:pt>
              </c:strCache>
            </c:strRef>
          </c:tx>
          <c:spPr>
            <a:ln w="28575" cap="rnd">
              <a:solidFill>
                <a:srgbClr val="BFBCBE"/>
              </a:solidFill>
              <a:round/>
            </a:ln>
            <a:effectLst/>
          </c:spPr>
          <c:marker>
            <c:symbol val="none"/>
          </c:marker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Data!$C$3:$C$468</c:f>
              <c:numCache>
                <c:formatCode>_-* #,##0.00_-;\-* #,##0.00_-;_-* "-"??_-;_-@_-</c:formatCode>
                <c:ptCount val="466"/>
                <c:pt idx="0">
                  <c:v>794</c:v>
                </c:pt>
                <c:pt idx="1">
                  <c:v>778</c:v>
                </c:pt>
                <c:pt idx="2">
                  <c:v>775.5</c:v>
                </c:pt>
                <c:pt idx="3">
                  <c:v>762</c:v>
                </c:pt>
                <c:pt idx="4">
                  <c:v>751</c:v>
                </c:pt>
                <c:pt idx="5">
                  <c:v>752.5</c:v>
                </c:pt>
                <c:pt idx="6">
                  <c:v>784.5</c:v>
                </c:pt>
                <c:pt idx="7">
                  <c:v>809.5</c:v>
                </c:pt>
                <c:pt idx="8">
                  <c:v>806.25</c:v>
                </c:pt>
                <c:pt idx="9">
                  <c:v>796</c:v>
                </c:pt>
                <c:pt idx="10">
                  <c:v>793.83</c:v>
                </c:pt>
                <c:pt idx="11">
                  <c:v>812</c:v>
                </c:pt>
                <c:pt idx="12">
                  <c:v>814</c:v>
                </c:pt>
                <c:pt idx="13">
                  <c:v>811</c:v>
                </c:pt>
                <c:pt idx="14">
                  <c:v>823</c:v>
                </c:pt>
                <c:pt idx="15">
                  <c:v>812</c:v>
                </c:pt>
                <c:pt idx="16">
                  <c:v>781.5</c:v>
                </c:pt>
                <c:pt idx="17">
                  <c:v>814.5</c:v>
                </c:pt>
                <c:pt idx="18">
                  <c:v>805.5</c:v>
                </c:pt>
                <c:pt idx="19">
                  <c:v>816</c:v>
                </c:pt>
                <c:pt idx="20">
                  <c:v>815</c:v>
                </c:pt>
                <c:pt idx="21">
                  <c:v>822</c:v>
                </c:pt>
                <c:pt idx="22">
                  <c:v>813.5</c:v>
                </c:pt>
                <c:pt idx="23">
                  <c:v>819.75</c:v>
                </c:pt>
                <c:pt idx="24">
                  <c:v>814.5</c:v>
                </c:pt>
                <c:pt idx="25">
                  <c:v>818</c:v>
                </c:pt>
                <c:pt idx="26">
                  <c:v>838.5</c:v>
                </c:pt>
                <c:pt idx="27">
                  <c:v>829</c:v>
                </c:pt>
                <c:pt idx="28">
                  <c:v>821.75</c:v>
                </c:pt>
                <c:pt idx="29">
                  <c:v>813.25</c:v>
                </c:pt>
                <c:pt idx="30">
                  <c:v>834.5</c:v>
                </c:pt>
                <c:pt idx="31">
                  <c:v>837.5</c:v>
                </c:pt>
                <c:pt idx="32">
                  <c:v>841.25</c:v>
                </c:pt>
                <c:pt idx="33">
                  <c:v>844.5</c:v>
                </c:pt>
                <c:pt idx="34">
                  <c:v>850.75</c:v>
                </c:pt>
                <c:pt idx="35">
                  <c:v>857.38</c:v>
                </c:pt>
                <c:pt idx="36">
                  <c:v>805</c:v>
                </c:pt>
                <c:pt idx="37">
                  <c:v>779</c:v>
                </c:pt>
                <c:pt idx="38">
                  <c:v>774.5</c:v>
                </c:pt>
                <c:pt idx="39">
                  <c:v>790.75</c:v>
                </c:pt>
                <c:pt idx="40">
                  <c:v>797</c:v>
                </c:pt>
                <c:pt idx="41">
                  <c:v>817.5</c:v>
                </c:pt>
                <c:pt idx="42">
                  <c:v>819</c:v>
                </c:pt>
                <c:pt idx="43">
                  <c:v>814</c:v>
                </c:pt>
                <c:pt idx="44">
                  <c:v>811.5</c:v>
                </c:pt>
                <c:pt idx="45">
                  <c:v>788.5</c:v>
                </c:pt>
                <c:pt idx="46">
                  <c:v>791</c:v>
                </c:pt>
                <c:pt idx="47">
                  <c:v>781</c:v>
                </c:pt>
                <c:pt idx="48">
                  <c:v>768</c:v>
                </c:pt>
                <c:pt idx="49">
                  <c:v>760.5</c:v>
                </c:pt>
                <c:pt idx="50">
                  <c:v>745.5</c:v>
                </c:pt>
                <c:pt idx="51">
                  <c:v>705.5</c:v>
                </c:pt>
                <c:pt idx="52">
                  <c:v>698.5</c:v>
                </c:pt>
                <c:pt idx="53">
                  <c:v>709</c:v>
                </c:pt>
                <c:pt idx="54">
                  <c:v>731.5</c:v>
                </c:pt>
                <c:pt idx="55">
                  <c:v>747.25</c:v>
                </c:pt>
                <c:pt idx="56">
                  <c:v>737</c:v>
                </c:pt>
                <c:pt idx="57">
                  <c:v>749</c:v>
                </c:pt>
                <c:pt idx="58">
                  <c:v>751.5</c:v>
                </c:pt>
                <c:pt idx="59">
                  <c:v>750</c:v>
                </c:pt>
                <c:pt idx="60">
                  <c:v>745.5</c:v>
                </c:pt>
                <c:pt idx="61">
                  <c:v>754.5</c:v>
                </c:pt>
                <c:pt idx="62">
                  <c:v>753.5</c:v>
                </c:pt>
                <c:pt idx="63">
                  <c:v>764</c:v>
                </c:pt>
                <c:pt idx="64">
                  <c:v>774</c:v>
                </c:pt>
                <c:pt idx="65">
                  <c:v>786</c:v>
                </c:pt>
                <c:pt idx="66">
                  <c:v>788.5</c:v>
                </c:pt>
                <c:pt idx="67">
                  <c:v>786</c:v>
                </c:pt>
                <c:pt idx="68">
                  <c:v>776.5</c:v>
                </c:pt>
                <c:pt idx="69">
                  <c:v>796.5</c:v>
                </c:pt>
                <c:pt idx="70">
                  <c:v>778</c:v>
                </c:pt>
                <c:pt idx="71">
                  <c:v>761</c:v>
                </c:pt>
                <c:pt idx="72">
                  <c:v>765.5</c:v>
                </c:pt>
                <c:pt idx="73">
                  <c:v>775.5</c:v>
                </c:pt>
                <c:pt idx="74">
                  <c:v>765</c:v>
                </c:pt>
                <c:pt idx="75">
                  <c:v>736</c:v>
                </c:pt>
                <c:pt idx="76">
                  <c:v>732.5</c:v>
                </c:pt>
                <c:pt idx="77">
                  <c:v>759.5</c:v>
                </c:pt>
                <c:pt idx="78">
                  <c:v>770</c:v>
                </c:pt>
                <c:pt idx="79">
                  <c:v>767.5</c:v>
                </c:pt>
                <c:pt idx="80">
                  <c:v>761</c:v>
                </c:pt>
                <c:pt idx="81">
                  <c:v>752.5</c:v>
                </c:pt>
                <c:pt idx="82">
                  <c:v>766.9</c:v>
                </c:pt>
                <c:pt idx="83">
                  <c:v>775.05</c:v>
                </c:pt>
                <c:pt idx="84">
                  <c:v>794</c:v>
                </c:pt>
                <c:pt idx="85">
                  <c:v>772.43</c:v>
                </c:pt>
                <c:pt idx="86">
                  <c:v>773.52</c:v>
                </c:pt>
                <c:pt idx="87">
                  <c:v>747.77</c:v>
                </c:pt>
                <c:pt idx="88">
                  <c:v>713</c:v>
                </c:pt>
                <c:pt idx="89">
                  <c:v>720.75</c:v>
                </c:pt>
                <c:pt idx="90">
                  <c:v>729.5</c:v>
                </c:pt>
                <c:pt idx="91">
                  <c:v>729.13</c:v>
                </c:pt>
                <c:pt idx="92">
                  <c:v>717.54</c:v>
                </c:pt>
                <c:pt idx="93">
                  <c:v>716</c:v>
                </c:pt>
                <c:pt idx="94">
                  <c:v>708.38</c:v>
                </c:pt>
                <c:pt idx="95">
                  <c:v>713.5</c:v>
                </c:pt>
                <c:pt idx="96">
                  <c:v>722</c:v>
                </c:pt>
                <c:pt idx="97">
                  <c:v>734.75</c:v>
                </c:pt>
                <c:pt idx="98">
                  <c:v>727</c:v>
                </c:pt>
                <c:pt idx="99">
                  <c:v>734.58</c:v>
                </c:pt>
                <c:pt idx="100">
                  <c:v>730.08</c:v>
                </c:pt>
                <c:pt idx="101">
                  <c:v>736</c:v>
                </c:pt>
                <c:pt idx="102">
                  <c:v>750</c:v>
                </c:pt>
                <c:pt idx="103">
                  <c:v>754.38</c:v>
                </c:pt>
                <c:pt idx="104">
                  <c:v>761</c:v>
                </c:pt>
                <c:pt idx="105">
                  <c:v>758.65</c:v>
                </c:pt>
                <c:pt idx="106">
                  <c:v>777.18</c:v>
                </c:pt>
                <c:pt idx="107">
                  <c:v>771.25</c:v>
                </c:pt>
                <c:pt idx="108">
                  <c:v>770.78</c:v>
                </c:pt>
                <c:pt idx="109">
                  <c:v>783.52</c:v>
                </c:pt>
                <c:pt idx="110">
                  <c:v>787.65</c:v>
                </c:pt>
                <c:pt idx="111">
                  <c:v>807.9</c:v>
                </c:pt>
                <c:pt idx="112">
                  <c:v>804.4</c:v>
                </c:pt>
                <c:pt idx="113">
                  <c:v>816.28</c:v>
                </c:pt>
                <c:pt idx="114">
                  <c:v>812.35</c:v>
                </c:pt>
                <c:pt idx="115">
                  <c:v>793.82</c:v>
                </c:pt>
                <c:pt idx="116">
                  <c:v>793.12</c:v>
                </c:pt>
                <c:pt idx="117">
                  <c:v>774.68</c:v>
                </c:pt>
                <c:pt idx="118">
                  <c:v>756.13</c:v>
                </c:pt>
                <c:pt idx="119">
                  <c:v>744.48</c:v>
                </c:pt>
                <c:pt idx="120">
                  <c:v>747.08</c:v>
                </c:pt>
                <c:pt idx="121">
                  <c:v>767.93</c:v>
                </c:pt>
                <c:pt idx="122">
                  <c:v>769.33</c:v>
                </c:pt>
                <c:pt idx="123">
                  <c:v>745.93</c:v>
                </c:pt>
                <c:pt idx="124">
                  <c:v>732.28</c:v>
                </c:pt>
                <c:pt idx="125">
                  <c:v>728.99</c:v>
                </c:pt>
                <c:pt idx="126">
                  <c:v>740.28</c:v>
                </c:pt>
                <c:pt idx="127">
                  <c:v>750.5</c:v>
                </c:pt>
                <c:pt idx="128">
                  <c:v>757.09</c:v>
                </c:pt>
                <c:pt idx="129">
                  <c:v>758.5</c:v>
                </c:pt>
                <c:pt idx="130">
                  <c:v>760.95</c:v>
                </c:pt>
                <c:pt idx="131">
                  <c:v>774.5</c:v>
                </c:pt>
                <c:pt idx="132">
                  <c:v>768.25</c:v>
                </c:pt>
                <c:pt idx="133">
                  <c:v>785.53</c:v>
                </c:pt>
                <c:pt idx="134">
                  <c:v>778.13</c:v>
                </c:pt>
                <c:pt idx="135">
                  <c:v>767.55</c:v>
                </c:pt>
                <c:pt idx="136">
                  <c:v>765.83</c:v>
                </c:pt>
                <c:pt idx="137">
                  <c:v>777.53</c:v>
                </c:pt>
                <c:pt idx="138">
                  <c:v>778.35</c:v>
                </c:pt>
                <c:pt idx="139">
                  <c:v>782.68</c:v>
                </c:pt>
                <c:pt idx="140">
                  <c:v>795.33</c:v>
                </c:pt>
                <c:pt idx="141">
                  <c:v>789.92</c:v>
                </c:pt>
                <c:pt idx="142">
                  <c:v>795.25</c:v>
                </c:pt>
                <c:pt idx="143">
                  <c:v>808.25</c:v>
                </c:pt>
                <c:pt idx="144">
                  <c:v>806.33</c:v>
                </c:pt>
                <c:pt idx="145">
                  <c:v>807.03</c:v>
                </c:pt>
                <c:pt idx="146">
                  <c:v>835.18</c:v>
                </c:pt>
                <c:pt idx="147">
                  <c:v>826.35</c:v>
                </c:pt>
                <c:pt idx="148">
                  <c:v>828.8</c:v>
                </c:pt>
                <c:pt idx="149">
                  <c:v>830.99</c:v>
                </c:pt>
                <c:pt idx="150">
                  <c:v>829.75</c:v>
                </c:pt>
                <c:pt idx="151">
                  <c:v>826.25</c:v>
                </c:pt>
                <c:pt idx="152">
                  <c:v>795.19</c:v>
                </c:pt>
                <c:pt idx="153">
                  <c:v>747.47</c:v>
                </c:pt>
                <c:pt idx="154">
                  <c:v>742.35</c:v>
                </c:pt>
                <c:pt idx="155">
                  <c:v>717.38</c:v>
                </c:pt>
                <c:pt idx="156">
                  <c:v>740.46</c:v>
                </c:pt>
                <c:pt idx="157">
                  <c:v>727.07</c:v>
                </c:pt>
                <c:pt idx="158">
                  <c:v>740.18</c:v>
                </c:pt>
                <c:pt idx="159">
                  <c:v>745.78</c:v>
                </c:pt>
                <c:pt idx="160">
                  <c:v>748.2</c:v>
                </c:pt>
                <c:pt idx="161">
                  <c:v>755.78</c:v>
                </c:pt>
                <c:pt idx="162">
                  <c:v>773.8</c:v>
                </c:pt>
                <c:pt idx="163">
                  <c:v>754.95</c:v>
                </c:pt>
                <c:pt idx="164">
                  <c:v>750.39</c:v>
                </c:pt>
                <c:pt idx="165">
                  <c:v>764</c:v>
                </c:pt>
                <c:pt idx="166">
                  <c:v>761.47</c:v>
                </c:pt>
                <c:pt idx="167">
                  <c:v>748.55</c:v>
                </c:pt>
                <c:pt idx="168">
                  <c:v>752.25</c:v>
                </c:pt>
                <c:pt idx="169">
                  <c:v>759.15</c:v>
                </c:pt>
                <c:pt idx="170">
                  <c:v>753.68</c:v>
                </c:pt>
                <c:pt idx="171">
                  <c:v>774</c:v>
                </c:pt>
                <c:pt idx="172">
                  <c:v>781.02</c:v>
                </c:pt>
                <c:pt idx="173">
                  <c:v>783.56</c:v>
                </c:pt>
                <c:pt idx="174">
                  <c:v>777</c:v>
                </c:pt>
                <c:pt idx="175">
                  <c:v>763.65</c:v>
                </c:pt>
                <c:pt idx="176">
                  <c:v>752</c:v>
                </c:pt>
                <c:pt idx="177">
                  <c:v>751.76</c:v>
                </c:pt>
                <c:pt idx="178">
                  <c:v>755.6</c:v>
                </c:pt>
                <c:pt idx="179">
                  <c:v>736.68</c:v>
                </c:pt>
                <c:pt idx="180">
                  <c:v>704.05</c:v>
                </c:pt>
                <c:pt idx="181">
                  <c:v>726</c:v>
                </c:pt>
                <c:pt idx="182">
                  <c:v>719.5</c:v>
                </c:pt>
                <c:pt idx="183">
                  <c:v>724.5</c:v>
                </c:pt>
                <c:pt idx="184">
                  <c:v>730.58</c:v>
                </c:pt>
                <c:pt idx="185">
                  <c:v>714.5</c:v>
                </c:pt>
                <c:pt idx="186">
                  <c:v>716.25</c:v>
                </c:pt>
                <c:pt idx="187">
                  <c:v>694</c:v>
                </c:pt>
                <c:pt idx="188">
                  <c:v>649.79999999999995</c:v>
                </c:pt>
                <c:pt idx="189">
                  <c:v>635.29999999999995</c:v>
                </c:pt>
                <c:pt idx="190">
                  <c:v>631.11</c:v>
                </c:pt>
                <c:pt idx="191">
                  <c:v>647.5</c:v>
                </c:pt>
                <c:pt idx="192">
                  <c:v>620.75</c:v>
                </c:pt>
                <c:pt idx="193">
                  <c:v>620.41999999999996</c:v>
                </c:pt>
                <c:pt idx="194">
                  <c:v>611.36</c:v>
                </c:pt>
                <c:pt idx="195">
                  <c:v>584.5</c:v>
                </c:pt>
                <c:pt idx="196">
                  <c:v>565.25</c:v>
                </c:pt>
                <c:pt idx="197">
                  <c:v>571.73</c:v>
                </c:pt>
                <c:pt idx="198">
                  <c:v>604.82000000000005</c:v>
                </c:pt>
                <c:pt idx="199">
                  <c:v>590</c:v>
                </c:pt>
                <c:pt idx="200">
                  <c:v>615.75</c:v>
                </c:pt>
                <c:pt idx="201">
                  <c:v>605</c:v>
                </c:pt>
                <c:pt idx="202">
                  <c:v>608.28</c:v>
                </c:pt>
                <c:pt idx="203">
                  <c:v>593.20000000000005</c:v>
                </c:pt>
                <c:pt idx="204">
                  <c:v>624.5</c:v>
                </c:pt>
                <c:pt idx="205">
                  <c:v>617.72</c:v>
                </c:pt>
                <c:pt idx="206">
                  <c:v>622.42999999999995</c:v>
                </c:pt>
                <c:pt idx="207">
                  <c:v>604.25</c:v>
                </c:pt>
                <c:pt idx="208">
                  <c:v>586</c:v>
                </c:pt>
                <c:pt idx="209">
                  <c:v>614.21</c:v>
                </c:pt>
                <c:pt idx="210">
                  <c:v>638.85</c:v>
                </c:pt>
                <c:pt idx="211">
                  <c:v>643.5</c:v>
                </c:pt>
                <c:pt idx="212">
                  <c:v>648.5</c:v>
                </c:pt>
                <c:pt idx="213">
                  <c:v>667.73</c:v>
                </c:pt>
                <c:pt idx="214">
                  <c:v>664.34</c:v>
                </c:pt>
                <c:pt idx="215">
                  <c:v>645.64</c:v>
                </c:pt>
                <c:pt idx="216">
                  <c:v>634.58000000000004</c:v>
                </c:pt>
                <c:pt idx="217">
                  <c:v>650.85</c:v>
                </c:pt>
                <c:pt idx="218">
                  <c:v>656.09</c:v>
                </c:pt>
                <c:pt idx="219">
                  <c:v>655.54</c:v>
                </c:pt>
                <c:pt idx="220">
                  <c:v>661.5</c:v>
                </c:pt>
                <c:pt idx="221">
                  <c:v>672</c:v>
                </c:pt>
                <c:pt idx="222">
                  <c:v>646.45000000000005</c:v>
                </c:pt>
                <c:pt idx="223">
                  <c:v>647.5</c:v>
                </c:pt>
                <c:pt idx="224">
                  <c:v>658.8</c:v>
                </c:pt>
                <c:pt idx="225">
                  <c:v>664</c:v>
                </c:pt>
                <c:pt idx="226">
                  <c:v>665.5</c:v>
                </c:pt>
                <c:pt idx="227">
                  <c:v>649.5</c:v>
                </c:pt>
                <c:pt idx="228">
                  <c:v>607.9</c:v>
                </c:pt>
                <c:pt idx="229">
                  <c:v>603.5</c:v>
                </c:pt>
                <c:pt idx="230">
                  <c:v>590.63</c:v>
                </c:pt>
                <c:pt idx="231">
                  <c:v>604</c:v>
                </c:pt>
                <c:pt idx="232">
                  <c:v>586</c:v>
                </c:pt>
                <c:pt idx="233">
                  <c:v>578.15</c:v>
                </c:pt>
                <c:pt idx="234">
                  <c:v>565.75</c:v>
                </c:pt>
                <c:pt idx="235">
                  <c:v>576.23</c:v>
                </c:pt>
                <c:pt idx="236">
                  <c:v>585.59</c:v>
                </c:pt>
                <c:pt idx="237">
                  <c:v>612</c:v>
                </c:pt>
                <c:pt idx="238">
                  <c:v>631</c:v>
                </c:pt>
                <c:pt idx="239">
                  <c:v>641.1</c:v>
                </c:pt>
                <c:pt idx="240">
                  <c:v>633.5</c:v>
                </c:pt>
                <c:pt idx="241">
                  <c:v>670.5</c:v>
                </c:pt>
                <c:pt idx="242">
                  <c:v>677.65</c:v>
                </c:pt>
                <c:pt idx="243">
                  <c:v>673</c:v>
                </c:pt>
                <c:pt idx="244">
                  <c:v>684.94</c:v>
                </c:pt>
                <c:pt idx="245">
                  <c:v>660</c:v>
                </c:pt>
                <c:pt idx="246">
                  <c:v>644.5</c:v>
                </c:pt>
                <c:pt idx="247">
                  <c:v>617.20000000000005</c:v>
                </c:pt>
                <c:pt idx="248">
                  <c:v>619.25</c:v>
                </c:pt>
                <c:pt idx="249">
                  <c:v>623.89</c:v>
                </c:pt>
                <c:pt idx="250">
                  <c:v>609</c:v>
                </c:pt>
                <c:pt idx="251">
                  <c:v>626.41</c:v>
                </c:pt>
                <c:pt idx="252">
                  <c:v>633.79</c:v>
                </c:pt>
                <c:pt idx="253">
                  <c:v>652.38</c:v>
                </c:pt>
                <c:pt idx="254">
                  <c:v>660.5</c:v>
                </c:pt>
                <c:pt idx="255">
                  <c:v>661.49</c:v>
                </c:pt>
                <c:pt idx="256">
                  <c:v>661.99</c:v>
                </c:pt>
                <c:pt idx="257">
                  <c:v>637.25</c:v>
                </c:pt>
                <c:pt idx="258">
                  <c:v>631</c:v>
                </c:pt>
                <c:pt idx="259">
                  <c:v>653.5</c:v>
                </c:pt>
                <c:pt idx="260">
                  <c:v>653.49</c:v>
                </c:pt>
                <c:pt idx="261">
                  <c:v>661.75</c:v>
                </c:pt>
                <c:pt idx="262">
                  <c:v>649.58000000000004</c:v>
                </c:pt>
                <c:pt idx="263">
                  <c:v>638.24</c:v>
                </c:pt>
                <c:pt idx="264">
                  <c:v>612.75</c:v>
                </c:pt>
                <c:pt idx="265">
                  <c:v>615.96</c:v>
                </c:pt>
                <c:pt idx="266">
                  <c:v>635</c:v>
                </c:pt>
                <c:pt idx="267">
                  <c:v>641</c:v>
                </c:pt>
                <c:pt idx="268">
                  <c:v>636.25</c:v>
                </c:pt>
                <c:pt idx="269">
                  <c:v>638.25</c:v>
                </c:pt>
                <c:pt idx="270">
                  <c:v>639.85</c:v>
                </c:pt>
                <c:pt idx="271">
                  <c:v>652.25</c:v>
                </c:pt>
                <c:pt idx="272">
                  <c:v>667.73</c:v>
                </c:pt>
                <c:pt idx="273">
                  <c:v>675.83</c:v>
                </c:pt>
                <c:pt idx="274">
                  <c:v>677.5</c:v>
                </c:pt>
                <c:pt idx="275">
                  <c:v>686.78</c:v>
                </c:pt>
                <c:pt idx="276">
                  <c:v>679.75</c:v>
                </c:pt>
                <c:pt idx="277">
                  <c:v>693.25</c:v>
                </c:pt>
                <c:pt idx="278">
                  <c:v>691.25</c:v>
                </c:pt>
                <c:pt idx="279">
                  <c:v>690</c:v>
                </c:pt>
                <c:pt idx="280">
                  <c:v>688.5</c:v>
                </c:pt>
                <c:pt idx="281">
                  <c:v>684.3</c:v>
                </c:pt>
                <c:pt idx="282">
                  <c:v>697.55</c:v>
                </c:pt>
                <c:pt idx="283">
                  <c:v>707.5</c:v>
                </c:pt>
                <c:pt idx="284">
                  <c:v>707.25</c:v>
                </c:pt>
                <c:pt idx="285">
                  <c:v>702.85</c:v>
                </c:pt>
                <c:pt idx="286">
                  <c:v>709.75</c:v>
                </c:pt>
                <c:pt idx="287">
                  <c:v>714.63</c:v>
                </c:pt>
                <c:pt idx="288">
                  <c:v>711.25</c:v>
                </c:pt>
                <c:pt idx="289">
                  <c:v>703.25</c:v>
                </c:pt>
                <c:pt idx="290">
                  <c:v>699.13</c:v>
                </c:pt>
                <c:pt idx="291">
                  <c:v>686.58</c:v>
                </c:pt>
                <c:pt idx="292">
                  <c:v>683.13</c:v>
                </c:pt>
                <c:pt idx="293">
                  <c:v>695.45</c:v>
                </c:pt>
                <c:pt idx="294">
                  <c:v>684.48</c:v>
                </c:pt>
                <c:pt idx="295">
                  <c:v>695.28</c:v>
                </c:pt>
                <c:pt idx="296">
                  <c:v>710.5</c:v>
                </c:pt>
                <c:pt idx="297">
                  <c:v>723.4</c:v>
                </c:pt>
                <c:pt idx="298">
                  <c:v>717.68</c:v>
                </c:pt>
                <c:pt idx="299">
                  <c:v>710.5</c:v>
                </c:pt>
                <c:pt idx="300">
                  <c:v>708.13</c:v>
                </c:pt>
                <c:pt idx="301">
                  <c:v>722</c:v>
                </c:pt>
                <c:pt idx="302">
                  <c:v>702.25</c:v>
                </c:pt>
                <c:pt idx="303">
                  <c:v>716.6</c:v>
                </c:pt>
                <c:pt idx="304">
                  <c:v>713.63</c:v>
                </c:pt>
                <c:pt idx="305">
                  <c:v>703.78</c:v>
                </c:pt>
                <c:pt idx="306">
                  <c:v>667.38</c:v>
                </c:pt>
                <c:pt idx="307">
                  <c:v>685.29</c:v>
                </c:pt>
                <c:pt idx="308">
                  <c:v>700.46</c:v>
                </c:pt>
                <c:pt idx="309">
                  <c:v>708</c:v>
                </c:pt>
                <c:pt idx="310">
                  <c:v>700.63</c:v>
                </c:pt>
                <c:pt idx="311">
                  <c:v>704.69</c:v>
                </c:pt>
                <c:pt idx="312">
                  <c:v>698.93</c:v>
                </c:pt>
                <c:pt idx="313">
                  <c:v>705.89</c:v>
                </c:pt>
                <c:pt idx="314">
                  <c:v>700.22</c:v>
                </c:pt>
                <c:pt idx="315">
                  <c:v>707.88</c:v>
                </c:pt>
                <c:pt idx="316">
                  <c:v>692.5</c:v>
                </c:pt>
                <c:pt idx="317">
                  <c:v>684.89</c:v>
                </c:pt>
                <c:pt idx="318">
                  <c:v>656.35</c:v>
                </c:pt>
                <c:pt idx="319">
                  <c:v>658.75</c:v>
                </c:pt>
                <c:pt idx="320">
                  <c:v>672.5</c:v>
                </c:pt>
                <c:pt idx="321">
                  <c:v>659.06</c:v>
                </c:pt>
                <c:pt idx="322">
                  <c:v>647.75</c:v>
                </c:pt>
                <c:pt idx="323">
                  <c:v>645.29</c:v>
                </c:pt>
                <c:pt idx="324">
                  <c:v>653.86</c:v>
                </c:pt>
                <c:pt idx="325">
                  <c:v>656.19</c:v>
                </c:pt>
                <c:pt idx="326">
                  <c:v>651.08000000000004</c:v>
                </c:pt>
                <c:pt idx="327">
                  <c:v>634.97</c:v>
                </c:pt>
                <c:pt idx="328">
                  <c:v>645.5</c:v>
                </c:pt>
                <c:pt idx="329">
                  <c:v>641.70000000000005</c:v>
                </c:pt>
                <c:pt idx="330">
                  <c:v>643.75</c:v>
                </c:pt>
                <c:pt idx="331">
                  <c:v>638.75</c:v>
                </c:pt>
                <c:pt idx="332">
                  <c:v>643</c:v>
                </c:pt>
                <c:pt idx="333">
                  <c:v>652.63</c:v>
                </c:pt>
                <c:pt idx="334">
                  <c:v>644.13</c:v>
                </c:pt>
                <c:pt idx="335">
                  <c:v>652.67999999999995</c:v>
                </c:pt>
                <c:pt idx="336">
                  <c:v>661.7</c:v>
                </c:pt>
                <c:pt idx="337">
                  <c:v>657.38</c:v>
                </c:pt>
                <c:pt idx="338">
                  <c:v>663.25</c:v>
                </c:pt>
                <c:pt idx="339">
                  <c:v>675.5</c:v>
                </c:pt>
                <c:pt idx="340">
                  <c:v>671.96</c:v>
                </c:pt>
                <c:pt idx="341">
                  <c:v>667.03</c:v>
                </c:pt>
                <c:pt idx="342">
                  <c:v>663.13</c:v>
                </c:pt>
                <c:pt idx="343">
                  <c:v>672.5</c:v>
                </c:pt>
                <c:pt idx="344">
                  <c:v>681.63</c:v>
                </c:pt>
                <c:pt idx="345">
                  <c:v>683.03</c:v>
                </c:pt>
                <c:pt idx="346">
                  <c:v>680.29</c:v>
                </c:pt>
                <c:pt idx="347">
                  <c:v>666</c:v>
                </c:pt>
                <c:pt idx="348">
                  <c:v>660.1</c:v>
                </c:pt>
                <c:pt idx="349">
                  <c:v>650.75</c:v>
                </c:pt>
                <c:pt idx="350">
                  <c:v>647.25</c:v>
                </c:pt>
                <c:pt idx="351">
                  <c:v>622.63</c:v>
                </c:pt>
                <c:pt idx="352">
                  <c:v>613.75</c:v>
                </c:pt>
                <c:pt idx="353">
                  <c:v>615.75</c:v>
                </c:pt>
                <c:pt idx="354">
                  <c:v>602.75</c:v>
                </c:pt>
                <c:pt idx="355">
                  <c:v>589.1</c:v>
                </c:pt>
                <c:pt idx="356">
                  <c:v>594.86</c:v>
                </c:pt>
                <c:pt idx="357">
                  <c:v>593</c:v>
                </c:pt>
                <c:pt idx="358">
                  <c:v>603.5</c:v>
                </c:pt>
                <c:pt idx="359">
                  <c:v>603.5</c:v>
                </c:pt>
                <c:pt idx="360">
                  <c:v>614.5</c:v>
                </c:pt>
                <c:pt idx="361">
                  <c:v>611.38</c:v>
                </c:pt>
                <c:pt idx="362">
                  <c:v>592.77</c:v>
                </c:pt>
                <c:pt idx="363">
                  <c:v>586.48</c:v>
                </c:pt>
                <c:pt idx="364">
                  <c:v>589.96</c:v>
                </c:pt>
                <c:pt idx="365">
                  <c:v>605.32000000000005</c:v>
                </c:pt>
                <c:pt idx="366">
                  <c:v>604.62</c:v>
                </c:pt>
                <c:pt idx="367">
                  <c:v>611.75</c:v>
                </c:pt>
                <c:pt idx="368">
                  <c:v>612.25</c:v>
                </c:pt>
                <c:pt idx="369">
                  <c:v>613.25</c:v>
                </c:pt>
                <c:pt idx="370">
                  <c:v>612.41</c:v>
                </c:pt>
                <c:pt idx="371">
                  <c:v>623.80999999999995</c:v>
                </c:pt>
                <c:pt idx="372">
                  <c:v>627.13</c:v>
                </c:pt>
                <c:pt idx="373">
                  <c:v>621.98</c:v>
                </c:pt>
                <c:pt idx="374">
                  <c:v>613.85</c:v>
                </c:pt>
                <c:pt idx="375">
                  <c:v>622.25</c:v>
                </c:pt>
                <c:pt idx="376">
                  <c:v>625</c:v>
                </c:pt>
                <c:pt idx="377">
                  <c:v>618.25</c:v>
                </c:pt>
                <c:pt idx="378">
                  <c:v>633.53</c:v>
                </c:pt>
                <c:pt idx="379">
                  <c:v>627.5</c:v>
                </c:pt>
                <c:pt idx="380">
                  <c:v>632.64</c:v>
                </c:pt>
                <c:pt idx="381">
                  <c:v>629.4</c:v>
                </c:pt>
                <c:pt idx="382">
                  <c:v>619.6</c:v>
                </c:pt>
                <c:pt idx="383">
                  <c:v>608.70000000000005</c:v>
                </c:pt>
                <c:pt idx="384">
                  <c:v>607.5</c:v>
                </c:pt>
                <c:pt idx="385">
                  <c:v>607.29999999999995</c:v>
                </c:pt>
                <c:pt idx="386">
                  <c:v>596.29999999999995</c:v>
                </c:pt>
                <c:pt idx="387">
                  <c:v>577.33000000000004</c:v>
                </c:pt>
                <c:pt idx="388">
                  <c:v>564.6</c:v>
                </c:pt>
                <c:pt idx="389">
                  <c:v>582.19000000000005</c:v>
                </c:pt>
                <c:pt idx="390">
                  <c:v>575.25</c:v>
                </c:pt>
                <c:pt idx="391">
                  <c:v>599.1</c:v>
                </c:pt>
                <c:pt idx="392">
                  <c:v>595.45000000000005</c:v>
                </c:pt>
                <c:pt idx="393">
                  <c:v>586.5</c:v>
                </c:pt>
                <c:pt idx="394">
                  <c:v>576.45000000000005</c:v>
                </c:pt>
                <c:pt idx="395">
                  <c:v>583.03</c:v>
                </c:pt>
                <c:pt idx="396">
                  <c:v>575.5</c:v>
                </c:pt>
                <c:pt idx="397">
                  <c:v>583.5</c:v>
                </c:pt>
                <c:pt idx="398">
                  <c:v>578.5</c:v>
                </c:pt>
                <c:pt idx="399">
                  <c:v>585.4</c:v>
                </c:pt>
                <c:pt idx="400">
                  <c:v>577.25</c:v>
                </c:pt>
                <c:pt idx="401">
                  <c:v>583</c:v>
                </c:pt>
                <c:pt idx="402">
                  <c:v>575.04</c:v>
                </c:pt>
                <c:pt idx="403">
                  <c:v>583.70000000000005</c:v>
                </c:pt>
                <c:pt idx="404">
                  <c:v>576</c:v>
                </c:pt>
                <c:pt idx="405">
                  <c:v>571</c:v>
                </c:pt>
                <c:pt idx="406">
                  <c:v>563.75</c:v>
                </c:pt>
                <c:pt idx="407">
                  <c:v>566.25</c:v>
                </c:pt>
                <c:pt idx="408">
                  <c:v>568.25</c:v>
                </c:pt>
                <c:pt idx="409">
                  <c:v>578.75</c:v>
                </c:pt>
                <c:pt idx="410">
                  <c:v>588.38</c:v>
                </c:pt>
                <c:pt idx="411">
                  <c:v>589.25</c:v>
                </c:pt>
                <c:pt idx="412">
                  <c:v>582.80999999999995</c:v>
                </c:pt>
                <c:pt idx="413">
                  <c:v>570.64</c:v>
                </c:pt>
                <c:pt idx="414">
                  <c:v>579.25</c:v>
                </c:pt>
                <c:pt idx="415">
                  <c:v>579.20000000000005</c:v>
                </c:pt>
                <c:pt idx="416">
                  <c:v>586.1</c:v>
                </c:pt>
                <c:pt idx="417">
                  <c:v>586.11</c:v>
                </c:pt>
                <c:pt idx="418">
                  <c:v>584.9</c:v>
                </c:pt>
                <c:pt idx="419">
                  <c:v>581.92999999999995</c:v>
                </c:pt>
                <c:pt idx="420">
                  <c:v>574.03</c:v>
                </c:pt>
                <c:pt idx="421">
                  <c:v>578</c:v>
                </c:pt>
                <c:pt idx="422">
                  <c:v>576</c:v>
                </c:pt>
                <c:pt idx="423">
                  <c:v>583.65</c:v>
                </c:pt>
                <c:pt idx="424">
                  <c:v>608.25</c:v>
                </c:pt>
                <c:pt idx="425">
                  <c:v>607.88</c:v>
                </c:pt>
                <c:pt idx="426">
                  <c:v>624.25</c:v>
                </c:pt>
                <c:pt idx="427">
                  <c:v>631.75</c:v>
                </c:pt>
                <c:pt idx="428">
                  <c:v>654.75</c:v>
                </c:pt>
                <c:pt idx="429">
                  <c:v>652.54999999999995</c:v>
                </c:pt>
                <c:pt idx="430">
                  <c:v>650.5</c:v>
                </c:pt>
                <c:pt idx="431">
                  <c:v>639.1</c:v>
                </c:pt>
                <c:pt idx="432">
                  <c:v>631.75</c:v>
                </c:pt>
                <c:pt idx="433">
                  <c:v>618.5</c:v>
                </c:pt>
                <c:pt idx="434">
                  <c:v>629.75</c:v>
                </c:pt>
                <c:pt idx="435">
                  <c:v>631.38</c:v>
                </c:pt>
                <c:pt idx="436">
                  <c:v>640.75</c:v>
                </c:pt>
                <c:pt idx="437">
                  <c:v>644.78</c:v>
                </c:pt>
                <c:pt idx="438">
                  <c:v>646.1</c:v>
                </c:pt>
                <c:pt idx="439">
                  <c:v>653.54999999999995</c:v>
                </c:pt>
                <c:pt idx="440">
                  <c:v>667.85</c:v>
                </c:pt>
                <c:pt idx="441">
                  <c:v>669.8</c:v>
                </c:pt>
                <c:pt idx="442">
                  <c:v>677.2</c:v>
                </c:pt>
                <c:pt idx="443">
                  <c:v>688</c:v>
                </c:pt>
                <c:pt idx="444">
                  <c:v>695.65</c:v>
                </c:pt>
                <c:pt idx="445">
                  <c:v>679.98</c:v>
                </c:pt>
                <c:pt idx="446">
                  <c:v>666.63</c:v>
                </c:pt>
                <c:pt idx="447">
                  <c:v>671.5</c:v>
                </c:pt>
                <c:pt idx="448">
                  <c:v>662.5</c:v>
                </c:pt>
                <c:pt idx="449">
                  <c:v>671.35</c:v>
                </c:pt>
                <c:pt idx="450">
                  <c:v>644.75</c:v>
                </c:pt>
                <c:pt idx="451">
                  <c:v>638.1</c:v>
                </c:pt>
                <c:pt idx="452">
                  <c:v>629.29999999999995</c:v>
                </c:pt>
                <c:pt idx="453">
                  <c:v>634.45000000000005</c:v>
                </c:pt>
                <c:pt idx="454">
                  <c:v>637.33000000000004</c:v>
                </c:pt>
                <c:pt idx="455">
                  <c:v>644.85</c:v>
                </c:pt>
                <c:pt idx="456">
                  <c:v>652.45000000000005</c:v>
                </c:pt>
                <c:pt idx="457">
                  <c:v>652.45000000000005</c:v>
                </c:pt>
                <c:pt idx="458">
                  <c:v>673.5</c:v>
                </c:pt>
                <c:pt idx="459">
                  <c:v>660.48</c:v>
                </c:pt>
                <c:pt idx="460">
                  <c:v>658.03</c:v>
                </c:pt>
                <c:pt idx="461">
                  <c:v>656.7</c:v>
                </c:pt>
                <c:pt idx="462">
                  <c:v>649.35</c:v>
                </c:pt>
                <c:pt idx="463">
                  <c:v>651.20000000000005</c:v>
                </c:pt>
                <c:pt idx="464">
                  <c:v>633.6</c:v>
                </c:pt>
                <c:pt idx="465">
                  <c:v>633.1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92-3B48-A772-8C51A48D5153}"/>
            </c:ext>
          </c:extLst>
        </c:ser>
        <c:ser>
          <c:idx val="2"/>
          <c:order val="2"/>
          <c:tx>
            <c:strRef>
              <c:f>Data!$D$1:$D$2</c:f>
              <c:strCache>
                <c:ptCount val="2"/>
                <c:pt idx="0">
                  <c:v>Gold</c:v>
                </c:pt>
                <c:pt idx="1">
                  <c:v>US$ / oz</c:v>
                </c:pt>
              </c:strCache>
            </c:strRef>
          </c:tx>
          <c:spPr>
            <a:ln w="28575" cap="rnd">
              <a:solidFill>
                <a:srgbClr val="FFD700"/>
              </a:solidFill>
              <a:round/>
            </a:ln>
            <a:effectLst/>
          </c:spPr>
          <c:marker>
            <c:symbol val="none"/>
          </c:marker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Data!$D$3:$D$468</c:f>
              <c:numCache>
                <c:formatCode>_-* #,##0.00_-;\-* #,##0.00_-;_-* "-"??_-;_-@_-</c:formatCode>
                <c:ptCount val="466"/>
                <c:pt idx="0">
                  <c:v>1414.8</c:v>
                </c:pt>
                <c:pt idx="1">
                  <c:v>1380.72</c:v>
                </c:pt>
                <c:pt idx="2">
                  <c:v>1378.32</c:v>
                </c:pt>
                <c:pt idx="3">
                  <c:v>1371.6</c:v>
                </c:pt>
                <c:pt idx="4">
                  <c:v>1369.57</c:v>
                </c:pt>
                <c:pt idx="5">
                  <c:v>1375.68</c:v>
                </c:pt>
                <c:pt idx="6">
                  <c:v>1381.53</c:v>
                </c:pt>
                <c:pt idx="7">
                  <c:v>1387.85</c:v>
                </c:pt>
                <c:pt idx="8">
                  <c:v>1373.78</c:v>
                </c:pt>
                <c:pt idx="9">
                  <c:v>1361.72</c:v>
                </c:pt>
                <c:pt idx="10">
                  <c:v>1362.65</c:v>
                </c:pt>
                <c:pt idx="11">
                  <c:v>1368.25</c:v>
                </c:pt>
                <c:pt idx="12">
                  <c:v>1369.93</c:v>
                </c:pt>
                <c:pt idx="13">
                  <c:v>1346.28</c:v>
                </c:pt>
                <c:pt idx="14">
                  <c:v>1342.68</c:v>
                </c:pt>
                <c:pt idx="15">
                  <c:v>1334.35</c:v>
                </c:pt>
                <c:pt idx="16">
                  <c:v>1332.32</c:v>
                </c:pt>
                <c:pt idx="17">
                  <c:v>1345.85</c:v>
                </c:pt>
                <c:pt idx="18">
                  <c:v>1313.93</c:v>
                </c:pt>
                <c:pt idx="19">
                  <c:v>1336.75</c:v>
                </c:pt>
                <c:pt idx="20">
                  <c:v>1332.8</c:v>
                </c:pt>
                <c:pt idx="21">
                  <c:v>1338.1</c:v>
                </c:pt>
                <c:pt idx="22">
                  <c:v>1335.32</c:v>
                </c:pt>
                <c:pt idx="23">
                  <c:v>1354.35</c:v>
                </c:pt>
                <c:pt idx="24">
                  <c:v>1348.85</c:v>
                </c:pt>
                <c:pt idx="25">
                  <c:v>1351.3</c:v>
                </c:pt>
                <c:pt idx="26">
                  <c:v>1364.03</c:v>
                </c:pt>
                <c:pt idx="27">
                  <c:v>1363.65</c:v>
                </c:pt>
                <c:pt idx="28">
                  <c:v>1363.8</c:v>
                </c:pt>
                <c:pt idx="29">
                  <c:v>1357.05</c:v>
                </c:pt>
                <c:pt idx="30">
                  <c:v>1361.85</c:v>
                </c:pt>
                <c:pt idx="31">
                  <c:v>1373.8</c:v>
                </c:pt>
                <c:pt idx="32">
                  <c:v>1374.43</c:v>
                </c:pt>
                <c:pt idx="33">
                  <c:v>1384.1</c:v>
                </c:pt>
                <c:pt idx="34">
                  <c:v>1389.53</c:v>
                </c:pt>
                <c:pt idx="35">
                  <c:v>1406.45</c:v>
                </c:pt>
                <c:pt idx="36">
                  <c:v>1399.13</c:v>
                </c:pt>
                <c:pt idx="37">
                  <c:v>1411.7</c:v>
                </c:pt>
                <c:pt idx="38">
                  <c:v>1402.88</c:v>
                </c:pt>
                <c:pt idx="39">
                  <c:v>1410.6</c:v>
                </c:pt>
                <c:pt idx="40">
                  <c:v>1411.48</c:v>
                </c:pt>
                <c:pt idx="41">
                  <c:v>1433.28</c:v>
                </c:pt>
                <c:pt idx="42">
                  <c:v>1434.5</c:v>
                </c:pt>
                <c:pt idx="43">
                  <c:v>1416</c:v>
                </c:pt>
                <c:pt idx="44">
                  <c:v>1430.9</c:v>
                </c:pt>
                <c:pt idx="45">
                  <c:v>1432.05</c:v>
                </c:pt>
                <c:pt idx="46">
                  <c:v>1428.95</c:v>
                </c:pt>
                <c:pt idx="47">
                  <c:v>1430.97</c:v>
                </c:pt>
                <c:pt idx="48">
                  <c:v>1411.8</c:v>
                </c:pt>
                <c:pt idx="49">
                  <c:v>1417.45</c:v>
                </c:pt>
                <c:pt idx="50">
                  <c:v>1426.4</c:v>
                </c:pt>
                <c:pt idx="51">
                  <c:v>1395.7</c:v>
                </c:pt>
                <c:pt idx="52">
                  <c:v>1398.88</c:v>
                </c:pt>
                <c:pt idx="53">
                  <c:v>1403.72</c:v>
                </c:pt>
                <c:pt idx="54">
                  <c:v>1418.9</c:v>
                </c:pt>
                <c:pt idx="55">
                  <c:v>1427.68</c:v>
                </c:pt>
                <c:pt idx="56">
                  <c:v>1427.65</c:v>
                </c:pt>
                <c:pt idx="57">
                  <c:v>1437.4</c:v>
                </c:pt>
                <c:pt idx="58">
                  <c:v>1430.65</c:v>
                </c:pt>
                <c:pt idx="59">
                  <c:v>1429.74</c:v>
                </c:pt>
                <c:pt idx="60">
                  <c:v>1420.4</c:v>
                </c:pt>
                <c:pt idx="61">
                  <c:v>1418.5</c:v>
                </c:pt>
                <c:pt idx="62">
                  <c:v>1423.02</c:v>
                </c:pt>
                <c:pt idx="63">
                  <c:v>1432.3</c:v>
                </c:pt>
                <c:pt idx="64">
                  <c:v>1428.8</c:v>
                </c:pt>
                <c:pt idx="65">
                  <c:v>1433.95</c:v>
                </c:pt>
                <c:pt idx="66">
                  <c:v>1455.73</c:v>
                </c:pt>
                <c:pt idx="67">
                  <c:v>1459.7</c:v>
                </c:pt>
                <c:pt idx="68">
                  <c:v>1458.07</c:v>
                </c:pt>
                <c:pt idx="69">
                  <c:v>1474.93</c:v>
                </c:pt>
                <c:pt idx="70">
                  <c:v>1463.15</c:v>
                </c:pt>
                <c:pt idx="71">
                  <c:v>1453.1</c:v>
                </c:pt>
                <c:pt idx="72">
                  <c:v>1457.3</c:v>
                </c:pt>
                <c:pt idx="73">
                  <c:v>1474.18</c:v>
                </c:pt>
                <c:pt idx="74">
                  <c:v>1486.7</c:v>
                </c:pt>
                <c:pt idx="75">
                  <c:v>1495.3</c:v>
                </c:pt>
                <c:pt idx="76">
                  <c:v>1496.32</c:v>
                </c:pt>
                <c:pt idx="77">
                  <c:v>1502.55</c:v>
                </c:pt>
                <c:pt idx="78">
                  <c:v>1506.25</c:v>
                </c:pt>
                <c:pt idx="79">
                  <c:v>1506.85</c:v>
                </c:pt>
                <c:pt idx="80">
                  <c:v>1507.23</c:v>
                </c:pt>
                <c:pt idx="81">
                  <c:v>1506.3</c:v>
                </c:pt>
                <c:pt idx="82">
                  <c:v>1527.35</c:v>
                </c:pt>
                <c:pt idx="83">
                  <c:v>1536.2</c:v>
                </c:pt>
                <c:pt idx="84">
                  <c:v>1563.7</c:v>
                </c:pt>
                <c:pt idx="85">
                  <c:v>1545.35</c:v>
                </c:pt>
                <c:pt idx="86">
                  <c:v>1535.97</c:v>
                </c:pt>
                <c:pt idx="87">
                  <c:v>1516.32</c:v>
                </c:pt>
                <c:pt idx="88">
                  <c:v>1474.3</c:v>
                </c:pt>
                <c:pt idx="89">
                  <c:v>1495.6</c:v>
                </c:pt>
                <c:pt idx="90">
                  <c:v>1513.75</c:v>
                </c:pt>
                <c:pt idx="91">
                  <c:v>1516.28</c:v>
                </c:pt>
                <c:pt idx="92">
                  <c:v>1501.2</c:v>
                </c:pt>
                <c:pt idx="93">
                  <c:v>1505.9</c:v>
                </c:pt>
                <c:pt idx="94">
                  <c:v>1495.02</c:v>
                </c:pt>
                <c:pt idx="95">
                  <c:v>1489.3</c:v>
                </c:pt>
                <c:pt idx="96">
                  <c:v>1486.8</c:v>
                </c:pt>
                <c:pt idx="97">
                  <c:v>1497.15</c:v>
                </c:pt>
                <c:pt idx="98">
                  <c:v>1493.35</c:v>
                </c:pt>
                <c:pt idx="99">
                  <c:v>1512.3</c:v>
                </c:pt>
                <c:pt idx="100">
                  <c:v>1517.03</c:v>
                </c:pt>
                <c:pt idx="101">
                  <c:v>1526.63</c:v>
                </c:pt>
                <c:pt idx="102">
                  <c:v>1525.32</c:v>
                </c:pt>
                <c:pt idx="103">
                  <c:v>1519.15</c:v>
                </c:pt>
                <c:pt idx="104">
                  <c:v>1536.4</c:v>
                </c:pt>
                <c:pt idx="105">
                  <c:v>1537.15</c:v>
                </c:pt>
                <c:pt idx="106">
                  <c:v>1535.8</c:v>
                </c:pt>
                <c:pt idx="107">
                  <c:v>1539.8</c:v>
                </c:pt>
                <c:pt idx="108">
                  <c:v>1533.57</c:v>
                </c:pt>
                <c:pt idx="109">
                  <c:v>1541.95</c:v>
                </c:pt>
                <c:pt idx="110">
                  <c:v>1544.65</c:v>
                </c:pt>
                <c:pt idx="111">
                  <c:v>1544.15</c:v>
                </c:pt>
                <c:pt idx="112">
                  <c:v>1537.65</c:v>
                </c:pt>
                <c:pt idx="113">
                  <c:v>1544.1</c:v>
                </c:pt>
                <c:pt idx="114">
                  <c:v>1531.65</c:v>
                </c:pt>
                <c:pt idx="115">
                  <c:v>1516.1</c:v>
                </c:pt>
                <c:pt idx="116">
                  <c:v>1523.78</c:v>
                </c:pt>
                <c:pt idx="117">
                  <c:v>1530.88</c:v>
                </c:pt>
                <c:pt idx="118">
                  <c:v>1529.8</c:v>
                </c:pt>
                <c:pt idx="119">
                  <c:v>1539.45</c:v>
                </c:pt>
                <c:pt idx="120">
                  <c:v>1540.7</c:v>
                </c:pt>
                <c:pt idx="121">
                  <c:v>1546.3</c:v>
                </c:pt>
                <c:pt idx="122">
                  <c:v>1548.95</c:v>
                </c:pt>
                <c:pt idx="123">
                  <c:v>1521.4</c:v>
                </c:pt>
                <c:pt idx="124">
                  <c:v>1502.65</c:v>
                </c:pt>
                <c:pt idx="125">
                  <c:v>1498.05</c:v>
                </c:pt>
                <c:pt idx="126">
                  <c:v>1501.4</c:v>
                </c:pt>
                <c:pt idx="127">
                  <c:v>1512.3</c:v>
                </c:pt>
                <c:pt idx="128">
                  <c:v>1500.35</c:v>
                </c:pt>
                <c:pt idx="129">
                  <c:v>1487.78</c:v>
                </c:pt>
                <c:pt idx="130">
                  <c:v>1497.07</c:v>
                </c:pt>
                <c:pt idx="131">
                  <c:v>1515.65</c:v>
                </c:pt>
                <c:pt idx="132">
                  <c:v>1528.9</c:v>
                </c:pt>
                <c:pt idx="133">
                  <c:v>1532.38</c:v>
                </c:pt>
                <c:pt idx="134">
                  <c:v>1544.15</c:v>
                </c:pt>
                <c:pt idx="135">
                  <c:v>1553.47</c:v>
                </c:pt>
                <c:pt idx="136">
                  <c:v>1567.7</c:v>
                </c:pt>
                <c:pt idx="137">
                  <c:v>1582.38</c:v>
                </c:pt>
                <c:pt idx="138">
                  <c:v>1587.3</c:v>
                </c:pt>
                <c:pt idx="139">
                  <c:v>1593.55</c:v>
                </c:pt>
                <c:pt idx="140">
                  <c:v>1604.85</c:v>
                </c:pt>
                <c:pt idx="141">
                  <c:v>1588.45</c:v>
                </c:pt>
                <c:pt idx="142">
                  <c:v>1600.5</c:v>
                </c:pt>
                <c:pt idx="143">
                  <c:v>1590.7</c:v>
                </c:pt>
                <c:pt idx="144">
                  <c:v>1601.27</c:v>
                </c:pt>
                <c:pt idx="145">
                  <c:v>1614.15</c:v>
                </c:pt>
                <c:pt idx="146">
                  <c:v>1619.3</c:v>
                </c:pt>
                <c:pt idx="147">
                  <c:v>1613.65</c:v>
                </c:pt>
                <c:pt idx="148">
                  <c:v>1615.95</c:v>
                </c:pt>
                <c:pt idx="149">
                  <c:v>1627.88</c:v>
                </c:pt>
                <c:pt idx="150">
                  <c:v>1619</c:v>
                </c:pt>
                <c:pt idx="151">
                  <c:v>1661.18</c:v>
                </c:pt>
                <c:pt idx="152">
                  <c:v>1661.75</c:v>
                </c:pt>
                <c:pt idx="153">
                  <c:v>1646.53</c:v>
                </c:pt>
                <c:pt idx="154">
                  <c:v>1663.8</c:v>
                </c:pt>
                <c:pt idx="155">
                  <c:v>1719.53</c:v>
                </c:pt>
                <c:pt idx="156">
                  <c:v>1740.4</c:v>
                </c:pt>
                <c:pt idx="157">
                  <c:v>1793.05</c:v>
                </c:pt>
                <c:pt idx="158">
                  <c:v>1764.1</c:v>
                </c:pt>
                <c:pt idx="159">
                  <c:v>1746.9</c:v>
                </c:pt>
                <c:pt idx="160">
                  <c:v>1765.85</c:v>
                </c:pt>
                <c:pt idx="161">
                  <c:v>1785.7</c:v>
                </c:pt>
                <c:pt idx="162">
                  <c:v>1791.25</c:v>
                </c:pt>
                <c:pt idx="163">
                  <c:v>1823.8</c:v>
                </c:pt>
                <c:pt idx="164">
                  <c:v>1852.1</c:v>
                </c:pt>
                <c:pt idx="165">
                  <c:v>1897.6</c:v>
                </c:pt>
                <c:pt idx="166">
                  <c:v>1828.35</c:v>
                </c:pt>
                <c:pt idx="167">
                  <c:v>1759.32</c:v>
                </c:pt>
                <c:pt idx="168">
                  <c:v>1774.15</c:v>
                </c:pt>
                <c:pt idx="169">
                  <c:v>1827.95</c:v>
                </c:pt>
                <c:pt idx="170">
                  <c:v>1788.43</c:v>
                </c:pt>
                <c:pt idx="171">
                  <c:v>1835.43</c:v>
                </c:pt>
                <c:pt idx="172">
                  <c:v>1825.72</c:v>
                </c:pt>
                <c:pt idx="173">
                  <c:v>1826.15</c:v>
                </c:pt>
                <c:pt idx="174">
                  <c:v>1882.88</c:v>
                </c:pt>
                <c:pt idx="175">
                  <c:v>1900.23</c:v>
                </c:pt>
                <c:pt idx="176">
                  <c:v>1875.4</c:v>
                </c:pt>
                <c:pt idx="177">
                  <c:v>1817.47</c:v>
                </c:pt>
                <c:pt idx="178">
                  <c:v>1870.18</c:v>
                </c:pt>
                <c:pt idx="179">
                  <c:v>1855.7</c:v>
                </c:pt>
                <c:pt idx="180">
                  <c:v>1815.3</c:v>
                </c:pt>
                <c:pt idx="181">
                  <c:v>1833.6</c:v>
                </c:pt>
                <c:pt idx="182">
                  <c:v>1819.63</c:v>
                </c:pt>
                <c:pt idx="183">
                  <c:v>1788.57</c:v>
                </c:pt>
                <c:pt idx="184">
                  <c:v>1811.88</c:v>
                </c:pt>
                <c:pt idx="185">
                  <c:v>1778.68</c:v>
                </c:pt>
                <c:pt idx="186">
                  <c:v>1803.63</c:v>
                </c:pt>
                <c:pt idx="187">
                  <c:v>1782.35</c:v>
                </c:pt>
                <c:pt idx="188">
                  <c:v>1740.13</c:v>
                </c:pt>
                <c:pt idx="189">
                  <c:v>1656.8</c:v>
                </c:pt>
                <c:pt idx="190">
                  <c:v>1626.35</c:v>
                </c:pt>
                <c:pt idx="191">
                  <c:v>1650.13</c:v>
                </c:pt>
                <c:pt idx="192">
                  <c:v>1608.8</c:v>
                </c:pt>
                <c:pt idx="193">
                  <c:v>1614.4</c:v>
                </c:pt>
                <c:pt idx="194">
                  <c:v>1623.97</c:v>
                </c:pt>
                <c:pt idx="195">
                  <c:v>1658.32</c:v>
                </c:pt>
                <c:pt idx="196">
                  <c:v>1623.95</c:v>
                </c:pt>
                <c:pt idx="197">
                  <c:v>1641.05</c:v>
                </c:pt>
                <c:pt idx="198">
                  <c:v>1651.43</c:v>
                </c:pt>
                <c:pt idx="199">
                  <c:v>1637.85</c:v>
                </c:pt>
                <c:pt idx="200">
                  <c:v>1676.55</c:v>
                </c:pt>
                <c:pt idx="201">
                  <c:v>1662.4</c:v>
                </c:pt>
                <c:pt idx="202">
                  <c:v>1676.03</c:v>
                </c:pt>
                <c:pt idx="203">
                  <c:v>1668.14</c:v>
                </c:pt>
                <c:pt idx="204">
                  <c:v>1680.73</c:v>
                </c:pt>
                <c:pt idx="205">
                  <c:v>1670.85</c:v>
                </c:pt>
                <c:pt idx="206">
                  <c:v>1657.85</c:v>
                </c:pt>
                <c:pt idx="207">
                  <c:v>1640.75</c:v>
                </c:pt>
                <c:pt idx="208">
                  <c:v>1620.8</c:v>
                </c:pt>
                <c:pt idx="209">
                  <c:v>1642.38</c:v>
                </c:pt>
                <c:pt idx="210">
                  <c:v>1653.48</c:v>
                </c:pt>
                <c:pt idx="211">
                  <c:v>1705.53</c:v>
                </c:pt>
                <c:pt idx="212">
                  <c:v>1724.82</c:v>
                </c:pt>
                <c:pt idx="213">
                  <c:v>1744.85</c:v>
                </c:pt>
                <c:pt idx="214">
                  <c:v>1743.75</c:v>
                </c:pt>
                <c:pt idx="215">
                  <c:v>1714.85</c:v>
                </c:pt>
                <c:pt idx="216">
                  <c:v>1719.9</c:v>
                </c:pt>
                <c:pt idx="217">
                  <c:v>1738.6</c:v>
                </c:pt>
                <c:pt idx="218">
                  <c:v>1763.82</c:v>
                </c:pt>
                <c:pt idx="219">
                  <c:v>1754.65</c:v>
                </c:pt>
                <c:pt idx="220">
                  <c:v>1795.1</c:v>
                </c:pt>
                <c:pt idx="221">
                  <c:v>1786.3</c:v>
                </c:pt>
                <c:pt idx="222">
                  <c:v>1769.95</c:v>
                </c:pt>
                <c:pt idx="223">
                  <c:v>1758.4</c:v>
                </c:pt>
                <c:pt idx="224">
                  <c:v>1788.68</c:v>
                </c:pt>
                <c:pt idx="225">
                  <c:v>1780.43</c:v>
                </c:pt>
                <c:pt idx="226">
                  <c:v>1780.82</c:v>
                </c:pt>
                <c:pt idx="227">
                  <c:v>1763.38</c:v>
                </c:pt>
                <c:pt idx="228">
                  <c:v>1721.78</c:v>
                </c:pt>
                <c:pt idx="229">
                  <c:v>1723.95</c:v>
                </c:pt>
                <c:pt idx="230">
                  <c:v>1677.32</c:v>
                </c:pt>
                <c:pt idx="231">
                  <c:v>1699.82</c:v>
                </c:pt>
                <c:pt idx="232">
                  <c:v>1692.27</c:v>
                </c:pt>
                <c:pt idx="233">
                  <c:v>1694.32</c:v>
                </c:pt>
                <c:pt idx="234">
                  <c:v>1683.53</c:v>
                </c:pt>
                <c:pt idx="235">
                  <c:v>1712.35</c:v>
                </c:pt>
                <c:pt idx="236">
                  <c:v>1715.72</c:v>
                </c:pt>
                <c:pt idx="237">
                  <c:v>1746.38</c:v>
                </c:pt>
                <c:pt idx="238">
                  <c:v>1744.82</c:v>
                </c:pt>
                <c:pt idx="239">
                  <c:v>1746.75</c:v>
                </c:pt>
                <c:pt idx="240">
                  <c:v>1723</c:v>
                </c:pt>
                <c:pt idx="241">
                  <c:v>1728.2</c:v>
                </c:pt>
                <c:pt idx="242">
                  <c:v>1741.8</c:v>
                </c:pt>
                <c:pt idx="243">
                  <c:v>1708.38</c:v>
                </c:pt>
                <c:pt idx="244">
                  <c:v>1711.6</c:v>
                </c:pt>
                <c:pt idx="245">
                  <c:v>1666.57</c:v>
                </c:pt>
                <c:pt idx="246">
                  <c:v>1631.57</c:v>
                </c:pt>
                <c:pt idx="247">
                  <c:v>1574.05</c:v>
                </c:pt>
                <c:pt idx="248">
                  <c:v>1570.52</c:v>
                </c:pt>
                <c:pt idx="249">
                  <c:v>1598.95</c:v>
                </c:pt>
                <c:pt idx="250">
                  <c:v>1594.27</c:v>
                </c:pt>
                <c:pt idx="251">
                  <c:v>1615.9</c:v>
                </c:pt>
                <c:pt idx="252">
                  <c:v>1615.23</c:v>
                </c:pt>
                <c:pt idx="253">
                  <c:v>1605.55</c:v>
                </c:pt>
                <c:pt idx="254">
                  <c:v>1606.35</c:v>
                </c:pt>
                <c:pt idx="255">
                  <c:v>1606.95</c:v>
                </c:pt>
                <c:pt idx="256">
                  <c:v>1593.22</c:v>
                </c:pt>
                <c:pt idx="257">
                  <c:v>1555.43</c:v>
                </c:pt>
                <c:pt idx="258">
                  <c:v>1545.97</c:v>
                </c:pt>
                <c:pt idx="259">
                  <c:v>1563.7</c:v>
                </c:pt>
                <c:pt idx="260">
                  <c:v>1566.27</c:v>
                </c:pt>
                <c:pt idx="261">
                  <c:v>1603.5</c:v>
                </c:pt>
                <c:pt idx="262">
                  <c:v>1611.6</c:v>
                </c:pt>
                <c:pt idx="263">
                  <c:v>1622.72</c:v>
                </c:pt>
                <c:pt idx="264">
                  <c:v>1617.95</c:v>
                </c:pt>
                <c:pt idx="265">
                  <c:v>1611.57</c:v>
                </c:pt>
                <c:pt idx="266">
                  <c:v>1632.35</c:v>
                </c:pt>
                <c:pt idx="267">
                  <c:v>1641.97</c:v>
                </c:pt>
                <c:pt idx="268">
                  <c:v>1650.25</c:v>
                </c:pt>
                <c:pt idx="269">
                  <c:v>1639</c:v>
                </c:pt>
                <c:pt idx="270">
                  <c:v>1643.8</c:v>
                </c:pt>
                <c:pt idx="271">
                  <c:v>1652.05</c:v>
                </c:pt>
                <c:pt idx="272">
                  <c:v>1659.95</c:v>
                </c:pt>
                <c:pt idx="273">
                  <c:v>1658.35</c:v>
                </c:pt>
                <c:pt idx="274">
                  <c:v>1666.65</c:v>
                </c:pt>
                <c:pt idx="275">
                  <c:v>1677.18</c:v>
                </c:pt>
                <c:pt idx="276">
                  <c:v>1665.68</c:v>
                </c:pt>
                <c:pt idx="277">
                  <c:v>1710.57</c:v>
                </c:pt>
                <c:pt idx="278">
                  <c:v>1720.65</c:v>
                </c:pt>
                <c:pt idx="279">
                  <c:v>1739.07</c:v>
                </c:pt>
                <c:pt idx="280">
                  <c:v>1730.07</c:v>
                </c:pt>
                <c:pt idx="281">
                  <c:v>1737.6</c:v>
                </c:pt>
                <c:pt idx="282">
                  <c:v>1743.4</c:v>
                </c:pt>
                <c:pt idx="283">
                  <c:v>1759.48</c:v>
                </c:pt>
                <c:pt idx="284">
                  <c:v>1726.25</c:v>
                </c:pt>
                <c:pt idx="285">
                  <c:v>1720.35</c:v>
                </c:pt>
                <c:pt idx="286">
                  <c:v>1745.48</c:v>
                </c:pt>
                <c:pt idx="287">
                  <c:v>1733.2</c:v>
                </c:pt>
                <c:pt idx="288">
                  <c:v>1729.4</c:v>
                </c:pt>
                <c:pt idx="289">
                  <c:v>1722</c:v>
                </c:pt>
                <c:pt idx="290">
                  <c:v>1722.27</c:v>
                </c:pt>
                <c:pt idx="291">
                  <c:v>1720.18</c:v>
                </c:pt>
                <c:pt idx="292">
                  <c:v>1728.15</c:v>
                </c:pt>
                <c:pt idx="293">
                  <c:v>1728.07</c:v>
                </c:pt>
                <c:pt idx="294">
                  <c:v>1723.38</c:v>
                </c:pt>
                <c:pt idx="295">
                  <c:v>1734.95</c:v>
                </c:pt>
                <c:pt idx="296">
                  <c:v>1759.13</c:v>
                </c:pt>
                <c:pt idx="297">
                  <c:v>1776.22</c:v>
                </c:pt>
                <c:pt idx="298">
                  <c:v>1780.68</c:v>
                </c:pt>
                <c:pt idx="299">
                  <c:v>1772.45</c:v>
                </c:pt>
                <c:pt idx="300">
                  <c:v>1767.68</c:v>
                </c:pt>
                <c:pt idx="301">
                  <c:v>1784.23</c:v>
                </c:pt>
                <c:pt idx="302">
                  <c:v>1696.85</c:v>
                </c:pt>
                <c:pt idx="303">
                  <c:v>1718.28</c:v>
                </c:pt>
                <c:pt idx="304">
                  <c:v>1712.6</c:v>
                </c:pt>
                <c:pt idx="305">
                  <c:v>1706.5</c:v>
                </c:pt>
                <c:pt idx="306">
                  <c:v>1674.32</c:v>
                </c:pt>
                <c:pt idx="307">
                  <c:v>1684.98</c:v>
                </c:pt>
                <c:pt idx="308">
                  <c:v>1699.77</c:v>
                </c:pt>
                <c:pt idx="309">
                  <c:v>1713.65</c:v>
                </c:pt>
                <c:pt idx="310">
                  <c:v>1701.32</c:v>
                </c:pt>
                <c:pt idx="311">
                  <c:v>1674.1</c:v>
                </c:pt>
                <c:pt idx="312">
                  <c:v>1644.88</c:v>
                </c:pt>
                <c:pt idx="313">
                  <c:v>1658.43</c:v>
                </c:pt>
                <c:pt idx="314">
                  <c:v>1660</c:v>
                </c:pt>
                <c:pt idx="315">
                  <c:v>1664.52</c:v>
                </c:pt>
                <c:pt idx="316">
                  <c:v>1650.77</c:v>
                </c:pt>
                <c:pt idx="317">
                  <c:v>1650.43</c:v>
                </c:pt>
                <c:pt idx="318">
                  <c:v>1645.9</c:v>
                </c:pt>
                <c:pt idx="319">
                  <c:v>1661.9</c:v>
                </c:pt>
                <c:pt idx="320">
                  <c:v>1690.07</c:v>
                </c:pt>
                <c:pt idx="321">
                  <c:v>1680.77</c:v>
                </c:pt>
                <c:pt idx="322">
                  <c:v>1663.68</c:v>
                </c:pt>
                <c:pt idx="323">
                  <c:v>1661.57</c:v>
                </c:pt>
                <c:pt idx="324">
                  <c:v>1668.35</c:v>
                </c:pt>
                <c:pt idx="325">
                  <c:v>1677.68</c:v>
                </c:pt>
                <c:pt idx="326">
                  <c:v>1646.13</c:v>
                </c:pt>
                <c:pt idx="327">
                  <c:v>1620.77</c:v>
                </c:pt>
                <c:pt idx="328">
                  <c:v>1631.23</c:v>
                </c:pt>
                <c:pt idx="329">
                  <c:v>1636.43</c:v>
                </c:pt>
                <c:pt idx="330">
                  <c:v>1640.2</c:v>
                </c:pt>
                <c:pt idx="331">
                  <c:v>1659.93</c:v>
                </c:pt>
                <c:pt idx="332">
                  <c:v>1659.13</c:v>
                </c:pt>
                <c:pt idx="333">
                  <c:v>1675.77</c:v>
                </c:pt>
                <c:pt idx="334">
                  <c:v>1658.15</c:v>
                </c:pt>
                <c:pt idx="335">
                  <c:v>1651.88</c:v>
                </c:pt>
                <c:pt idx="336">
                  <c:v>1649.57</c:v>
                </c:pt>
                <c:pt idx="337">
                  <c:v>1642.1</c:v>
                </c:pt>
                <c:pt idx="338">
                  <c:v>1642.93</c:v>
                </c:pt>
                <c:pt idx="339">
                  <c:v>1642.93</c:v>
                </c:pt>
                <c:pt idx="340">
                  <c:v>1638.82</c:v>
                </c:pt>
                <c:pt idx="341">
                  <c:v>1642.27</c:v>
                </c:pt>
                <c:pt idx="342">
                  <c:v>1643.63</c:v>
                </c:pt>
                <c:pt idx="343">
                  <c:v>1657.43</c:v>
                </c:pt>
                <c:pt idx="344">
                  <c:v>1662.75</c:v>
                </c:pt>
                <c:pt idx="345">
                  <c:v>1664.75</c:v>
                </c:pt>
                <c:pt idx="346">
                  <c:v>1662.43</c:v>
                </c:pt>
                <c:pt idx="347">
                  <c:v>1653.5</c:v>
                </c:pt>
                <c:pt idx="348">
                  <c:v>1635.98</c:v>
                </c:pt>
                <c:pt idx="349">
                  <c:v>1642.22</c:v>
                </c:pt>
                <c:pt idx="350">
                  <c:v>1638.55</c:v>
                </c:pt>
                <c:pt idx="351">
                  <c:v>1605.47</c:v>
                </c:pt>
                <c:pt idx="352">
                  <c:v>1589.57</c:v>
                </c:pt>
                <c:pt idx="353">
                  <c:v>1594.02</c:v>
                </c:pt>
                <c:pt idx="354">
                  <c:v>1579.4</c:v>
                </c:pt>
                <c:pt idx="355">
                  <c:v>1556.72</c:v>
                </c:pt>
                <c:pt idx="356">
                  <c:v>1544.21</c:v>
                </c:pt>
                <c:pt idx="357">
                  <c:v>1539.57</c:v>
                </c:pt>
                <c:pt idx="358">
                  <c:v>1574.27</c:v>
                </c:pt>
                <c:pt idx="359">
                  <c:v>1592.99</c:v>
                </c:pt>
                <c:pt idx="360">
                  <c:v>1593.07</c:v>
                </c:pt>
                <c:pt idx="361">
                  <c:v>1568.5</c:v>
                </c:pt>
                <c:pt idx="362">
                  <c:v>1561.45</c:v>
                </c:pt>
                <c:pt idx="363">
                  <c:v>1559.25</c:v>
                </c:pt>
                <c:pt idx="364">
                  <c:v>1573.03</c:v>
                </c:pt>
                <c:pt idx="365">
                  <c:v>1573.4</c:v>
                </c:pt>
                <c:pt idx="366">
                  <c:v>1555.15</c:v>
                </c:pt>
                <c:pt idx="367">
                  <c:v>1563.38</c:v>
                </c:pt>
                <c:pt idx="368">
                  <c:v>1560.43</c:v>
                </c:pt>
                <c:pt idx="369">
                  <c:v>1624.1</c:v>
                </c:pt>
                <c:pt idx="370">
                  <c:v>1618.85</c:v>
                </c:pt>
                <c:pt idx="371">
                  <c:v>1617.05</c:v>
                </c:pt>
                <c:pt idx="372">
                  <c:v>1619.3</c:v>
                </c:pt>
                <c:pt idx="373">
                  <c:v>1589.4</c:v>
                </c:pt>
                <c:pt idx="374">
                  <c:v>1593.45</c:v>
                </c:pt>
                <c:pt idx="375">
                  <c:v>1596.77</c:v>
                </c:pt>
                <c:pt idx="376">
                  <c:v>1609.8</c:v>
                </c:pt>
                <c:pt idx="377">
                  <c:v>1617.05</c:v>
                </c:pt>
                <c:pt idx="378">
                  <c:v>1623.73</c:v>
                </c:pt>
                <c:pt idx="379">
                  <c:v>1627.1</c:v>
                </c:pt>
                <c:pt idx="380">
                  <c:v>1628.07</c:v>
                </c:pt>
                <c:pt idx="381">
                  <c:v>1618.52</c:v>
                </c:pt>
                <c:pt idx="382">
                  <c:v>1607.48</c:v>
                </c:pt>
                <c:pt idx="383">
                  <c:v>1566.28</c:v>
                </c:pt>
                <c:pt idx="384">
                  <c:v>1572.45</c:v>
                </c:pt>
                <c:pt idx="385">
                  <c:v>1584.48</c:v>
                </c:pt>
                <c:pt idx="386">
                  <c:v>1572.93</c:v>
                </c:pt>
                <c:pt idx="387">
                  <c:v>1574.2</c:v>
                </c:pt>
                <c:pt idx="388">
                  <c:v>1552.63</c:v>
                </c:pt>
                <c:pt idx="389">
                  <c:v>1597.4</c:v>
                </c:pt>
                <c:pt idx="390">
                  <c:v>1597.1</c:v>
                </c:pt>
                <c:pt idx="391">
                  <c:v>1617.35</c:v>
                </c:pt>
                <c:pt idx="392">
                  <c:v>1615.63</c:v>
                </c:pt>
                <c:pt idx="393">
                  <c:v>1604.68</c:v>
                </c:pt>
                <c:pt idx="394">
                  <c:v>1583.75</c:v>
                </c:pt>
                <c:pt idx="395">
                  <c:v>1587.68</c:v>
                </c:pt>
                <c:pt idx="396">
                  <c:v>1567.28</c:v>
                </c:pt>
                <c:pt idx="397">
                  <c:v>1576.4</c:v>
                </c:pt>
                <c:pt idx="398">
                  <c:v>1571.95</c:v>
                </c:pt>
                <c:pt idx="399">
                  <c:v>1589.68</c:v>
                </c:pt>
                <c:pt idx="400">
                  <c:v>1589.38</c:v>
                </c:pt>
                <c:pt idx="401">
                  <c:v>1583.4</c:v>
                </c:pt>
                <c:pt idx="402">
                  <c:v>1573.52</c:v>
                </c:pt>
                <c:pt idx="403">
                  <c:v>1581.43</c:v>
                </c:pt>
                <c:pt idx="404">
                  <c:v>1584.5</c:v>
                </c:pt>
                <c:pt idx="405">
                  <c:v>1576.95</c:v>
                </c:pt>
                <c:pt idx="406">
                  <c:v>1580.95</c:v>
                </c:pt>
                <c:pt idx="407">
                  <c:v>1604.45</c:v>
                </c:pt>
                <c:pt idx="408">
                  <c:v>1615.77</c:v>
                </c:pt>
                <c:pt idx="409">
                  <c:v>1622.9</c:v>
                </c:pt>
                <c:pt idx="410">
                  <c:v>1621.97</c:v>
                </c:pt>
                <c:pt idx="411">
                  <c:v>1614.3</c:v>
                </c:pt>
                <c:pt idx="412">
                  <c:v>1599.48</c:v>
                </c:pt>
                <c:pt idx="413">
                  <c:v>1588.63</c:v>
                </c:pt>
                <c:pt idx="414">
                  <c:v>1603.48</c:v>
                </c:pt>
                <c:pt idx="415">
                  <c:v>1610.5</c:v>
                </c:pt>
                <c:pt idx="416">
                  <c:v>1612.2</c:v>
                </c:pt>
                <c:pt idx="417">
                  <c:v>1612.13</c:v>
                </c:pt>
                <c:pt idx="418">
                  <c:v>1617.25</c:v>
                </c:pt>
                <c:pt idx="419">
                  <c:v>1620.2</c:v>
                </c:pt>
                <c:pt idx="420">
                  <c:v>1609.75</c:v>
                </c:pt>
                <c:pt idx="421">
                  <c:v>1599.05</c:v>
                </c:pt>
                <c:pt idx="422">
                  <c:v>1603.1</c:v>
                </c:pt>
                <c:pt idx="423">
                  <c:v>1615.1</c:v>
                </c:pt>
                <c:pt idx="424">
                  <c:v>1616.05</c:v>
                </c:pt>
                <c:pt idx="425">
                  <c:v>1620.5</c:v>
                </c:pt>
                <c:pt idx="426">
                  <c:v>1637.8</c:v>
                </c:pt>
                <c:pt idx="427">
                  <c:v>1654.65</c:v>
                </c:pt>
                <c:pt idx="428">
                  <c:v>1670.6</c:v>
                </c:pt>
                <c:pt idx="429">
                  <c:v>1670.55</c:v>
                </c:pt>
                <c:pt idx="430">
                  <c:v>1664.1</c:v>
                </c:pt>
                <c:pt idx="431">
                  <c:v>1666.9</c:v>
                </c:pt>
                <c:pt idx="432">
                  <c:v>1656.5</c:v>
                </c:pt>
                <c:pt idx="433">
                  <c:v>1655.6</c:v>
                </c:pt>
                <c:pt idx="434">
                  <c:v>1692.01</c:v>
                </c:pt>
                <c:pt idx="435">
                  <c:v>1692.5</c:v>
                </c:pt>
                <c:pt idx="436">
                  <c:v>1695.75</c:v>
                </c:pt>
                <c:pt idx="437">
                  <c:v>1693</c:v>
                </c:pt>
                <c:pt idx="438">
                  <c:v>1700.28</c:v>
                </c:pt>
                <c:pt idx="439">
                  <c:v>1735.65</c:v>
                </c:pt>
                <c:pt idx="440">
                  <c:v>1726.25</c:v>
                </c:pt>
                <c:pt idx="441">
                  <c:v>1732.2</c:v>
                </c:pt>
                <c:pt idx="442">
                  <c:v>1730.8</c:v>
                </c:pt>
                <c:pt idx="443">
                  <c:v>1767.04</c:v>
                </c:pt>
                <c:pt idx="444">
                  <c:v>1770.4</c:v>
                </c:pt>
                <c:pt idx="445">
                  <c:v>1761.45</c:v>
                </c:pt>
                <c:pt idx="446">
                  <c:v>1772</c:v>
                </c:pt>
                <c:pt idx="447">
                  <c:v>1770.4</c:v>
                </c:pt>
                <c:pt idx="448">
                  <c:v>1768.6</c:v>
                </c:pt>
                <c:pt idx="449">
                  <c:v>1773.1</c:v>
                </c:pt>
                <c:pt idx="450">
                  <c:v>1764.45</c:v>
                </c:pt>
                <c:pt idx="451">
                  <c:v>1760.65</c:v>
                </c:pt>
                <c:pt idx="452">
                  <c:v>1752.75</c:v>
                </c:pt>
                <c:pt idx="453">
                  <c:v>1777.25</c:v>
                </c:pt>
                <c:pt idx="454">
                  <c:v>1772.1</c:v>
                </c:pt>
                <c:pt idx="455">
                  <c:v>1775.3</c:v>
                </c:pt>
                <c:pt idx="456">
                  <c:v>1774.7</c:v>
                </c:pt>
                <c:pt idx="457">
                  <c:v>1778</c:v>
                </c:pt>
                <c:pt idx="458">
                  <c:v>1790.4</c:v>
                </c:pt>
                <c:pt idx="459">
                  <c:v>1780.6</c:v>
                </c:pt>
                <c:pt idx="460">
                  <c:v>1774.95</c:v>
                </c:pt>
                <c:pt idx="461">
                  <c:v>1764.3</c:v>
                </c:pt>
                <c:pt idx="462">
                  <c:v>1762.35</c:v>
                </c:pt>
                <c:pt idx="463">
                  <c:v>1767.35</c:v>
                </c:pt>
                <c:pt idx="464">
                  <c:v>1754.48</c:v>
                </c:pt>
                <c:pt idx="465">
                  <c:v>1737.55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92-3B48-A772-8C51A48D5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1107008"/>
        <c:axId val="531104384"/>
      </c:lineChart>
      <c:lineChart>
        <c:grouping val="standard"/>
        <c:varyColors val="0"/>
        <c:ser>
          <c:idx val="3"/>
          <c:order val="3"/>
          <c:tx>
            <c:strRef>
              <c:f>Data!$F$1:$F$2</c:f>
              <c:strCache>
                <c:ptCount val="2"/>
                <c:pt idx="0">
                  <c:v>Copper</c:v>
                </c:pt>
                <c:pt idx="1">
                  <c:v>US$/oz</c:v>
                </c:pt>
              </c:strCache>
            </c:strRef>
          </c:tx>
          <c:spPr>
            <a:ln w="28575" cap="rnd">
              <a:solidFill>
                <a:srgbClr val="F05C26"/>
              </a:solidFill>
              <a:round/>
            </a:ln>
            <a:effectLst/>
          </c:spPr>
          <c:marker>
            <c:symbol val="none"/>
          </c:marker>
          <c:cat>
            <c:numRef>
              <c:f>Data!$A$3:$A$468</c:f>
              <c:numCache>
                <c:formatCode>m/d/yy</c:formatCode>
                <c:ptCount val="466"/>
                <c:pt idx="0">
                  <c:v>40544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</c:numCache>
            </c:numRef>
          </c:cat>
          <c:val>
            <c:numRef>
              <c:f>Data!$F$3:$F$468</c:f>
              <c:numCache>
                <c:formatCode>_ * #,##0.00_ ;_ * \-#,##0.00_ ;_ * "-"??_ ;_ @_ </c:formatCode>
                <c:ptCount val="466"/>
                <c:pt idx="0">
                  <c:v>0.27374999999999999</c:v>
                </c:pt>
                <c:pt idx="1">
                  <c:v>0.27312500000000001</c:v>
                </c:pt>
                <c:pt idx="2">
                  <c:v>0.27187499999999998</c:v>
                </c:pt>
                <c:pt idx="3">
                  <c:v>0.26874999999999999</c:v>
                </c:pt>
                <c:pt idx="4">
                  <c:v>0.26750000000000002</c:v>
                </c:pt>
                <c:pt idx="5">
                  <c:v>0.26437500000000003</c:v>
                </c:pt>
                <c:pt idx="6">
                  <c:v>0.27</c:v>
                </c:pt>
                <c:pt idx="7">
                  <c:v>0.27500000000000002</c:v>
                </c:pt>
                <c:pt idx="8">
                  <c:v>0.27250000000000002</c:v>
                </c:pt>
                <c:pt idx="9">
                  <c:v>0.27374999999999999</c:v>
                </c:pt>
                <c:pt idx="10">
                  <c:v>0.27374999999999999</c:v>
                </c:pt>
                <c:pt idx="11">
                  <c:v>0.27562500000000001</c:v>
                </c:pt>
                <c:pt idx="12">
                  <c:v>0.27187499999999998</c:v>
                </c:pt>
                <c:pt idx="13">
                  <c:v>0.265625</c:v>
                </c:pt>
                <c:pt idx="14">
                  <c:v>0.268125</c:v>
                </c:pt>
                <c:pt idx="15">
                  <c:v>0.270625</c:v>
                </c:pt>
                <c:pt idx="16">
                  <c:v>0.26250000000000001</c:v>
                </c:pt>
                <c:pt idx="17">
                  <c:v>0.26500000000000001</c:v>
                </c:pt>
                <c:pt idx="18">
                  <c:v>0.268125</c:v>
                </c:pt>
                <c:pt idx="19">
                  <c:v>0.270625</c:v>
                </c:pt>
                <c:pt idx="20">
                  <c:v>0.27687499999999998</c:v>
                </c:pt>
                <c:pt idx="21">
                  <c:v>0.28249999999999997</c:v>
                </c:pt>
                <c:pt idx="22">
                  <c:v>0.28249999999999997</c:v>
                </c:pt>
                <c:pt idx="23">
                  <c:v>0.28187499999999999</c:v>
                </c:pt>
                <c:pt idx="24">
                  <c:v>0.28499999999999998</c:v>
                </c:pt>
                <c:pt idx="25">
                  <c:v>0.28499999999999998</c:v>
                </c:pt>
                <c:pt idx="26">
                  <c:v>0.28562500000000002</c:v>
                </c:pt>
                <c:pt idx="27">
                  <c:v>0.28187499999999999</c:v>
                </c:pt>
                <c:pt idx="28">
                  <c:v>0.28187499999999999</c:v>
                </c:pt>
                <c:pt idx="29">
                  <c:v>0.28249999999999997</c:v>
                </c:pt>
                <c:pt idx="30">
                  <c:v>0.28875000000000001</c:v>
                </c:pt>
                <c:pt idx="31">
                  <c:v>0.28437499999999999</c:v>
                </c:pt>
                <c:pt idx="32">
                  <c:v>0.27937499999999998</c:v>
                </c:pt>
                <c:pt idx="33">
                  <c:v>0.27812500000000001</c:v>
                </c:pt>
                <c:pt idx="34">
                  <c:v>0.28000000000000003</c:v>
                </c:pt>
                <c:pt idx="35">
                  <c:v>0.27812500000000001</c:v>
                </c:pt>
                <c:pt idx="36">
                  <c:v>0.27124999999999999</c:v>
                </c:pt>
                <c:pt idx="37">
                  <c:v>0.26687499999999997</c:v>
                </c:pt>
                <c:pt idx="38">
                  <c:v>0.26937499999999998</c:v>
                </c:pt>
                <c:pt idx="39">
                  <c:v>0.27687499999999998</c:v>
                </c:pt>
                <c:pt idx="40">
                  <c:v>0.28000000000000003</c:v>
                </c:pt>
                <c:pt idx="41">
                  <c:v>0.27937499999999998</c:v>
                </c:pt>
                <c:pt idx="42">
                  <c:v>0.28000000000000003</c:v>
                </c:pt>
                <c:pt idx="43">
                  <c:v>0.28062500000000001</c:v>
                </c:pt>
                <c:pt idx="44">
                  <c:v>0.28000000000000003</c:v>
                </c:pt>
                <c:pt idx="45">
                  <c:v>0.26874999999999999</c:v>
                </c:pt>
                <c:pt idx="46">
                  <c:v>0.27</c:v>
                </c:pt>
                <c:pt idx="47">
                  <c:v>0.26250000000000001</c:v>
                </c:pt>
                <c:pt idx="48">
                  <c:v>0.26</c:v>
                </c:pt>
                <c:pt idx="49">
                  <c:v>0.26</c:v>
                </c:pt>
                <c:pt idx="50">
                  <c:v>0.26</c:v>
                </c:pt>
                <c:pt idx="51">
                  <c:v>0.25812499999999999</c:v>
                </c:pt>
                <c:pt idx="52">
                  <c:v>0.26250000000000001</c:v>
                </c:pt>
                <c:pt idx="53">
                  <c:v>0.27124999999999999</c:v>
                </c:pt>
                <c:pt idx="54">
                  <c:v>0.26937499999999998</c:v>
                </c:pt>
                <c:pt idx="55">
                  <c:v>0.26624999999999999</c:v>
                </c:pt>
                <c:pt idx="56">
                  <c:v>0.26874999999999999</c:v>
                </c:pt>
                <c:pt idx="57">
                  <c:v>0.27562500000000001</c:v>
                </c:pt>
                <c:pt idx="58">
                  <c:v>0.27500000000000002</c:v>
                </c:pt>
                <c:pt idx="59">
                  <c:v>0.27437499999999998</c:v>
                </c:pt>
                <c:pt idx="60">
                  <c:v>0.27</c:v>
                </c:pt>
                <c:pt idx="61">
                  <c:v>0.27124999999999999</c:v>
                </c:pt>
                <c:pt idx="62">
                  <c:v>0.265625</c:v>
                </c:pt>
                <c:pt idx="63">
                  <c:v>0.26687499999999997</c:v>
                </c:pt>
                <c:pt idx="64">
                  <c:v>0.26500000000000001</c:v>
                </c:pt>
                <c:pt idx="65">
                  <c:v>0.26374999999999998</c:v>
                </c:pt>
                <c:pt idx="66">
                  <c:v>0.265625</c:v>
                </c:pt>
                <c:pt idx="67">
                  <c:v>0.27187499999999998</c:v>
                </c:pt>
                <c:pt idx="68">
                  <c:v>0.27374999999999999</c:v>
                </c:pt>
                <c:pt idx="69">
                  <c:v>0.27937499999999998</c:v>
                </c:pt>
                <c:pt idx="70">
                  <c:v>0.27875</c:v>
                </c:pt>
                <c:pt idx="71">
                  <c:v>0.27250000000000002</c:v>
                </c:pt>
                <c:pt idx="72">
                  <c:v>0.26874999999999999</c:v>
                </c:pt>
                <c:pt idx="73">
                  <c:v>0.26624999999999999</c:v>
                </c:pt>
                <c:pt idx="74">
                  <c:v>0.26624999999999999</c:v>
                </c:pt>
                <c:pt idx="75">
                  <c:v>0.260625</c:v>
                </c:pt>
                <c:pt idx="76">
                  <c:v>0.26437500000000003</c:v>
                </c:pt>
                <c:pt idx="77">
                  <c:v>0.270625</c:v>
                </c:pt>
                <c:pt idx="78">
                  <c:v>0.27437499999999998</c:v>
                </c:pt>
                <c:pt idx="79">
                  <c:v>0.27437499999999998</c:v>
                </c:pt>
                <c:pt idx="80">
                  <c:v>0.27437499999999998</c:v>
                </c:pt>
                <c:pt idx="81">
                  <c:v>0.27</c:v>
                </c:pt>
                <c:pt idx="82">
                  <c:v>0.26374999999999998</c:v>
                </c:pt>
                <c:pt idx="83">
                  <c:v>0.26374999999999998</c:v>
                </c:pt>
                <c:pt idx="84">
                  <c:v>0.26374999999999998</c:v>
                </c:pt>
                <c:pt idx="85">
                  <c:v>0.26374999999999998</c:v>
                </c:pt>
                <c:pt idx="86">
                  <c:v>0.26437500000000003</c:v>
                </c:pt>
                <c:pt idx="87">
                  <c:v>0.25812499999999999</c:v>
                </c:pt>
                <c:pt idx="88">
                  <c:v>0.24937500000000001</c:v>
                </c:pt>
                <c:pt idx="89">
                  <c:v>0.25</c:v>
                </c:pt>
                <c:pt idx="90">
                  <c:v>0.25124999999999997</c:v>
                </c:pt>
                <c:pt idx="91">
                  <c:v>0.25187500000000002</c:v>
                </c:pt>
                <c:pt idx="92">
                  <c:v>0.24625</c:v>
                </c:pt>
                <c:pt idx="93">
                  <c:v>0.24687500000000001</c:v>
                </c:pt>
                <c:pt idx="94">
                  <c:v>0.24875</c:v>
                </c:pt>
                <c:pt idx="95">
                  <c:v>0.25</c:v>
                </c:pt>
                <c:pt idx="96">
                  <c:v>0.24875</c:v>
                </c:pt>
                <c:pt idx="97">
                  <c:v>0.25624999999999998</c:v>
                </c:pt>
                <c:pt idx="98">
                  <c:v>0.25312499999999999</c:v>
                </c:pt>
                <c:pt idx="99">
                  <c:v>0.25624999999999998</c:v>
                </c:pt>
                <c:pt idx="100">
                  <c:v>0.24875</c:v>
                </c:pt>
                <c:pt idx="101">
                  <c:v>0.25062499999999999</c:v>
                </c:pt>
                <c:pt idx="102">
                  <c:v>0.25687500000000002</c:v>
                </c:pt>
                <c:pt idx="103">
                  <c:v>0.25562499999999999</c:v>
                </c:pt>
                <c:pt idx="104">
                  <c:v>0.260625</c:v>
                </c:pt>
                <c:pt idx="105">
                  <c:v>0.260625</c:v>
                </c:pt>
                <c:pt idx="106">
                  <c:v>0.260625</c:v>
                </c:pt>
                <c:pt idx="107">
                  <c:v>0.25750000000000001</c:v>
                </c:pt>
                <c:pt idx="108">
                  <c:v>0.2525</c:v>
                </c:pt>
                <c:pt idx="109">
                  <c:v>0.25750000000000001</c:v>
                </c:pt>
                <c:pt idx="110">
                  <c:v>0.25874999999999998</c:v>
                </c:pt>
                <c:pt idx="111">
                  <c:v>0.25874999999999998</c:v>
                </c:pt>
                <c:pt idx="112">
                  <c:v>0.25562499999999999</c:v>
                </c:pt>
                <c:pt idx="113">
                  <c:v>0.25624999999999998</c:v>
                </c:pt>
                <c:pt idx="114">
                  <c:v>0.25312499999999999</c:v>
                </c:pt>
                <c:pt idx="115">
                  <c:v>0.2525</c:v>
                </c:pt>
                <c:pt idx="116">
                  <c:v>0.25937500000000002</c:v>
                </c:pt>
                <c:pt idx="117">
                  <c:v>0.25937500000000002</c:v>
                </c:pt>
                <c:pt idx="118">
                  <c:v>0.25687500000000002</c:v>
                </c:pt>
                <c:pt idx="119">
                  <c:v>0.25750000000000001</c:v>
                </c:pt>
                <c:pt idx="120">
                  <c:v>0.255</c:v>
                </c:pt>
                <c:pt idx="121">
                  <c:v>0.25750000000000001</c:v>
                </c:pt>
                <c:pt idx="122">
                  <c:v>0.25562499999999999</c:v>
                </c:pt>
                <c:pt idx="123">
                  <c:v>0.25374999999999998</c:v>
                </c:pt>
                <c:pt idx="124">
                  <c:v>0.25624999999999998</c:v>
                </c:pt>
                <c:pt idx="125">
                  <c:v>0.25374999999999998</c:v>
                </c:pt>
                <c:pt idx="126">
                  <c:v>0.25687500000000002</c:v>
                </c:pt>
                <c:pt idx="127">
                  <c:v>0.26374999999999998</c:v>
                </c:pt>
                <c:pt idx="128">
                  <c:v>0.26687499999999997</c:v>
                </c:pt>
                <c:pt idx="129">
                  <c:v>0.26750000000000002</c:v>
                </c:pt>
                <c:pt idx="130">
                  <c:v>0.26750000000000002</c:v>
                </c:pt>
                <c:pt idx="131">
                  <c:v>0.27</c:v>
                </c:pt>
                <c:pt idx="132">
                  <c:v>0.26937499999999998</c:v>
                </c:pt>
                <c:pt idx="133">
                  <c:v>0.27562500000000001</c:v>
                </c:pt>
                <c:pt idx="134">
                  <c:v>0.27312500000000001</c:v>
                </c:pt>
                <c:pt idx="135">
                  <c:v>0.270625</c:v>
                </c:pt>
                <c:pt idx="136">
                  <c:v>0.27312500000000001</c:v>
                </c:pt>
                <c:pt idx="137">
                  <c:v>0.27312500000000001</c:v>
                </c:pt>
                <c:pt idx="138">
                  <c:v>0.27250000000000002</c:v>
                </c:pt>
                <c:pt idx="139">
                  <c:v>0.27374999999999999</c:v>
                </c:pt>
                <c:pt idx="140">
                  <c:v>0.27437499999999998</c:v>
                </c:pt>
                <c:pt idx="141">
                  <c:v>0.27812500000000001</c:v>
                </c:pt>
                <c:pt idx="142">
                  <c:v>0.27625</c:v>
                </c:pt>
                <c:pt idx="143">
                  <c:v>0.27374999999999999</c:v>
                </c:pt>
                <c:pt idx="144">
                  <c:v>0.27374999999999999</c:v>
                </c:pt>
                <c:pt idx="145">
                  <c:v>0.27312500000000001</c:v>
                </c:pt>
                <c:pt idx="146">
                  <c:v>0.27750000000000002</c:v>
                </c:pt>
                <c:pt idx="147">
                  <c:v>0.27687499999999998</c:v>
                </c:pt>
                <c:pt idx="148">
                  <c:v>0.27750000000000002</c:v>
                </c:pt>
                <c:pt idx="149">
                  <c:v>0.27812500000000001</c:v>
                </c:pt>
                <c:pt idx="150">
                  <c:v>0.27312500000000001</c:v>
                </c:pt>
                <c:pt idx="151">
                  <c:v>0.27374999999999999</c:v>
                </c:pt>
                <c:pt idx="152">
                  <c:v>0.26937499999999998</c:v>
                </c:pt>
                <c:pt idx="153">
                  <c:v>0.26437500000000003</c:v>
                </c:pt>
                <c:pt idx="154">
                  <c:v>0.25562499999999999</c:v>
                </c:pt>
                <c:pt idx="155">
                  <c:v>0.24812500000000001</c:v>
                </c:pt>
                <c:pt idx="156">
                  <c:v>0.24687500000000001</c:v>
                </c:pt>
                <c:pt idx="157">
                  <c:v>0.24312500000000001</c:v>
                </c:pt>
                <c:pt idx="158">
                  <c:v>0.25124999999999997</c:v>
                </c:pt>
                <c:pt idx="159">
                  <c:v>0.25062499999999999</c:v>
                </c:pt>
                <c:pt idx="160">
                  <c:v>0.25187500000000002</c:v>
                </c:pt>
                <c:pt idx="161">
                  <c:v>0.25</c:v>
                </c:pt>
                <c:pt idx="162">
                  <c:v>0.25374999999999998</c:v>
                </c:pt>
                <c:pt idx="163">
                  <c:v>0.24812500000000001</c:v>
                </c:pt>
                <c:pt idx="164">
                  <c:v>0.24937500000000001</c:v>
                </c:pt>
                <c:pt idx="165">
                  <c:v>0.24687500000000001</c:v>
                </c:pt>
                <c:pt idx="166">
                  <c:v>0.25062499999999999</c:v>
                </c:pt>
                <c:pt idx="167">
                  <c:v>0.25124999999999997</c:v>
                </c:pt>
                <c:pt idx="168">
                  <c:v>0.25562499999999999</c:v>
                </c:pt>
                <c:pt idx="169">
                  <c:v>0.25687500000000002</c:v>
                </c:pt>
                <c:pt idx="170">
                  <c:v>0.25687500000000002</c:v>
                </c:pt>
                <c:pt idx="171">
                  <c:v>0.25937500000000002</c:v>
                </c:pt>
                <c:pt idx="172">
                  <c:v>0.26250000000000001</c:v>
                </c:pt>
                <c:pt idx="173">
                  <c:v>0.25874999999999998</c:v>
                </c:pt>
                <c:pt idx="174">
                  <c:v>0.25687500000000002</c:v>
                </c:pt>
                <c:pt idx="175">
                  <c:v>0.25374999999999998</c:v>
                </c:pt>
                <c:pt idx="176">
                  <c:v>0.2525</c:v>
                </c:pt>
                <c:pt idx="177">
                  <c:v>0.25750000000000001</c:v>
                </c:pt>
                <c:pt idx="178">
                  <c:v>0.25812499999999999</c:v>
                </c:pt>
                <c:pt idx="179">
                  <c:v>0.24937500000000001</c:v>
                </c:pt>
                <c:pt idx="180">
                  <c:v>0.2475</c:v>
                </c:pt>
                <c:pt idx="181">
                  <c:v>0.24812500000000001</c:v>
                </c:pt>
                <c:pt idx="182">
                  <c:v>0.24374999999999999</c:v>
                </c:pt>
                <c:pt idx="183">
                  <c:v>0.24625</c:v>
                </c:pt>
                <c:pt idx="184">
                  <c:v>0.24562500000000001</c:v>
                </c:pt>
                <c:pt idx="185">
                  <c:v>0.23624999999999999</c:v>
                </c:pt>
                <c:pt idx="186">
                  <c:v>0.23499999999999999</c:v>
                </c:pt>
                <c:pt idx="187">
                  <c:v>0.234375</c:v>
                </c:pt>
                <c:pt idx="188">
                  <c:v>0.21687500000000001</c:v>
                </c:pt>
                <c:pt idx="189">
                  <c:v>0.208125</c:v>
                </c:pt>
                <c:pt idx="190">
                  <c:v>0.205625</c:v>
                </c:pt>
                <c:pt idx="191">
                  <c:v>0.215</c:v>
                </c:pt>
                <c:pt idx="192">
                  <c:v>0.20499999999999999</c:v>
                </c:pt>
                <c:pt idx="193">
                  <c:v>0.204375</c:v>
                </c:pt>
                <c:pt idx="194">
                  <c:v>0.198125</c:v>
                </c:pt>
                <c:pt idx="195">
                  <c:v>0.19750000000000001</c:v>
                </c:pt>
                <c:pt idx="196">
                  <c:v>0.19187499999999999</c:v>
                </c:pt>
                <c:pt idx="197">
                  <c:v>0.1925</c:v>
                </c:pt>
                <c:pt idx="198">
                  <c:v>0.204375</c:v>
                </c:pt>
                <c:pt idx="199">
                  <c:v>0.208125</c:v>
                </c:pt>
                <c:pt idx="200">
                  <c:v>0.21187500000000001</c:v>
                </c:pt>
                <c:pt idx="201">
                  <c:v>0.20624999999999999</c:v>
                </c:pt>
                <c:pt idx="202">
                  <c:v>0.21312500000000001</c:v>
                </c:pt>
                <c:pt idx="203">
                  <c:v>0.206875</c:v>
                </c:pt>
                <c:pt idx="204">
                  <c:v>0.21375</c:v>
                </c:pt>
                <c:pt idx="205">
                  <c:v>0.21187500000000001</c:v>
                </c:pt>
                <c:pt idx="206">
                  <c:v>0.21062500000000001</c:v>
                </c:pt>
                <c:pt idx="207">
                  <c:v>0.20374999999999999</c:v>
                </c:pt>
                <c:pt idx="208">
                  <c:v>0.19062499999999999</c:v>
                </c:pt>
                <c:pt idx="209">
                  <c:v>0.20250000000000001</c:v>
                </c:pt>
                <c:pt idx="210">
                  <c:v>0.21625</c:v>
                </c:pt>
                <c:pt idx="211">
                  <c:v>0.21312500000000001</c:v>
                </c:pt>
                <c:pt idx="212">
                  <c:v>0.2175</c:v>
                </c:pt>
                <c:pt idx="213">
                  <c:v>0.230625</c:v>
                </c:pt>
                <c:pt idx="214">
                  <c:v>0.231875</c:v>
                </c:pt>
                <c:pt idx="215">
                  <c:v>0.22625000000000001</c:v>
                </c:pt>
                <c:pt idx="216">
                  <c:v>0.21875</c:v>
                </c:pt>
                <c:pt idx="217">
                  <c:v>0.22312499999999999</c:v>
                </c:pt>
                <c:pt idx="218">
                  <c:v>0.22375</c:v>
                </c:pt>
                <c:pt idx="219">
                  <c:v>0.2225</c:v>
                </c:pt>
                <c:pt idx="220">
                  <c:v>0.22125</c:v>
                </c:pt>
                <c:pt idx="221">
                  <c:v>0.22062499999999999</c:v>
                </c:pt>
                <c:pt idx="222">
                  <c:v>0.21562500000000001</c:v>
                </c:pt>
                <c:pt idx="223">
                  <c:v>0.21124999999999999</c:v>
                </c:pt>
                <c:pt idx="224">
                  <c:v>0.21625</c:v>
                </c:pt>
                <c:pt idx="225">
                  <c:v>0.21937499999999999</c:v>
                </c:pt>
                <c:pt idx="226">
                  <c:v>0.2175</c:v>
                </c:pt>
                <c:pt idx="227">
                  <c:v>0.21875</c:v>
                </c:pt>
                <c:pt idx="228">
                  <c:v>0.21312500000000001</c:v>
                </c:pt>
                <c:pt idx="229">
                  <c:v>0.21249999999999999</c:v>
                </c:pt>
                <c:pt idx="230">
                  <c:v>0.20624999999999999</c:v>
                </c:pt>
                <c:pt idx="231">
                  <c:v>0.206875</c:v>
                </c:pt>
                <c:pt idx="232">
                  <c:v>0.204375</c:v>
                </c:pt>
                <c:pt idx="233">
                  <c:v>0.20499999999999999</c:v>
                </c:pt>
                <c:pt idx="234">
                  <c:v>0.204375</c:v>
                </c:pt>
                <c:pt idx="235">
                  <c:v>0.21187500000000001</c:v>
                </c:pt>
                <c:pt idx="236">
                  <c:v>0.21187500000000001</c:v>
                </c:pt>
                <c:pt idx="237">
                  <c:v>0.2225</c:v>
                </c:pt>
                <c:pt idx="238">
                  <c:v>0.22</c:v>
                </c:pt>
                <c:pt idx="239">
                  <c:v>0.22312499999999999</c:v>
                </c:pt>
                <c:pt idx="240">
                  <c:v>0.22437499999999999</c:v>
                </c:pt>
                <c:pt idx="241">
                  <c:v>0.22125</c:v>
                </c:pt>
                <c:pt idx="242">
                  <c:v>0.22062499999999999</c:v>
                </c:pt>
                <c:pt idx="243">
                  <c:v>0.21812500000000001</c:v>
                </c:pt>
                <c:pt idx="244">
                  <c:v>0.22062499999999999</c:v>
                </c:pt>
                <c:pt idx="245">
                  <c:v>0.215</c:v>
                </c:pt>
                <c:pt idx="246">
                  <c:v>0.215</c:v>
                </c:pt>
                <c:pt idx="247">
                  <c:v>0.20374999999999999</c:v>
                </c:pt>
                <c:pt idx="248">
                  <c:v>0.20374999999999999</c:v>
                </c:pt>
                <c:pt idx="249">
                  <c:v>0.20749999999999999</c:v>
                </c:pt>
                <c:pt idx="250">
                  <c:v>0.205625</c:v>
                </c:pt>
                <c:pt idx="251">
                  <c:v>0.20937500000000001</c:v>
                </c:pt>
                <c:pt idx="252">
                  <c:v>0.21062500000000001</c:v>
                </c:pt>
                <c:pt idx="253">
                  <c:v>0.21375</c:v>
                </c:pt>
                <c:pt idx="254">
                  <c:v>0.21625</c:v>
                </c:pt>
                <c:pt idx="255">
                  <c:v>0.21625</c:v>
                </c:pt>
                <c:pt idx="256">
                  <c:v>0.21625</c:v>
                </c:pt>
                <c:pt idx="257">
                  <c:v>0.21124999999999999</c:v>
                </c:pt>
                <c:pt idx="258">
                  <c:v>0.21</c:v>
                </c:pt>
                <c:pt idx="259">
                  <c:v>0.215</c:v>
                </c:pt>
                <c:pt idx="260">
                  <c:v>0.215</c:v>
                </c:pt>
                <c:pt idx="261">
                  <c:v>0.22062499999999999</c:v>
                </c:pt>
                <c:pt idx="262">
                  <c:v>0.21312500000000001</c:v>
                </c:pt>
                <c:pt idx="263">
                  <c:v>0.21312500000000001</c:v>
                </c:pt>
                <c:pt idx="264">
                  <c:v>0.21437500000000001</c:v>
                </c:pt>
                <c:pt idx="265">
                  <c:v>0.21249999999999999</c:v>
                </c:pt>
                <c:pt idx="266">
                  <c:v>0.21937499999999999</c:v>
                </c:pt>
                <c:pt idx="267">
                  <c:v>0.22</c:v>
                </c:pt>
                <c:pt idx="268">
                  <c:v>0.22687499999999999</c:v>
                </c:pt>
                <c:pt idx="269">
                  <c:v>0.22625000000000001</c:v>
                </c:pt>
                <c:pt idx="270">
                  <c:v>0.22875000000000001</c:v>
                </c:pt>
                <c:pt idx="271">
                  <c:v>0.231875</c:v>
                </c:pt>
                <c:pt idx="272">
                  <c:v>0.233125</c:v>
                </c:pt>
                <c:pt idx="273">
                  <c:v>0.236875</c:v>
                </c:pt>
                <c:pt idx="274">
                  <c:v>0.23250000000000001</c:v>
                </c:pt>
                <c:pt idx="275">
                  <c:v>0.236875</c:v>
                </c:pt>
                <c:pt idx="276">
                  <c:v>0.23624999999999999</c:v>
                </c:pt>
                <c:pt idx="277">
                  <c:v>0.23749999999999999</c:v>
                </c:pt>
                <c:pt idx="278">
                  <c:v>0.24312500000000001</c:v>
                </c:pt>
                <c:pt idx="279">
                  <c:v>0.24124999999999999</c:v>
                </c:pt>
                <c:pt idx="280">
                  <c:v>0.23874999999999999</c:v>
                </c:pt>
                <c:pt idx="281">
                  <c:v>0.23499999999999999</c:v>
                </c:pt>
                <c:pt idx="282">
                  <c:v>0.23874999999999999</c:v>
                </c:pt>
                <c:pt idx="283">
                  <c:v>0.235625</c:v>
                </c:pt>
                <c:pt idx="284">
                  <c:v>0.24187500000000001</c:v>
                </c:pt>
                <c:pt idx="285">
                  <c:v>0.24</c:v>
                </c:pt>
                <c:pt idx="286">
                  <c:v>0.24</c:v>
                </c:pt>
                <c:pt idx="287">
                  <c:v>0.24249999999999999</c:v>
                </c:pt>
                <c:pt idx="288">
                  <c:v>0.2475</c:v>
                </c:pt>
                <c:pt idx="289">
                  <c:v>0.24</c:v>
                </c:pt>
                <c:pt idx="290">
                  <c:v>0.238125</c:v>
                </c:pt>
                <c:pt idx="291">
                  <c:v>0.238125</c:v>
                </c:pt>
                <c:pt idx="292">
                  <c:v>0.236875</c:v>
                </c:pt>
                <c:pt idx="293">
                  <c:v>0.23499999999999999</c:v>
                </c:pt>
                <c:pt idx="294">
                  <c:v>0.231875</c:v>
                </c:pt>
                <c:pt idx="295">
                  <c:v>0.233125</c:v>
                </c:pt>
                <c:pt idx="296">
                  <c:v>0.239375</c:v>
                </c:pt>
                <c:pt idx="297">
                  <c:v>0.23874999999999999</c:v>
                </c:pt>
                <c:pt idx="298">
                  <c:v>0.238125</c:v>
                </c:pt>
                <c:pt idx="299">
                  <c:v>0.24249999999999999</c:v>
                </c:pt>
                <c:pt idx="300">
                  <c:v>0.24249999999999999</c:v>
                </c:pt>
                <c:pt idx="301">
                  <c:v>0.24374999999999999</c:v>
                </c:pt>
                <c:pt idx="302">
                  <c:v>0.24062500000000001</c:v>
                </c:pt>
                <c:pt idx="303">
                  <c:v>0.24437500000000001</c:v>
                </c:pt>
                <c:pt idx="304">
                  <c:v>0.24312500000000001</c:v>
                </c:pt>
                <c:pt idx="305">
                  <c:v>0.24124999999999999</c:v>
                </c:pt>
                <c:pt idx="306">
                  <c:v>0.23499999999999999</c:v>
                </c:pt>
                <c:pt idx="307">
                  <c:v>0.23499999999999999</c:v>
                </c:pt>
                <c:pt idx="308">
                  <c:v>0.23624999999999999</c:v>
                </c:pt>
                <c:pt idx="309">
                  <c:v>0.24124999999999999</c:v>
                </c:pt>
                <c:pt idx="310">
                  <c:v>0.239375</c:v>
                </c:pt>
                <c:pt idx="311">
                  <c:v>0.24249999999999999</c:v>
                </c:pt>
                <c:pt idx="312">
                  <c:v>0.24</c:v>
                </c:pt>
                <c:pt idx="313">
                  <c:v>0.24312500000000001</c:v>
                </c:pt>
                <c:pt idx="314">
                  <c:v>0.24187500000000001</c:v>
                </c:pt>
                <c:pt idx="315">
                  <c:v>0.24374999999999999</c:v>
                </c:pt>
                <c:pt idx="316">
                  <c:v>0.24</c:v>
                </c:pt>
                <c:pt idx="317">
                  <c:v>0.24062500000000001</c:v>
                </c:pt>
                <c:pt idx="318">
                  <c:v>0.23624999999999999</c:v>
                </c:pt>
                <c:pt idx="319">
                  <c:v>0.238125</c:v>
                </c:pt>
                <c:pt idx="320">
                  <c:v>0.24312500000000001</c:v>
                </c:pt>
                <c:pt idx="321">
                  <c:v>0.24249999999999999</c:v>
                </c:pt>
                <c:pt idx="322">
                  <c:v>0.23749999999999999</c:v>
                </c:pt>
                <c:pt idx="323">
                  <c:v>0.23749999999999999</c:v>
                </c:pt>
                <c:pt idx="324">
                  <c:v>0.24</c:v>
                </c:pt>
                <c:pt idx="325">
                  <c:v>0.24562500000000001</c:v>
                </c:pt>
                <c:pt idx="326">
                  <c:v>0.245</c:v>
                </c:pt>
                <c:pt idx="327">
                  <c:v>0.236875</c:v>
                </c:pt>
                <c:pt idx="328">
                  <c:v>0.23749999999999999</c:v>
                </c:pt>
                <c:pt idx="329">
                  <c:v>0.23749999999999999</c:v>
                </c:pt>
                <c:pt idx="330">
                  <c:v>0.23749999999999999</c:v>
                </c:pt>
                <c:pt idx="331">
                  <c:v>0.22812499999999999</c:v>
                </c:pt>
                <c:pt idx="332">
                  <c:v>0.22875000000000001</c:v>
                </c:pt>
                <c:pt idx="333">
                  <c:v>0.234375</c:v>
                </c:pt>
                <c:pt idx="334">
                  <c:v>0.22812499999999999</c:v>
                </c:pt>
                <c:pt idx="335">
                  <c:v>0.22812499999999999</c:v>
                </c:pt>
                <c:pt idx="336">
                  <c:v>0.23125000000000001</c:v>
                </c:pt>
                <c:pt idx="337">
                  <c:v>0.230625</c:v>
                </c:pt>
                <c:pt idx="338">
                  <c:v>0.229375</c:v>
                </c:pt>
                <c:pt idx="339">
                  <c:v>0.23375000000000001</c:v>
                </c:pt>
                <c:pt idx="340">
                  <c:v>0.23</c:v>
                </c:pt>
                <c:pt idx="341">
                  <c:v>0.234375</c:v>
                </c:pt>
                <c:pt idx="342">
                  <c:v>0.235625</c:v>
                </c:pt>
                <c:pt idx="343">
                  <c:v>0.239375</c:v>
                </c:pt>
                <c:pt idx="344">
                  <c:v>0.24249999999999999</c:v>
                </c:pt>
                <c:pt idx="345">
                  <c:v>0.24187500000000001</c:v>
                </c:pt>
                <c:pt idx="346">
                  <c:v>0.24187500000000001</c:v>
                </c:pt>
                <c:pt idx="347">
                  <c:v>0.238125</c:v>
                </c:pt>
                <c:pt idx="348">
                  <c:v>0.23499999999999999</c:v>
                </c:pt>
                <c:pt idx="349">
                  <c:v>0.23375000000000001</c:v>
                </c:pt>
                <c:pt idx="350">
                  <c:v>0.23375000000000001</c:v>
                </c:pt>
                <c:pt idx="351">
                  <c:v>0.23250000000000001</c:v>
                </c:pt>
                <c:pt idx="352">
                  <c:v>0.23125000000000001</c:v>
                </c:pt>
                <c:pt idx="353">
                  <c:v>0.23250000000000001</c:v>
                </c:pt>
                <c:pt idx="354">
                  <c:v>0.23</c:v>
                </c:pt>
                <c:pt idx="355">
                  <c:v>0.22375</c:v>
                </c:pt>
                <c:pt idx="356">
                  <c:v>0.22125</c:v>
                </c:pt>
                <c:pt idx="357">
                  <c:v>0.21812500000000001</c:v>
                </c:pt>
                <c:pt idx="358">
                  <c:v>0.21812500000000001</c:v>
                </c:pt>
                <c:pt idx="359">
                  <c:v>0.21812500000000001</c:v>
                </c:pt>
                <c:pt idx="360">
                  <c:v>0.22062499999999999</c:v>
                </c:pt>
                <c:pt idx="361">
                  <c:v>0.22062499999999999</c:v>
                </c:pt>
                <c:pt idx="362">
                  <c:v>0.215</c:v>
                </c:pt>
                <c:pt idx="363">
                  <c:v>0.21687500000000001</c:v>
                </c:pt>
                <c:pt idx="364">
                  <c:v>0.2175</c:v>
                </c:pt>
                <c:pt idx="365">
                  <c:v>0.21875</c:v>
                </c:pt>
                <c:pt idx="366">
                  <c:v>0.2175</c:v>
                </c:pt>
                <c:pt idx="367">
                  <c:v>0.21187500000000001</c:v>
                </c:pt>
                <c:pt idx="368">
                  <c:v>0.21062500000000001</c:v>
                </c:pt>
                <c:pt idx="369">
                  <c:v>0.20874999999999999</c:v>
                </c:pt>
                <c:pt idx="370">
                  <c:v>0.20874999999999999</c:v>
                </c:pt>
                <c:pt idx="371">
                  <c:v>0.20874999999999999</c:v>
                </c:pt>
                <c:pt idx="372">
                  <c:v>0.21</c:v>
                </c:pt>
                <c:pt idx="373">
                  <c:v>0.21249999999999999</c:v>
                </c:pt>
                <c:pt idx="374">
                  <c:v>0.20624999999999999</c:v>
                </c:pt>
                <c:pt idx="375">
                  <c:v>0.21</c:v>
                </c:pt>
                <c:pt idx="376">
                  <c:v>0.20937500000000001</c:v>
                </c:pt>
                <c:pt idx="377">
                  <c:v>0.20937500000000001</c:v>
                </c:pt>
                <c:pt idx="378">
                  <c:v>0.21</c:v>
                </c:pt>
                <c:pt idx="379">
                  <c:v>0.21249999999999999</c:v>
                </c:pt>
                <c:pt idx="380">
                  <c:v>0.21249999999999999</c:v>
                </c:pt>
                <c:pt idx="381">
                  <c:v>0.21562500000000001</c:v>
                </c:pt>
                <c:pt idx="382">
                  <c:v>0.21375</c:v>
                </c:pt>
                <c:pt idx="383">
                  <c:v>0.208125</c:v>
                </c:pt>
                <c:pt idx="384">
                  <c:v>0.20749999999999999</c:v>
                </c:pt>
                <c:pt idx="385">
                  <c:v>0.208125</c:v>
                </c:pt>
                <c:pt idx="386">
                  <c:v>0.20874999999999999</c:v>
                </c:pt>
                <c:pt idx="387">
                  <c:v>0.21062500000000001</c:v>
                </c:pt>
                <c:pt idx="388">
                  <c:v>0.20937500000000001</c:v>
                </c:pt>
                <c:pt idx="389">
                  <c:v>0.21812500000000001</c:v>
                </c:pt>
                <c:pt idx="390">
                  <c:v>0.21625</c:v>
                </c:pt>
                <c:pt idx="391">
                  <c:v>0.22187499999999999</c:v>
                </c:pt>
                <c:pt idx="392">
                  <c:v>0.21875</c:v>
                </c:pt>
                <c:pt idx="393">
                  <c:v>0.21812500000000001</c:v>
                </c:pt>
                <c:pt idx="394">
                  <c:v>0.21375</c:v>
                </c:pt>
                <c:pt idx="395">
                  <c:v>0.21437500000000001</c:v>
                </c:pt>
                <c:pt idx="396">
                  <c:v>0.21249999999999999</c:v>
                </c:pt>
                <c:pt idx="397">
                  <c:v>0.21375</c:v>
                </c:pt>
                <c:pt idx="398">
                  <c:v>0.215</c:v>
                </c:pt>
                <c:pt idx="399">
                  <c:v>0.21875</c:v>
                </c:pt>
                <c:pt idx="400">
                  <c:v>0.21812500000000001</c:v>
                </c:pt>
                <c:pt idx="401">
                  <c:v>0.215</c:v>
                </c:pt>
                <c:pt idx="402">
                  <c:v>0.21625</c:v>
                </c:pt>
                <c:pt idx="403">
                  <c:v>0.21937499999999999</c:v>
                </c:pt>
                <c:pt idx="404">
                  <c:v>0.21375</c:v>
                </c:pt>
                <c:pt idx="405">
                  <c:v>0.21</c:v>
                </c:pt>
                <c:pt idx="406">
                  <c:v>0.21</c:v>
                </c:pt>
                <c:pt idx="407">
                  <c:v>0.21062500000000001</c:v>
                </c:pt>
                <c:pt idx="408">
                  <c:v>0.21187500000000001</c:v>
                </c:pt>
                <c:pt idx="409">
                  <c:v>0.21437500000000001</c:v>
                </c:pt>
                <c:pt idx="410">
                  <c:v>0.21375</c:v>
                </c:pt>
                <c:pt idx="411">
                  <c:v>0.21437500000000001</c:v>
                </c:pt>
                <c:pt idx="412">
                  <c:v>0.21</c:v>
                </c:pt>
                <c:pt idx="413">
                  <c:v>0.20749999999999999</c:v>
                </c:pt>
                <c:pt idx="414">
                  <c:v>0.21124999999999999</c:v>
                </c:pt>
                <c:pt idx="415">
                  <c:v>0.21249999999999999</c:v>
                </c:pt>
                <c:pt idx="416">
                  <c:v>0.215</c:v>
                </c:pt>
                <c:pt idx="417">
                  <c:v>0.21375</c:v>
                </c:pt>
                <c:pt idx="418">
                  <c:v>0.21375</c:v>
                </c:pt>
                <c:pt idx="419">
                  <c:v>0.21187500000000001</c:v>
                </c:pt>
                <c:pt idx="420">
                  <c:v>0.20937500000000001</c:v>
                </c:pt>
                <c:pt idx="421">
                  <c:v>0.21</c:v>
                </c:pt>
                <c:pt idx="422">
                  <c:v>0.20937500000000001</c:v>
                </c:pt>
                <c:pt idx="423">
                  <c:v>0.21124999999999999</c:v>
                </c:pt>
                <c:pt idx="424">
                  <c:v>0.21375</c:v>
                </c:pt>
                <c:pt idx="425">
                  <c:v>0.21124999999999999</c:v>
                </c:pt>
                <c:pt idx="426">
                  <c:v>0.21562500000000001</c:v>
                </c:pt>
                <c:pt idx="427">
                  <c:v>0.21562500000000001</c:v>
                </c:pt>
                <c:pt idx="428">
                  <c:v>0.2175</c:v>
                </c:pt>
                <c:pt idx="429">
                  <c:v>0.21625</c:v>
                </c:pt>
                <c:pt idx="430">
                  <c:v>0.21625</c:v>
                </c:pt>
                <c:pt idx="431">
                  <c:v>0.215</c:v>
                </c:pt>
                <c:pt idx="432">
                  <c:v>0.21437500000000001</c:v>
                </c:pt>
                <c:pt idx="433">
                  <c:v>0.21437500000000001</c:v>
                </c:pt>
                <c:pt idx="434">
                  <c:v>0.21562500000000001</c:v>
                </c:pt>
                <c:pt idx="435">
                  <c:v>0.2175</c:v>
                </c:pt>
                <c:pt idx="436">
                  <c:v>0.21625</c:v>
                </c:pt>
                <c:pt idx="437">
                  <c:v>0.21937499999999999</c:v>
                </c:pt>
                <c:pt idx="438">
                  <c:v>0.21812500000000001</c:v>
                </c:pt>
                <c:pt idx="439">
                  <c:v>0.22562499999999999</c:v>
                </c:pt>
                <c:pt idx="440">
                  <c:v>0.22812499999999999</c:v>
                </c:pt>
                <c:pt idx="441">
                  <c:v>0.22875000000000001</c:v>
                </c:pt>
                <c:pt idx="442">
                  <c:v>0.229375</c:v>
                </c:pt>
                <c:pt idx="443">
                  <c:v>0.22875000000000001</c:v>
                </c:pt>
                <c:pt idx="444">
                  <c:v>0.236875</c:v>
                </c:pt>
                <c:pt idx="445">
                  <c:v>0.23499999999999999</c:v>
                </c:pt>
                <c:pt idx="446">
                  <c:v>0.235625</c:v>
                </c:pt>
                <c:pt idx="447">
                  <c:v>0.23624999999999999</c:v>
                </c:pt>
                <c:pt idx="448">
                  <c:v>0.234375</c:v>
                </c:pt>
                <c:pt idx="449">
                  <c:v>0.234375</c:v>
                </c:pt>
                <c:pt idx="450">
                  <c:v>0.231875</c:v>
                </c:pt>
                <c:pt idx="451">
                  <c:v>0.234375</c:v>
                </c:pt>
                <c:pt idx="452">
                  <c:v>0.23</c:v>
                </c:pt>
                <c:pt idx="453">
                  <c:v>0.231875</c:v>
                </c:pt>
                <c:pt idx="454">
                  <c:v>0.23250000000000001</c:v>
                </c:pt>
                <c:pt idx="455">
                  <c:v>0.235625</c:v>
                </c:pt>
                <c:pt idx="456">
                  <c:v>0.23624999999999999</c:v>
                </c:pt>
                <c:pt idx="457">
                  <c:v>0.23499999999999999</c:v>
                </c:pt>
                <c:pt idx="458">
                  <c:v>0.23499999999999999</c:v>
                </c:pt>
                <c:pt idx="459">
                  <c:v>0.23499999999999999</c:v>
                </c:pt>
                <c:pt idx="460">
                  <c:v>0.231875</c:v>
                </c:pt>
                <c:pt idx="461">
                  <c:v>0.230625</c:v>
                </c:pt>
                <c:pt idx="462">
                  <c:v>0.23125000000000001</c:v>
                </c:pt>
                <c:pt idx="463">
                  <c:v>0.23375000000000001</c:v>
                </c:pt>
                <c:pt idx="464">
                  <c:v>0.230625</c:v>
                </c:pt>
                <c:pt idx="465">
                  <c:v>0.230625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92-3B48-A772-8C51A48D5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2349600"/>
        <c:axId val="382353208"/>
      </c:lineChart>
      <c:dateAx>
        <c:axId val="53110700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531104384"/>
        <c:crosses val="autoZero"/>
        <c:auto val="1"/>
        <c:lblOffset val="100"/>
        <c:baseTimeUnit val="days"/>
      </c:dateAx>
      <c:valAx>
        <c:axId val="531104384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531107008"/>
        <c:crosses val="autoZero"/>
        <c:crossBetween val="between"/>
      </c:valAx>
      <c:valAx>
        <c:axId val="382353208"/>
        <c:scaling>
          <c:orientation val="minMax"/>
          <c:max val="0.5"/>
          <c:min val="5.000000000000001E-2"/>
        </c:scaling>
        <c:delete val="0"/>
        <c:axPos val="r"/>
        <c:numFmt formatCode="_ * #,##0.00_ ;_ * \-#,##0.00_ ;_ * &quot;-&quot;??_ ;_ @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382349600"/>
        <c:crosses val="max"/>
        <c:crossBetween val="between"/>
      </c:valAx>
      <c:dateAx>
        <c:axId val="382349600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38235320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875735286011493"/>
          <c:y val="3.4923107292310143E-2"/>
          <c:w val="0.76498546358257336"/>
          <c:h val="4.95285478724501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0.66409</cdr:x>
      <cdr:y>0.02691</cdr:y>
    </cdr:from>
    <cdr:to>
      <cdr:x>0.98079</cdr:x>
      <cdr:y>0.13165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2B27153-792E-824B-AC71-1CED5E5B21FA}"/>
            </a:ext>
          </a:extLst>
        </cdr:cNvPr>
        <cdr:cNvSpPr txBox="1"/>
      </cdr:nvSpPr>
      <cdr:spPr>
        <a:xfrm xmlns:a="http://schemas.openxmlformats.org/drawingml/2006/main">
          <a:off x="3069242" y="74660"/>
          <a:ext cx="1463728" cy="2905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/>
            <a:t>Cor</a:t>
          </a:r>
          <a:r>
            <a:rPr lang="en-US" sz="1200" baseline="0"/>
            <a:t>r Coef= 0.878743 </a:t>
          </a:r>
          <a:endParaRPr lang="en-US" sz="12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0.68632</cdr:x>
      <cdr:y>0.0261</cdr:y>
    </cdr:from>
    <cdr:to>
      <cdr:x>0.98439</cdr:x>
      <cdr:y>0.11152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2540A1F-1B62-FE4B-99A3-F2386A6E71A5}"/>
            </a:ext>
          </a:extLst>
        </cdr:cNvPr>
        <cdr:cNvSpPr txBox="1"/>
      </cdr:nvSpPr>
      <cdr:spPr>
        <a:xfrm xmlns:a="http://schemas.openxmlformats.org/drawingml/2006/main">
          <a:off x="3171987" y="72326"/>
          <a:ext cx="1377627" cy="2367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/>
            <a:t>Cor</a:t>
          </a:r>
          <a:r>
            <a:rPr lang="en-US" sz="1200" baseline="0"/>
            <a:t>r Coef= -0.2205</a:t>
          </a:r>
          <a:endParaRPr lang="en-US" sz="12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0.15916</cdr:x>
      <cdr:y>0.065</cdr:y>
    </cdr:from>
    <cdr:to>
      <cdr:x>0.75693</cdr:x>
      <cdr:y>0.16974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2B27153-792E-824B-AC71-1CED5E5B21FA}"/>
            </a:ext>
          </a:extLst>
        </cdr:cNvPr>
        <cdr:cNvSpPr txBox="1"/>
      </cdr:nvSpPr>
      <cdr:spPr>
        <a:xfrm xmlns:a="http://schemas.openxmlformats.org/drawingml/2006/main">
          <a:off x="718634" y="331103"/>
          <a:ext cx="2699012" cy="5335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 err="1">
              <a:latin typeface="Helvetica" pitchFamily="2" charset="0"/>
            </a:rPr>
            <a:t>Cor</a:t>
          </a:r>
          <a:r>
            <a:rPr lang="en-US" sz="1600" b="1" baseline="0" dirty="0" err="1">
              <a:latin typeface="Helvetica" pitchFamily="2" charset="0"/>
            </a:rPr>
            <a:t>r</a:t>
          </a:r>
          <a:r>
            <a:rPr lang="en-US" sz="1600" b="1" baseline="0" dirty="0">
              <a:latin typeface="Helvetica" pitchFamily="2" charset="0"/>
            </a:rPr>
            <a:t> </a:t>
          </a:r>
          <a:r>
            <a:rPr lang="en-US" sz="1600" b="1" baseline="0" dirty="0" err="1">
              <a:latin typeface="Helvetica" pitchFamily="2" charset="0"/>
            </a:rPr>
            <a:t>Coeff</a:t>
          </a:r>
          <a:r>
            <a:rPr lang="zh-CN" altLang="en-US" sz="1600" b="1" baseline="0" dirty="0">
              <a:latin typeface="Helvetica" pitchFamily="2" charset="0"/>
            </a:rPr>
            <a:t> </a:t>
          </a:r>
          <a:r>
            <a:rPr lang="en-US" sz="1600" b="1" baseline="0" dirty="0">
              <a:latin typeface="Helvetica" pitchFamily="2" charset="0"/>
            </a:rPr>
            <a:t>= 0.878743 </a:t>
          </a:r>
          <a:endParaRPr lang="en-US" sz="1600" b="1" dirty="0">
            <a:latin typeface="Helvetica" pitchFamily="2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0.21589</cdr:x>
      <cdr:y>0.065</cdr:y>
    </cdr:from>
    <cdr:to>
      <cdr:x>0.72499</cdr:x>
      <cdr:y>0.14953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2540A1F-1B62-FE4B-99A3-F2386A6E71A5}"/>
            </a:ext>
          </a:extLst>
        </cdr:cNvPr>
        <cdr:cNvSpPr txBox="1"/>
      </cdr:nvSpPr>
      <cdr:spPr>
        <a:xfrm xmlns:a="http://schemas.openxmlformats.org/drawingml/2006/main">
          <a:off x="1111948" y="331103"/>
          <a:ext cx="2622124" cy="4305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 err="1">
              <a:latin typeface="Helvetica" pitchFamily="2" charset="0"/>
            </a:rPr>
            <a:t>Cor</a:t>
          </a:r>
          <a:r>
            <a:rPr lang="en-US" sz="1600" b="1" baseline="0" dirty="0" err="1">
              <a:latin typeface="Helvetica" pitchFamily="2" charset="0"/>
            </a:rPr>
            <a:t>r</a:t>
          </a:r>
          <a:r>
            <a:rPr lang="en-US" sz="1600" b="1" baseline="0" dirty="0">
              <a:latin typeface="Helvetica" pitchFamily="2" charset="0"/>
            </a:rPr>
            <a:t> </a:t>
          </a:r>
          <a:r>
            <a:rPr lang="en-US" sz="1600" b="1" baseline="0" dirty="0" err="1">
              <a:latin typeface="Helvetica" pitchFamily="2" charset="0"/>
            </a:rPr>
            <a:t>Coef</a:t>
          </a:r>
          <a:r>
            <a:rPr lang="en-US" altLang="zh-CN" sz="1600" b="1" baseline="0" dirty="0" err="1">
              <a:latin typeface="Helvetica" pitchFamily="2" charset="0"/>
            </a:rPr>
            <a:t>f</a:t>
          </a:r>
          <a:r>
            <a:rPr lang="zh-CN" altLang="en-US" sz="1600" b="1" baseline="0" dirty="0">
              <a:latin typeface="Helvetica" pitchFamily="2" charset="0"/>
            </a:rPr>
            <a:t> </a:t>
          </a:r>
          <a:r>
            <a:rPr lang="en-US" sz="1600" b="1" baseline="0" dirty="0">
              <a:latin typeface="Helvetica" pitchFamily="2" charset="0"/>
            </a:rPr>
            <a:t>= -0.2205</a:t>
          </a:r>
          <a:endParaRPr lang="en-US" sz="1600" b="1" dirty="0">
            <a:latin typeface="Helvetica" pitchFamily="2" charset="0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0.57849</cdr:x>
      <cdr:y>0.13379</cdr:y>
    </cdr:from>
    <cdr:to>
      <cdr:x>0.58513</cdr:x>
      <cdr:y>0.9064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E142E55-DD99-3B45-9B0A-6639D54188CF}"/>
            </a:ext>
          </a:extLst>
        </cdr:cNvPr>
        <cdr:cNvCxnSpPr/>
      </cdr:nvCxnSpPr>
      <cdr:spPr>
        <a:xfrm xmlns:a="http://schemas.openxmlformats.org/drawingml/2006/main" flipH="1">
          <a:off x="5813670" y="688346"/>
          <a:ext cx="66731" cy="397505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0.41851</cdr:x>
      <cdr:y>0.13547</cdr:y>
    </cdr:from>
    <cdr:to>
      <cdr:x>0.42344</cdr:x>
      <cdr:y>0.92227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744D9404-9982-5B43-92F2-7F910119A8F9}"/>
            </a:ext>
          </a:extLst>
        </cdr:cNvPr>
        <cdr:cNvCxnSpPr/>
      </cdr:nvCxnSpPr>
      <cdr:spPr>
        <a:xfrm xmlns:a="http://schemas.openxmlformats.org/drawingml/2006/main" flipH="1">
          <a:off x="4205984" y="696986"/>
          <a:ext cx="49546" cy="4048062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0.7401</cdr:x>
      <cdr:y>0.13992</cdr:y>
    </cdr:from>
    <cdr:to>
      <cdr:x>0.7469</cdr:x>
      <cdr:y>0.90269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19ED9505-7A11-2440-992D-0CF7CADDC673}"/>
            </a:ext>
          </a:extLst>
        </cdr:cNvPr>
        <cdr:cNvCxnSpPr/>
      </cdr:nvCxnSpPr>
      <cdr:spPr>
        <a:xfrm xmlns:a="http://schemas.openxmlformats.org/drawingml/2006/main" flipH="1">
          <a:off x="3395244" y="386542"/>
          <a:ext cx="31205" cy="2107147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DDEC3-83BB-DD44-B2B3-DED458F0EF1E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C9F53-C384-CC41-8631-B901E9C9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3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C9F53-C384-CC41-8631-B901E9C9B4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7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C9F53-C384-CC41-8631-B901E9C9B4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C9F53-C384-CC41-8631-B901E9C9B4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0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C9F53-C384-CC41-8631-B901E9C9B4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2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C9F53-C384-CC41-8631-B901E9C9B4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1A7A-E6F4-CD4A-B41C-EA64EFCE3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CB1FF-E4CC-6845-87B6-F3786F2D3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E45D5-1BE4-2F4C-9823-A11EAA58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509-BF47-FA47-B34A-944D4EAB35E2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757C-4DB5-1E47-B0F4-F2C5F6D4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05AF3-79D2-AC44-92E0-D48BA217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B473-D13D-6141-A94C-A5FC8937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682E-7E25-D443-AF44-3A237757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A1EA5-B077-5540-B0D5-DACF64ABE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6FA3-00AD-A54F-AA8F-BADCD9BC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509-BF47-FA47-B34A-944D4EAB35E2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9A296-B5BC-DC4B-984E-02B525EB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A25B-F07B-C942-A686-E3794CC4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B473-D13D-6141-A94C-A5FC8937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E4CC2-1CDB-0946-B5F0-D88A1001E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A8269-F8EE-C04E-A05B-B0052D032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45C0A-7E13-7646-96C5-4F3D65CC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509-BF47-FA47-B34A-944D4EAB35E2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CFEE-A2A6-B046-8168-33CFF62F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B024-69E2-2642-8A00-15236DCD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B473-D13D-6141-A94C-A5FC8937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A2CB-7EFE-5546-9413-CAB2EFFC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7316-298A-EF4B-B17F-8BB27D83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BA02A-B605-1448-9792-BB7956EC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509-BF47-FA47-B34A-944D4EAB35E2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AC39-6E81-764D-97CA-0697E16C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087F0-64B1-F64C-B434-85169719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B473-D13D-6141-A94C-A5FC8937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5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D67-348C-D24C-8F2E-AB516A04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75D4F-739A-0E4F-8890-7223F4A45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64F0-B599-E24F-9B78-16D4C56C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509-BF47-FA47-B34A-944D4EAB35E2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E5FA2-320F-784B-9FD5-3A5D6A16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5300-F035-1B41-B3D6-F6549795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B473-D13D-6141-A94C-A5FC8937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BA5F-1566-7647-B55C-718499EE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A358-28AC-824B-8644-9F4157A94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FAEFD-2EB8-2340-A1F8-513316E78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DC50C-6886-3A45-8DED-66E1D22F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509-BF47-FA47-B34A-944D4EAB35E2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AA86D-03F3-5946-8EB2-93312E28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AF1D0-FB4D-F848-B047-043E9DE3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B473-D13D-6141-A94C-A5FC8937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F9D3-59C9-8B46-9CFD-028166D6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3278D-4D43-CF4F-908E-589CBDB9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7DB86-AFC8-1040-91B3-179A06B50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92733-EE3B-7C4B-9C6B-597D3F840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372B5-B0EF-8B4C-958F-7D39A70EF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E35D8-46A1-DE45-8895-44B730A8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509-BF47-FA47-B34A-944D4EAB35E2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1FE6B-3EBF-A044-9550-675FFD88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81BED-A3A2-A944-96C3-45C49BC0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B473-D13D-6141-A94C-A5FC8937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8A4A-1E9A-074C-A9FD-8C28AC7D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65F2C-524F-1048-A513-1A8631DC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509-BF47-FA47-B34A-944D4EAB35E2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F338A-4A8A-C840-B2D6-738F685E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98C14-230E-9B45-8450-AC9E94AD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B473-D13D-6141-A94C-A5FC8937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19DD7-5C02-1A4F-9B18-18B9F236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509-BF47-FA47-B34A-944D4EAB35E2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DC74E-16F4-BE46-AC8B-9AA7637A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3B8A8-6468-A143-9C2D-BF587D0B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B473-D13D-6141-A94C-A5FC8937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0BB5-FF22-434F-BEC0-374D2518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B423-D6D2-D44B-8D3D-CFFC51C8A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B796-CFCD-FF40-BDB8-518118BC5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DB42C-18B2-5D41-BD8C-56153304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509-BF47-FA47-B34A-944D4EAB35E2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6DF7B-5366-3442-A1DB-517F0EAF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2D702-534F-1E48-8E4D-0B40B888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B473-D13D-6141-A94C-A5FC8937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E7A3-3CBF-A449-B15B-2E885C63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D3C53-F283-A846-A156-09894B22D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00E39-BA6C-2A49-BCBD-4D26E1C1D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8A4BE-4755-394B-83F4-0C56C20E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509-BF47-FA47-B34A-944D4EAB35E2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DF12E-42B3-6E47-AB8E-30E6AF33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E8499-BC15-F340-B86F-0471D4E6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B473-D13D-6141-A94C-A5FC8937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B5878-55FA-7E45-81DD-A1F3A9E7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626E-2577-4947-A3DA-A151519A4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E5C38-B145-C045-9231-82BB2B0FA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E2509-BF47-FA47-B34A-944D4EAB35E2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F460-3735-7E41-9DCA-E49CF6712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5B54-065A-E041-81BE-8F0C43A26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EB473-D13D-6141-A94C-A5FC8937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1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4FFFA-E2E1-F547-97DF-30E669B44A71}"/>
              </a:ext>
            </a:extLst>
          </p:cNvPr>
          <p:cNvSpPr/>
          <p:nvPr/>
        </p:nvSpPr>
        <p:spPr>
          <a:xfrm>
            <a:off x="1095153" y="1477926"/>
            <a:ext cx="7751135" cy="394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Pt</a:t>
            </a:r>
            <a:r>
              <a:rPr lang="zh-CN" altLang="en-US"/>
              <a:t> </a:t>
            </a:r>
            <a:r>
              <a:rPr lang="en-US" altLang="zh-CN"/>
              <a:t>Line</a:t>
            </a:r>
            <a:r>
              <a:rPr lang="zh-CN" altLang="en-US"/>
              <a:t> </a:t>
            </a:r>
            <a:r>
              <a:rPr lang="en-US" altLang="zh-CN"/>
              <a:t>graphs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actual</a:t>
            </a:r>
            <a:r>
              <a:rPr lang="zh-CN" altLang="en-US"/>
              <a:t> </a:t>
            </a:r>
            <a:r>
              <a:rPr lang="en-US" altLang="zh-CN"/>
              <a:t>price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index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F7888-40B5-2547-A977-AD97961A12CE}"/>
              </a:ext>
            </a:extLst>
          </p:cNvPr>
          <p:cNvSpPr txBox="1"/>
          <p:nvPr/>
        </p:nvSpPr>
        <p:spPr>
          <a:xfrm>
            <a:off x="1095153" y="44656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General</a:t>
            </a:r>
            <a:r>
              <a:rPr lang="zh-CN" altLang="en-US"/>
              <a:t> </a:t>
            </a:r>
            <a:r>
              <a:rPr lang="en-US" altLang="zh-CN"/>
              <a:t>Description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Platinum</a:t>
            </a:r>
            <a:r>
              <a:rPr lang="zh-CN" altLang="en-US"/>
              <a:t> </a:t>
            </a:r>
            <a:r>
              <a:rPr lang="en-US" altLang="zh-CN"/>
              <a:t>(Q5)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6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89A4A8-6043-F147-B7A6-A856E7CB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5183"/>
            <a:ext cx="12192000" cy="7437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261ACE-EB57-7242-9A77-60A62422A125}"/>
              </a:ext>
            </a:extLst>
          </p:cNvPr>
          <p:cNvSpPr/>
          <p:nvPr/>
        </p:nvSpPr>
        <p:spPr>
          <a:xfrm>
            <a:off x="3881437" y="-664369"/>
            <a:ext cx="4429125" cy="8186738"/>
          </a:xfrm>
          <a:prstGeom prst="rect">
            <a:avLst/>
          </a:prstGeom>
          <a:solidFill>
            <a:srgbClr val="FFFFFF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E132A-0984-CF4F-9982-3BB8E958F920}"/>
              </a:ext>
            </a:extLst>
          </p:cNvPr>
          <p:cNvSpPr txBox="1"/>
          <p:nvPr/>
        </p:nvSpPr>
        <p:spPr>
          <a:xfrm>
            <a:off x="3608520" y="1735809"/>
            <a:ext cx="4974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BARCLAYS’</a:t>
            </a:r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endParaRPr lang="en-CA" altLang="zh-CN" sz="36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  <a:p>
            <a:pPr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METAL</a:t>
            </a:r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&amp;</a:t>
            </a:r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MINING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83AC34-A535-684F-9948-7471D6BC5DB3}"/>
              </a:ext>
            </a:extLst>
          </p:cNvPr>
          <p:cNvCxnSpPr/>
          <p:nvPr/>
        </p:nvCxnSpPr>
        <p:spPr>
          <a:xfrm>
            <a:off x="4220703" y="3099661"/>
            <a:ext cx="3750590" cy="0"/>
          </a:xfrm>
          <a:prstGeom prst="line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279F9F-3FCB-6149-9D59-4BA78A076808}"/>
              </a:ext>
            </a:extLst>
          </p:cNvPr>
          <p:cNvSpPr txBox="1"/>
          <p:nvPr/>
        </p:nvSpPr>
        <p:spPr>
          <a:xfrm>
            <a:off x="3608519" y="3263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Case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Study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49765C-B5CA-8B43-8640-CA28F1D33BFD}"/>
              </a:ext>
            </a:extLst>
          </p:cNvPr>
          <p:cNvSpPr txBox="1"/>
          <p:nvPr/>
        </p:nvSpPr>
        <p:spPr>
          <a:xfrm>
            <a:off x="3724272" y="4145716"/>
            <a:ext cx="474345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Chaitanya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Varma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altLang="zh-CN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Mudundi</a:t>
            </a:r>
            <a:endParaRPr lang="en-US" altLang="zh-CN" b="1">
              <a:solidFill>
                <a:schemeClr val="tx1">
                  <a:lumMod val="85000"/>
                  <a:lumOff val="1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en-US" altLang="zh-CN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Goutham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altLang="zh-CN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Bommu</a:t>
            </a:r>
            <a:endParaRPr lang="en-US" altLang="zh-CN" b="1">
              <a:solidFill>
                <a:schemeClr val="tx1">
                  <a:lumMod val="85000"/>
                  <a:lumOff val="1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en-US" altLang="zh-CN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Hemanchal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Joshi</a:t>
            </a:r>
          </a:p>
          <a:p>
            <a:pPr algn="ctr"/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Jasmeet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Singh</a:t>
            </a:r>
          </a:p>
          <a:p>
            <a:pPr algn="ctr"/>
            <a:r>
              <a:rPr lang="en-US" altLang="zh-CN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Jiye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Wang</a:t>
            </a:r>
          </a:p>
          <a:p>
            <a:pPr algn="ctr"/>
            <a:r>
              <a:rPr lang="en-US" altLang="zh-CN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Saranjyot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Singh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3473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9CFBEC-0059-E84E-B5A5-518A9B4C9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" r="82174"/>
          <a:stretch/>
        </p:blipFill>
        <p:spPr>
          <a:xfrm>
            <a:off x="-318052" y="0"/>
            <a:ext cx="21468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BAD51-941B-EE40-9560-C56891696CEB}"/>
              </a:ext>
            </a:extLst>
          </p:cNvPr>
          <p:cNvSpPr/>
          <p:nvPr/>
        </p:nvSpPr>
        <p:spPr>
          <a:xfrm>
            <a:off x="0" y="-289561"/>
            <a:ext cx="13326069" cy="714756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E132A-0984-CF4F-9982-3BB8E958F920}"/>
              </a:ext>
            </a:extLst>
          </p:cNvPr>
          <p:cNvSpPr txBox="1"/>
          <p:nvPr/>
        </p:nvSpPr>
        <p:spPr>
          <a:xfrm>
            <a:off x="1895060" y="360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General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Introduction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83AC34-A535-684F-9948-7471D6BC5DB3}"/>
              </a:ext>
            </a:extLst>
          </p:cNvPr>
          <p:cNvCxnSpPr>
            <a:cxnSpLocks/>
          </p:cNvCxnSpPr>
          <p:nvPr/>
        </p:nvCxnSpPr>
        <p:spPr>
          <a:xfrm>
            <a:off x="1580829" y="883405"/>
            <a:ext cx="451516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9B94A04-5C8E-9D4E-A243-C7B33786F48E}"/>
              </a:ext>
            </a:extLst>
          </p:cNvPr>
          <p:cNvSpPr/>
          <p:nvPr/>
        </p:nvSpPr>
        <p:spPr>
          <a:xfrm>
            <a:off x="1115879" y="4184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Pt</a:t>
            </a:r>
            <a:endParaRPr lang="en-US" sz="17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EA9E0B-977B-EE46-A93D-977F0A19F00A}"/>
              </a:ext>
            </a:extLst>
          </p:cNvPr>
          <p:cNvSpPr/>
          <p:nvPr/>
        </p:nvSpPr>
        <p:spPr>
          <a:xfrm>
            <a:off x="1115879" y="88340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Pd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BDE594F-9066-364E-B799-784CE58BA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400266"/>
              </p:ext>
            </p:extLst>
          </p:nvPr>
        </p:nvGraphicFramePr>
        <p:xfrm>
          <a:off x="2405382" y="1090705"/>
          <a:ext cx="8929269" cy="4794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368ABB-4A92-47D6-B20A-7682D5CA6A3B}"/>
              </a:ext>
            </a:extLst>
          </p:cNvPr>
          <p:cNvSpPr txBox="1"/>
          <p:nvPr/>
        </p:nvSpPr>
        <p:spPr>
          <a:xfrm>
            <a:off x="2405381" y="6077830"/>
            <a:ext cx="8929269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Platinum and </a:t>
            </a:r>
            <a:r>
              <a:rPr lang="en-US" sz="1600">
                <a:cs typeface="Calibri"/>
              </a:rPr>
              <a:t>palladium</a:t>
            </a:r>
            <a:r>
              <a:rPr lang="en-US" sz="1600" dirty="0">
                <a:cs typeface="Calibri"/>
              </a:rPr>
              <a:t> follow the similar trend over the period of time.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Palladium falls under PGA and serves as an alloy of platinum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B6A2B-4E89-2F49-81D0-0C943C039BF0}"/>
              </a:ext>
            </a:extLst>
          </p:cNvPr>
          <p:cNvSpPr txBox="1"/>
          <p:nvPr/>
        </p:nvSpPr>
        <p:spPr>
          <a:xfrm>
            <a:off x="4255770" y="1140398"/>
            <a:ext cx="902368" cy="307777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Platinum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9A771-DE4E-A64D-8912-BB30C0BE552E}"/>
              </a:ext>
            </a:extLst>
          </p:cNvPr>
          <p:cNvSpPr txBox="1"/>
          <p:nvPr/>
        </p:nvSpPr>
        <p:spPr>
          <a:xfrm>
            <a:off x="5598236" y="1140398"/>
            <a:ext cx="1055222" cy="307777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Palladium</a:t>
            </a:r>
          </a:p>
        </p:txBody>
      </p:sp>
    </p:spTree>
    <p:extLst>
      <p:ext uri="{BB962C8B-B14F-4D97-AF65-F5344CB8AC3E}">
        <p14:creationId xmlns:p14="http://schemas.microsoft.com/office/powerpoint/2010/main" val="267883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42FC4-AE7A-9A49-89B0-46AE7930B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42" r="26642"/>
          <a:stretch/>
        </p:blipFill>
        <p:spPr>
          <a:xfrm>
            <a:off x="-318051" y="0"/>
            <a:ext cx="21468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BAD51-941B-EE40-9560-C56891696CEB}"/>
              </a:ext>
            </a:extLst>
          </p:cNvPr>
          <p:cNvSpPr/>
          <p:nvPr/>
        </p:nvSpPr>
        <p:spPr>
          <a:xfrm>
            <a:off x="0" y="-289561"/>
            <a:ext cx="13326069" cy="714756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A238-62D1-094E-84DB-ACD4A1DE11C7}"/>
              </a:ext>
            </a:extLst>
          </p:cNvPr>
          <p:cNvSpPr txBox="1"/>
          <p:nvPr/>
        </p:nvSpPr>
        <p:spPr>
          <a:xfrm>
            <a:off x="1895060" y="360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General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Introduction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CE3FB-768C-804D-A61C-09E54807D2A2}"/>
              </a:ext>
            </a:extLst>
          </p:cNvPr>
          <p:cNvCxnSpPr>
            <a:cxnSpLocks/>
          </p:cNvCxnSpPr>
          <p:nvPr/>
        </p:nvCxnSpPr>
        <p:spPr>
          <a:xfrm>
            <a:off x="1580829" y="883405"/>
            <a:ext cx="451516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017-760A-E442-9BE7-33E2D1C067CD}"/>
              </a:ext>
            </a:extLst>
          </p:cNvPr>
          <p:cNvSpPr/>
          <p:nvPr/>
        </p:nvSpPr>
        <p:spPr>
          <a:xfrm>
            <a:off x="1115879" y="4184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Pt</a:t>
            </a:r>
            <a:endParaRPr lang="en-US" sz="17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F3BFA-5EE9-6D45-AE70-4A49C6344705}"/>
              </a:ext>
            </a:extLst>
          </p:cNvPr>
          <p:cNvSpPr/>
          <p:nvPr/>
        </p:nvSpPr>
        <p:spPr>
          <a:xfrm>
            <a:off x="1115879" y="88340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Pd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C8179-E739-504D-A5CC-9F7F84CEA3F7}"/>
              </a:ext>
            </a:extLst>
          </p:cNvPr>
          <p:cNvSpPr/>
          <p:nvPr/>
        </p:nvSpPr>
        <p:spPr>
          <a:xfrm>
            <a:off x="1115879" y="13483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02E78-D0AF-B947-BC02-B1EBAB4F670D}"/>
              </a:ext>
            </a:extLst>
          </p:cNvPr>
          <p:cNvSpPr/>
          <p:nvPr/>
        </p:nvSpPr>
        <p:spPr>
          <a:xfrm>
            <a:off x="1115879" y="1813304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C92DC45-0B33-4E6C-8AEB-E58AC356C7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895993"/>
              </p:ext>
            </p:extLst>
          </p:nvPr>
        </p:nvGraphicFramePr>
        <p:xfrm>
          <a:off x="1973877" y="883405"/>
          <a:ext cx="10159312" cy="5091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EFF2D4-EF62-4C7C-9BF4-71396E9D9AD8}"/>
              </a:ext>
            </a:extLst>
          </p:cNvPr>
          <p:cNvSpPr txBox="1"/>
          <p:nvPr/>
        </p:nvSpPr>
        <p:spPr>
          <a:xfrm>
            <a:off x="1973877" y="5840183"/>
            <a:ext cx="9824833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Platinum and gold are correlated (precious metal)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Price of platinum dropped, gold increased.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Copper is an industrial metal but it seems to match the change in trends with palladium over the period of time.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658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42FC4-AE7A-9A49-89B0-46AE7930B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42" r="26642"/>
          <a:stretch/>
        </p:blipFill>
        <p:spPr>
          <a:xfrm>
            <a:off x="-318051" y="0"/>
            <a:ext cx="21468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BAD51-941B-EE40-9560-C56891696CEB}"/>
              </a:ext>
            </a:extLst>
          </p:cNvPr>
          <p:cNvSpPr/>
          <p:nvPr/>
        </p:nvSpPr>
        <p:spPr>
          <a:xfrm>
            <a:off x="0" y="-144781"/>
            <a:ext cx="13326069" cy="714756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A238-62D1-094E-84DB-ACD4A1DE11C7}"/>
              </a:ext>
            </a:extLst>
          </p:cNvPr>
          <p:cNvSpPr txBox="1"/>
          <p:nvPr/>
        </p:nvSpPr>
        <p:spPr>
          <a:xfrm>
            <a:off x="1895060" y="360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General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Introduction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CE3FB-768C-804D-A61C-09E54807D2A2}"/>
              </a:ext>
            </a:extLst>
          </p:cNvPr>
          <p:cNvCxnSpPr>
            <a:cxnSpLocks/>
          </p:cNvCxnSpPr>
          <p:nvPr/>
        </p:nvCxnSpPr>
        <p:spPr>
          <a:xfrm>
            <a:off x="1580829" y="883405"/>
            <a:ext cx="451516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017-760A-E442-9BE7-33E2D1C067CD}"/>
              </a:ext>
            </a:extLst>
          </p:cNvPr>
          <p:cNvSpPr/>
          <p:nvPr/>
        </p:nvSpPr>
        <p:spPr>
          <a:xfrm>
            <a:off x="1115879" y="4184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Pt</a:t>
            </a:r>
            <a:endParaRPr lang="en-US" sz="17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F3BFA-5EE9-6D45-AE70-4A49C6344705}"/>
              </a:ext>
            </a:extLst>
          </p:cNvPr>
          <p:cNvSpPr/>
          <p:nvPr/>
        </p:nvSpPr>
        <p:spPr>
          <a:xfrm>
            <a:off x="1115879" y="88340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Pd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C8179-E739-504D-A5CC-9F7F84CEA3F7}"/>
              </a:ext>
            </a:extLst>
          </p:cNvPr>
          <p:cNvSpPr/>
          <p:nvPr/>
        </p:nvSpPr>
        <p:spPr>
          <a:xfrm>
            <a:off x="1115879" y="13483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02E78-D0AF-B947-BC02-B1EBAB4F670D}"/>
              </a:ext>
            </a:extLst>
          </p:cNvPr>
          <p:cNvSpPr/>
          <p:nvPr/>
        </p:nvSpPr>
        <p:spPr>
          <a:xfrm>
            <a:off x="1115879" y="1813304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0FB46FC-B8B1-6F45-AD4E-DCBC68275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925844"/>
              </p:ext>
            </p:extLst>
          </p:nvPr>
        </p:nvGraphicFramePr>
        <p:xfrm>
          <a:off x="2026499" y="1016110"/>
          <a:ext cx="9687036" cy="5303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5031809-6369-47E1-A169-43E9B3A007FE}"/>
              </a:ext>
            </a:extLst>
          </p:cNvPr>
          <p:cNvSpPr txBox="1"/>
          <p:nvPr/>
        </p:nvSpPr>
        <p:spPr>
          <a:xfrm>
            <a:off x="2102524" y="6319628"/>
            <a:ext cx="4784784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Gold has significant increase in value.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Rest follow a similar decremental trend</a:t>
            </a:r>
          </a:p>
          <a:p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146AD-61EC-8447-8C6C-AF490D985D3D}"/>
              </a:ext>
            </a:extLst>
          </p:cNvPr>
          <p:cNvSpPr txBox="1"/>
          <p:nvPr/>
        </p:nvSpPr>
        <p:spPr>
          <a:xfrm>
            <a:off x="4866669" y="1436530"/>
            <a:ext cx="902368" cy="307777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Platinum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CBCC3-1D66-5A4C-99D2-6E43F1CD44AE}"/>
              </a:ext>
            </a:extLst>
          </p:cNvPr>
          <p:cNvSpPr txBox="1"/>
          <p:nvPr/>
        </p:nvSpPr>
        <p:spPr>
          <a:xfrm>
            <a:off x="6209135" y="1436530"/>
            <a:ext cx="1055222" cy="307777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Palladium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3D95C-87E4-C244-B250-B1B3B83F8A95}"/>
              </a:ext>
            </a:extLst>
          </p:cNvPr>
          <p:cNvSpPr txBox="1"/>
          <p:nvPr/>
        </p:nvSpPr>
        <p:spPr>
          <a:xfrm>
            <a:off x="7574868" y="1436530"/>
            <a:ext cx="1055222" cy="307777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Gold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0FB2C7-9FF3-4943-BAED-1851E470149B}"/>
              </a:ext>
            </a:extLst>
          </p:cNvPr>
          <p:cNvSpPr txBox="1"/>
          <p:nvPr/>
        </p:nvSpPr>
        <p:spPr>
          <a:xfrm>
            <a:off x="8949883" y="1436530"/>
            <a:ext cx="1055222" cy="307777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Copper</a:t>
            </a:r>
          </a:p>
        </p:txBody>
      </p:sp>
    </p:spTree>
    <p:extLst>
      <p:ext uri="{BB962C8B-B14F-4D97-AF65-F5344CB8AC3E}">
        <p14:creationId xmlns:p14="http://schemas.microsoft.com/office/powerpoint/2010/main" val="248740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42FC4-AE7A-9A49-89B0-46AE7930B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42" r="26642"/>
          <a:stretch/>
        </p:blipFill>
        <p:spPr>
          <a:xfrm>
            <a:off x="-318051" y="0"/>
            <a:ext cx="21468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BAD51-941B-EE40-9560-C56891696CEB}"/>
              </a:ext>
            </a:extLst>
          </p:cNvPr>
          <p:cNvSpPr/>
          <p:nvPr/>
        </p:nvSpPr>
        <p:spPr>
          <a:xfrm>
            <a:off x="0" y="-289561"/>
            <a:ext cx="13326069" cy="714756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A238-62D1-094E-84DB-ACD4A1DE11C7}"/>
              </a:ext>
            </a:extLst>
          </p:cNvPr>
          <p:cNvSpPr txBox="1"/>
          <p:nvPr/>
        </p:nvSpPr>
        <p:spPr>
          <a:xfrm>
            <a:off x="1895060" y="360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General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Introduction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CE3FB-768C-804D-A61C-09E54807D2A2}"/>
              </a:ext>
            </a:extLst>
          </p:cNvPr>
          <p:cNvCxnSpPr>
            <a:cxnSpLocks/>
          </p:cNvCxnSpPr>
          <p:nvPr/>
        </p:nvCxnSpPr>
        <p:spPr>
          <a:xfrm>
            <a:off x="1580829" y="883405"/>
            <a:ext cx="451516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017-760A-E442-9BE7-33E2D1C067CD}"/>
              </a:ext>
            </a:extLst>
          </p:cNvPr>
          <p:cNvSpPr/>
          <p:nvPr/>
        </p:nvSpPr>
        <p:spPr>
          <a:xfrm>
            <a:off x="1115879" y="4184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Pt</a:t>
            </a:r>
            <a:endParaRPr lang="en-US" sz="17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F3BFA-5EE9-6D45-AE70-4A49C6344705}"/>
              </a:ext>
            </a:extLst>
          </p:cNvPr>
          <p:cNvSpPr/>
          <p:nvPr/>
        </p:nvSpPr>
        <p:spPr>
          <a:xfrm>
            <a:off x="1115879" y="88340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Pd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C8179-E739-504D-A5CC-9F7F84CEA3F7}"/>
              </a:ext>
            </a:extLst>
          </p:cNvPr>
          <p:cNvSpPr/>
          <p:nvPr/>
        </p:nvSpPr>
        <p:spPr>
          <a:xfrm>
            <a:off x="1115879" y="13483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02E78-D0AF-B947-BC02-B1EBAB4F670D}"/>
              </a:ext>
            </a:extLst>
          </p:cNvPr>
          <p:cNvSpPr/>
          <p:nvPr/>
        </p:nvSpPr>
        <p:spPr>
          <a:xfrm>
            <a:off x="1115879" y="1813304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BC1CBBB-8711-3E40-B34A-3D596377F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247768"/>
              </p:ext>
            </p:extLst>
          </p:nvPr>
        </p:nvGraphicFramePr>
        <p:xfrm>
          <a:off x="2146852" y="1127501"/>
          <a:ext cx="9640336" cy="5370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952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F8684-A949-D44C-8D26-A8564FD62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26" r="39863"/>
          <a:stretch/>
        </p:blipFill>
        <p:spPr>
          <a:xfrm>
            <a:off x="-318051" y="0"/>
            <a:ext cx="21468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BAD51-941B-EE40-9560-C56891696CEB}"/>
              </a:ext>
            </a:extLst>
          </p:cNvPr>
          <p:cNvSpPr/>
          <p:nvPr/>
        </p:nvSpPr>
        <p:spPr>
          <a:xfrm>
            <a:off x="168287" y="-258669"/>
            <a:ext cx="13326069" cy="714756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A238-62D1-094E-84DB-ACD4A1DE11C7}"/>
              </a:ext>
            </a:extLst>
          </p:cNvPr>
          <p:cNvSpPr txBox="1"/>
          <p:nvPr/>
        </p:nvSpPr>
        <p:spPr>
          <a:xfrm>
            <a:off x="1895060" y="360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Platinum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Analysis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CE3FB-768C-804D-A61C-09E54807D2A2}"/>
              </a:ext>
            </a:extLst>
          </p:cNvPr>
          <p:cNvCxnSpPr>
            <a:cxnSpLocks/>
          </p:cNvCxnSpPr>
          <p:nvPr/>
        </p:nvCxnSpPr>
        <p:spPr>
          <a:xfrm>
            <a:off x="1580829" y="883405"/>
            <a:ext cx="451516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017-760A-E442-9BE7-33E2D1C067CD}"/>
              </a:ext>
            </a:extLst>
          </p:cNvPr>
          <p:cNvSpPr/>
          <p:nvPr/>
        </p:nvSpPr>
        <p:spPr>
          <a:xfrm>
            <a:off x="1115879" y="4184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Pt</a:t>
            </a:r>
            <a:endParaRPr lang="en-US" sz="17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F3BFA-5EE9-6D45-AE70-4A49C6344705}"/>
              </a:ext>
            </a:extLst>
          </p:cNvPr>
          <p:cNvSpPr/>
          <p:nvPr/>
        </p:nvSpPr>
        <p:spPr>
          <a:xfrm>
            <a:off x="1115879" y="88340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43F8D4F-76C9-0D4E-A192-BE6D2B2E8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49187"/>
              </p:ext>
            </p:extLst>
          </p:nvPr>
        </p:nvGraphicFramePr>
        <p:xfrm>
          <a:off x="1895060" y="1117473"/>
          <a:ext cx="9654801" cy="4649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1C2F7FE-0146-4895-840D-114B53A04BFA}"/>
              </a:ext>
            </a:extLst>
          </p:cNvPr>
          <p:cNvSpPr txBox="1"/>
          <p:nvPr/>
        </p:nvSpPr>
        <p:spPr>
          <a:xfrm>
            <a:off x="2108718" y="600076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Increasing trend in the daily prices of gold over the period of two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Decline in prices of platinum over the same period.</a:t>
            </a:r>
          </a:p>
        </p:txBody>
      </p:sp>
    </p:spTree>
    <p:extLst>
      <p:ext uri="{BB962C8B-B14F-4D97-AF65-F5344CB8AC3E}">
        <p14:creationId xmlns:p14="http://schemas.microsoft.com/office/powerpoint/2010/main" val="323519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46A816-0332-3F46-BFA4-73D64CBC5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8" r="10265"/>
          <a:stretch/>
        </p:blipFill>
        <p:spPr>
          <a:xfrm>
            <a:off x="-318051" y="0"/>
            <a:ext cx="21468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BAD51-941B-EE40-9560-C56891696CEB}"/>
              </a:ext>
            </a:extLst>
          </p:cNvPr>
          <p:cNvSpPr/>
          <p:nvPr/>
        </p:nvSpPr>
        <p:spPr>
          <a:xfrm>
            <a:off x="0" y="-268967"/>
            <a:ext cx="13326069" cy="714756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A238-62D1-094E-84DB-ACD4A1DE11C7}"/>
              </a:ext>
            </a:extLst>
          </p:cNvPr>
          <p:cNvSpPr txBox="1"/>
          <p:nvPr/>
        </p:nvSpPr>
        <p:spPr>
          <a:xfrm>
            <a:off x="1895060" y="360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Platinum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Analysis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CE3FB-768C-804D-A61C-09E54807D2A2}"/>
              </a:ext>
            </a:extLst>
          </p:cNvPr>
          <p:cNvCxnSpPr>
            <a:cxnSpLocks/>
          </p:cNvCxnSpPr>
          <p:nvPr/>
        </p:nvCxnSpPr>
        <p:spPr>
          <a:xfrm>
            <a:off x="1580829" y="883405"/>
            <a:ext cx="451516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017-760A-E442-9BE7-33E2D1C067CD}"/>
              </a:ext>
            </a:extLst>
          </p:cNvPr>
          <p:cNvSpPr/>
          <p:nvPr/>
        </p:nvSpPr>
        <p:spPr>
          <a:xfrm>
            <a:off x="1115879" y="4184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Pt</a:t>
            </a:r>
            <a:endParaRPr lang="en-US" sz="17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F3BFA-5EE9-6D45-AE70-4A49C6344705}"/>
              </a:ext>
            </a:extLst>
          </p:cNvPr>
          <p:cNvSpPr/>
          <p:nvPr/>
        </p:nvSpPr>
        <p:spPr>
          <a:xfrm>
            <a:off x="1115879" y="88340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E05EB92-C388-414F-A3EA-867331FAB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01439"/>
              </p:ext>
            </p:extLst>
          </p:nvPr>
        </p:nvGraphicFramePr>
        <p:xfrm>
          <a:off x="1895060" y="1115881"/>
          <a:ext cx="10007379" cy="4519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003903-53D7-43A4-9DF2-52C64A4DAD6E}"/>
              </a:ext>
            </a:extLst>
          </p:cNvPr>
          <p:cNvSpPr txBox="1"/>
          <p:nvPr/>
        </p:nvSpPr>
        <p:spPr>
          <a:xfrm>
            <a:off x="2118049" y="5974595"/>
            <a:ext cx="103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sz="1600" dirty="0"/>
              <a:t>Both of these metals follow a similar downward trend over the course of time.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0319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A5CE06-2762-C345-A97B-296FFA93F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86" b="18797"/>
          <a:stretch/>
        </p:blipFill>
        <p:spPr>
          <a:xfrm rot="5400000">
            <a:off x="-2673625" y="2355575"/>
            <a:ext cx="6858002" cy="21468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BAD51-941B-EE40-9560-C56891696CEB}"/>
              </a:ext>
            </a:extLst>
          </p:cNvPr>
          <p:cNvSpPr/>
          <p:nvPr/>
        </p:nvSpPr>
        <p:spPr>
          <a:xfrm>
            <a:off x="0" y="-264887"/>
            <a:ext cx="13326069" cy="714756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A238-62D1-094E-84DB-ACD4A1DE11C7}"/>
              </a:ext>
            </a:extLst>
          </p:cNvPr>
          <p:cNvSpPr txBox="1"/>
          <p:nvPr/>
        </p:nvSpPr>
        <p:spPr>
          <a:xfrm>
            <a:off x="1895060" y="360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Platinum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Analysis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CE3FB-768C-804D-A61C-09E54807D2A2}"/>
              </a:ext>
            </a:extLst>
          </p:cNvPr>
          <p:cNvCxnSpPr>
            <a:cxnSpLocks/>
          </p:cNvCxnSpPr>
          <p:nvPr/>
        </p:nvCxnSpPr>
        <p:spPr>
          <a:xfrm>
            <a:off x="1580829" y="883405"/>
            <a:ext cx="451516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017-760A-E442-9BE7-33E2D1C067CD}"/>
              </a:ext>
            </a:extLst>
          </p:cNvPr>
          <p:cNvSpPr/>
          <p:nvPr/>
        </p:nvSpPr>
        <p:spPr>
          <a:xfrm>
            <a:off x="1115879" y="4184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Pt</a:t>
            </a:r>
            <a:endParaRPr lang="en-US" sz="17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F3BFA-5EE9-6D45-AE70-4A49C6344705}"/>
              </a:ext>
            </a:extLst>
          </p:cNvPr>
          <p:cNvSpPr/>
          <p:nvPr/>
        </p:nvSpPr>
        <p:spPr>
          <a:xfrm>
            <a:off x="1115879" y="88340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2D18E-ACA4-844D-A402-7F4BE2EE6336}"/>
              </a:ext>
            </a:extLst>
          </p:cNvPr>
          <p:cNvSpPr/>
          <p:nvPr/>
        </p:nvSpPr>
        <p:spPr>
          <a:xfrm>
            <a:off x="1115879" y="13483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33149CD-6827-AE47-8EA9-C85B861195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75149"/>
              </p:ext>
            </p:extLst>
          </p:nvPr>
        </p:nvGraphicFramePr>
        <p:xfrm>
          <a:off x="2146853" y="1249749"/>
          <a:ext cx="4515169" cy="3994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443A4D2-CAAB-844A-9134-B9CDE9140E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885263"/>
              </p:ext>
            </p:extLst>
          </p:nvPr>
        </p:nvGraphicFramePr>
        <p:xfrm>
          <a:off x="6870018" y="1249745"/>
          <a:ext cx="5150532" cy="3994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51DE265-4249-43C4-B52E-CEB2B93F50A2}"/>
              </a:ext>
            </a:extLst>
          </p:cNvPr>
          <p:cNvSpPr txBox="1"/>
          <p:nvPr/>
        </p:nvSpPr>
        <p:spPr>
          <a:xfrm>
            <a:off x="2593910" y="5505061"/>
            <a:ext cx="892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Correlation coefficient </a:t>
            </a:r>
            <a:r>
              <a:rPr lang="en-US" sz="1600" dirty="0"/>
              <a:t>for </a:t>
            </a:r>
            <a:r>
              <a:rPr lang="en-US" sz="1600"/>
              <a:t>Platinum &amp; Copper </a:t>
            </a:r>
            <a:r>
              <a:rPr lang="en-US" sz="1600" dirty="0"/>
              <a:t>is much closer to 1 as compared to the negative value for Platinum &amp; Gold.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720405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A5CE06-2762-C345-A97B-296FFA93F0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86" b="18797"/>
          <a:stretch/>
        </p:blipFill>
        <p:spPr>
          <a:xfrm rot="5400000">
            <a:off x="-2673625" y="2355575"/>
            <a:ext cx="6858002" cy="21468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BAD51-941B-EE40-9560-C56891696CEB}"/>
              </a:ext>
            </a:extLst>
          </p:cNvPr>
          <p:cNvSpPr/>
          <p:nvPr/>
        </p:nvSpPr>
        <p:spPr>
          <a:xfrm>
            <a:off x="0" y="-253959"/>
            <a:ext cx="13326069" cy="714756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A238-62D1-094E-84DB-ACD4A1DE11C7}"/>
              </a:ext>
            </a:extLst>
          </p:cNvPr>
          <p:cNvSpPr txBox="1"/>
          <p:nvPr/>
        </p:nvSpPr>
        <p:spPr>
          <a:xfrm>
            <a:off x="1895060" y="360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Platinum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Analysis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CE3FB-768C-804D-A61C-09E54807D2A2}"/>
              </a:ext>
            </a:extLst>
          </p:cNvPr>
          <p:cNvCxnSpPr>
            <a:cxnSpLocks/>
          </p:cNvCxnSpPr>
          <p:nvPr/>
        </p:nvCxnSpPr>
        <p:spPr>
          <a:xfrm>
            <a:off x="1580829" y="883405"/>
            <a:ext cx="451516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017-760A-E442-9BE7-33E2D1C067CD}"/>
              </a:ext>
            </a:extLst>
          </p:cNvPr>
          <p:cNvSpPr/>
          <p:nvPr/>
        </p:nvSpPr>
        <p:spPr>
          <a:xfrm>
            <a:off x="1115879" y="4184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Pt</a:t>
            </a:r>
            <a:endParaRPr lang="en-US" sz="17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F3BFA-5EE9-6D45-AE70-4A49C6344705}"/>
              </a:ext>
            </a:extLst>
          </p:cNvPr>
          <p:cNvSpPr/>
          <p:nvPr/>
        </p:nvSpPr>
        <p:spPr>
          <a:xfrm>
            <a:off x="1115879" y="88340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2D18E-ACA4-844D-A402-7F4BE2EE6336}"/>
              </a:ext>
            </a:extLst>
          </p:cNvPr>
          <p:cNvSpPr/>
          <p:nvPr/>
        </p:nvSpPr>
        <p:spPr>
          <a:xfrm>
            <a:off x="1115879" y="13483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3293E35C-97B2-4244-8928-7D91C09DCF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252769"/>
              </p:ext>
            </p:extLst>
          </p:nvPr>
        </p:nvGraphicFramePr>
        <p:xfrm>
          <a:off x="2013506" y="1155151"/>
          <a:ext cx="4854752" cy="427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90F2B5E-4557-504E-848D-48A5A285C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292930"/>
              </p:ext>
            </p:extLst>
          </p:nvPr>
        </p:nvGraphicFramePr>
        <p:xfrm>
          <a:off x="7131426" y="1115879"/>
          <a:ext cx="4854753" cy="431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8ACB39-4B80-412A-8B5B-660645FE55F7}"/>
              </a:ext>
            </a:extLst>
          </p:cNvPr>
          <p:cNvSpPr txBox="1"/>
          <p:nvPr/>
        </p:nvSpPr>
        <p:spPr>
          <a:xfrm>
            <a:off x="2202024" y="5784980"/>
            <a:ext cx="9703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Platinum &amp; Gold were highly unrelated in the first time frame with a correlation </a:t>
            </a:r>
            <a:r>
              <a:rPr lang="en-US" sz="1600"/>
              <a:t>coefficient value of -0.18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There </a:t>
            </a:r>
            <a:r>
              <a:rPr lang="en-US" sz="1600" dirty="0"/>
              <a:t>has been an exponential increase in the trend as we move towards the last time frame, in short Platinum has a strong relationship with Gold as compared to that of Platinum &amp; Copper.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2761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46A816-0332-3F46-BFA4-73D64CBC5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8" r="10265"/>
          <a:stretch/>
        </p:blipFill>
        <p:spPr>
          <a:xfrm>
            <a:off x="-318051" y="0"/>
            <a:ext cx="21468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BAD51-941B-EE40-9560-C56891696CEB}"/>
              </a:ext>
            </a:extLst>
          </p:cNvPr>
          <p:cNvSpPr/>
          <p:nvPr/>
        </p:nvSpPr>
        <p:spPr>
          <a:xfrm>
            <a:off x="0" y="-14156"/>
            <a:ext cx="13326069" cy="714756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A238-62D1-094E-84DB-ACD4A1DE11C7}"/>
              </a:ext>
            </a:extLst>
          </p:cNvPr>
          <p:cNvSpPr txBox="1"/>
          <p:nvPr/>
        </p:nvSpPr>
        <p:spPr>
          <a:xfrm>
            <a:off x="1895060" y="360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Hedging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Analysis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CE3FB-768C-804D-A61C-09E54807D2A2}"/>
              </a:ext>
            </a:extLst>
          </p:cNvPr>
          <p:cNvCxnSpPr>
            <a:cxnSpLocks/>
          </p:cNvCxnSpPr>
          <p:nvPr/>
        </p:nvCxnSpPr>
        <p:spPr>
          <a:xfrm>
            <a:off x="1580829" y="883405"/>
            <a:ext cx="451516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017-760A-E442-9BE7-33E2D1C067CD}"/>
              </a:ext>
            </a:extLst>
          </p:cNvPr>
          <p:cNvSpPr/>
          <p:nvPr/>
        </p:nvSpPr>
        <p:spPr>
          <a:xfrm>
            <a:off x="1115879" y="4184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Pt</a:t>
            </a:r>
            <a:endParaRPr lang="en-US" sz="17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F3BFA-5EE9-6D45-AE70-4A49C6344705}"/>
              </a:ext>
            </a:extLst>
          </p:cNvPr>
          <p:cNvSpPr/>
          <p:nvPr/>
        </p:nvSpPr>
        <p:spPr>
          <a:xfrm>
            <a:off x="1115879" y="88340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48DB45-48A2-2347-B995-F1A7A87F9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581154"/>
              </p:ext>
            </p:extLst>
          </p:nvPr>
        </p:nvGraphicFramePr>
        <p:xfrm>
          <a:off x="1688842" y="2901028"/>
          <a:ext cx="10088879" cy="208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2A952E0-B4A1-1C4D-AEAC-F95151829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41523"/>
              </p:ext>
            </p:extLst>
          </p:nvPr>
        </p:nvGraphicFramePr>
        <p:xfrm>
          <a:off x="2330319" y="1115880"/>
          <a:ext cx="9355610" cy="1552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9979">
                  <a:extLst>
                    <a:ext uri="{9D8B030D-6E8A-4147-A177-3AD203B41FA5}">
                      <a16:colId xmlns:a16="http://schemas.microsoft.com/office/drawing/2014/main" val="4070449958"/>
                    </a:ext>
                  </a:extLst>
                </a:gridCol>
                <a:gridCol w="1837016">
                  <a:extLst>
                    <a:ext uri="{9D8B030D-6E8A-4147-A177-3AD203B41FA5}">
                      <a16:colId xmlns:a16="http://schemas.microsoft.com/office/drawing/2014/main" val="1616004665"/>
                    </a:ext>
                  </a:extLst>
                </a:gridCol>
                <a:gridCol w="1888773">
                  <a:extLst>
                    <a:ext uri="{9D8B030D-6E8A-4147-A177-3AD203B41FA5}">
                      <a16:colId xmlns:a16="http://schemas.microsoft.com/office/drawing/2014/main" val="232658783"/>
                    </a:ext>
                  </a:extLst>
                </a:gridCol>
                <a:gridCol w="1679921">
                  <a:extLst>
                    <a:ext uri="{9D8B030D-6E8A-4147-A177-3AD203B41FA5}">
                      <a16:colId xmlns:a16="http://schemas.microsoft.com/office/drawing/2014/main" val="1263763020"/>
                    </a:ext>
                  </a:extLst>
                </a:gridCol>
                <a:gridCol w="1679921">
                  <a:extLst>
                    <a:ext uri="{9D8B030D-6E8A-4147-A177-3AD203B41FA5}">
                      <a16:colId xmlns:a16="http://schemas.microsoft.com/office/drawing/2014/main" val="1331762581"/>
                    </a:ext>
                  </a:extLst>
                </a:gridCol>
              </a:tblGrid>
              <a:tr h="3818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Platinum</a:t>
                      </a:r>
                      <a:endParaRPr lang="en-CA" sz="2000" b="1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Palladium</a:t>
                      </a:r>
                      <a:endParaRPr lang="en-CA" sz="2000" b="1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Gold</a:t>
                      </a:r>
                      <a:endParaRPr lang="en-CA" sz="2000" b="1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Copper</a:t>
                      </a:r>
                      <a:endParaRPr lang="en-CA" sz="2000" b="1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16421"/>
                  </a:ext>
                </a:extLst>
              </a:tr>
              <a:tr h="3818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Mean</a:t>
                      </a:r>
                      <a:endParaRPr lang="en-CA" sz="2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1642.192618</a:t>
                      </a:r>
                      <a:endParaRPr lang="en-CA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692.3474249</a:t>
                      </a:r>
                      <a:endParaRPr lang="en-CA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1610.662961</a:t>
                      </a:r>
                      <a:endParaRPr lang="en-CA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3.832682403</a:t>
                      </a:r>
                      <a:endParaRPr lang="en-CA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326025"/>
                  </a:ext>
                </a:extLst>
              </a:tr>
              <a:tr h="3818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Standard Deviation</a:t>
                      </a:r>
                      <a:endParaRPr lang="en-CA" sz="2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145.8421816</a:t>
                      </a:r>
                      <a:endParaRPr lang="en-CA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75.75192861</a:t>
                      </a:r>
                      <a:endParaRPr lang="en-CA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126.5564182</a:t>
                      </a:r>
                      <a:endParaRPr lang="en-CA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0.380663673</a:t>
                      </a:r>
                      <a:endParaRPr lang="en-CA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566668"/>
                  </a:ext>
                </a:extLst>
              </a:tr>
              <a:tr h="4072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Co-Variance</a:t>
                      </a:r>
                      <a:endParaRPr lang="en-CA" sz="2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0.088809425</a:t>
                      </a:r>
                      <a:endParaRPr lang="en-CA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0.109413173</a:t>
                      </a:r>
                      <a:endParaRPr lang="en-CA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0.078574116</a:t>
                      </a:r>
                      <a:endParaRPr lang="en-CA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0.099320432</a:t>
                      </a:r>
                      <a:endParaRPr lang="en-CA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3498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D6F546B-88C5-4F24-9E4E-B5BB903332D7}"/>
              </a:ext>
            </a:extLst>
          </p:cNvPr>
          <p:cNvSpPr txBox="1"/>
          <p:nvPr/>
        </p:nvSpPr>
        <p:spPr>
          <a:xfrm>
            <a:off x="2330319" y="5271796"/>
            <a:ext cx="900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A lot of variation in the daily returns for </a:t>
            </a:r>
            <a:r>
              <a:rPr lang="en-US" sz="1600"/>
              <a:t>Copper can </a:t>
            </a:r>
            <a:r>
              <a:rPr lang="en-US" sz="1600" dirty="0"/>
              <a:t>be seen where as the variation was much stable in case </a:t>
            </a:r>
            <a:r>
              <a:rPr lang="en-US" sz="1600"/>
              <a:t>of Platinum.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Platinum has a smaller covariance value of 0.088 as compared to that of Copper</a:t>
            </a:r>
            <a:r>
              <a:rPr lang="en-US" sz="1600" dirty="0"/>
              <a:t> </a:t>
            </a:r>
            <a:r>
              <a:rPr lang="en-US" sz="1600"/>
              <a:t>which is 0.099,  so we can say that there is a low level of risk associated with Platinum.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6493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4FFFA-E2E1-F547-97DF-30E669B44A71}"/>
              </a:ext>
            </a:extLst>
          </p:cNvPr>
          <p:cNvSpPr/>
          <p:nvPr/>
        </p:nvSpPr>
        <p:spPr>
          <a:xfrm>
            <a:off x="1095153" y="1477926"/>
            <a:ext cx="7751135" cy="394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All</a:t>
            </a:r>
            <a:r>
              <a:rPr lang="zh-CN" altLang="en-US"/>
              <a:t> </a:t>
            </a:r>
            <a:r>
              <a:rPr lang="en-US" altLang="zh-CN"/>
              <a:t>metals</a:t>
            </a:r>
            <a:r>
              <a:rPr lang="zh-CN" altLang="en-US"/>
              <a:t> </a:t>
            </a:r>
            <a:r>
              <a:rPr lang="en-US" altLang="zh-CN"/>
              <a:t>line</a:t>
            </a:r>
            <a:r>
              <a:rPr lang="zh-CN" altLang="en-US"/>
              <a:t> </a:t>
            </a:r>
            <a:r>
              <a:rPr lang="en-US" altLang="zh-CN"/>
              <a:t>graphs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price,</a:t>
            </a:r>
            <a:r>
              <a:rPr lang="zh-CN" altLang="en-US"/>
              <a:t> </a:t>
            </a:r>
            <a:r>
              <a:rPr lang="en-US" altLang="zh-CN"/>
              <a:t>index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daily</a:t>
            </a:r>
            <a:r>
              <a:rPr lang="zh-CN" altLang="en-US"/>
              <a:t> </a:t>
            </a:r>
            <a:r>
              <a:rPr lang="en-US" altLang="zh-CN"/>
              <a:t>return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F7888-40B5-2547-A977-AD97961A12CE}"/>
              </a:ext>
            </a:extLst>
          </p:cNvPr>
          <p:cNvSpPr txBox="1"/>
          <p:nvPr/>
        </p:nvSpPr>
        <p:spPr>
          <a:xfrm>
            <a:off x="1095153" y="44656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General</a:t>
            </a:r>
            <a:r>
              <a:rPr lang="zh-CN" altLang="en-US"/>
              <a:t> </a:t>
            </a:r>
            <a:r>
              <a:rPr lang="en-US" altLang="zh-CN"/>
              <a:t>Description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All</a:t>
            </a:r>
            <a:r>
              <a:rPr lang="zh-CN" altLang="en-US"/>
              <a:t> </a:t>
            </a:r>
            <a:r>
              <a:rPr lang="en-US" altLang="zh-CN"/>
              <a:t>metals</a:t>
            </a:r>
            <a:r>
              <a:rPr lang="zh-CN" altLang="en-US"/>
              <a:t> </a:t>
            </a:r>
            <a:r>
              <a:rPr lang="en-US" altLang="zh-CN"/>
              <a:t>(Q6)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42FC4-AE7A-9A49-89B0-46AE7930B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42" r="26642"/>
          <a:stretch/>
        </p:blipFill>
        <p:spPr>
          <a:xfrm>
            <a:off x="-318051" y="0"/>
            <a:ext cx="21468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BAD51-941B-EE40-9560-C56891696CEB}"/>
              </a:ext>
            </a:extLst>
          </p:cNvPr>
          <p:cNvSpPr/>
          <p:nvPr/>
        </p:nvSpPr>
        <p:spPr>
          <a:xfrm>
            <a:off x="-199440" y="-144781"/>
            <a:ext cx="13326069" cy="714756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A238-62D1-094E-84DB-ACD4A1DE11C7}"/>
              </a:ext>
            </a:extLst>
          </p:cNvPr>
          <p:cNvSpPr txBox="1"/>
          <p:nvPr/>
        </p:nvSpPr>
        <p:spPr>
          <a:xfrm>
            <a:off x="1895060" y="360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Turmoil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Impact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CE3FB-768C-804D-A61C-09E54807D2A2}"/>
              </a:ext>
            </a:extLst>
          </p:cNvPr>
          <p:cNvCxnSpPr>
            <a:cxnSpLocks/>
          </p:cNvCxnSpPr>
          <p:nvPr/>
        </p:nvCxnSpPr>
        <p:spPr>
          <a:xfrm>
            <a:off x="1580829" y="883405"/>
            <a:ext cx="451516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017-760A-E442-9BE7-33E2D1C067CD}"/>
              </a:ext>
            </a:extLst>
          </p:cNvPr>
          <p:cNvSpPr/>
          <p:nvPr/>
        </p:nvSpPr>
        <p:spPr>
          <a:xfrm>
            <a:off x="1115879" y="4184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Pt</a:t>
            </a:r>
            <a:endParaRPr lang="en-US" sz="17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F3BFA-5EE9-6D45-AE70-4A49C6344705}"/>
              </a:ext>
            </a:extLst>
          </p:cNvPr>
          <p:cNvSpPr/>
          <p:nvPr/>
        </p:nvSpPr>
        <p:spPr>
          <a:xfrm>
            <a:off x="1115879" y="88340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Pd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C8179-E739-504D-A5CC-9F7F84CEA3F7}"/>
              </a:ext>
            </a:extLst>
          </p:cNvPr>
          <p:cNvSpPr/>
          <p:nvPr/>
        </p:nvSpPr>
        <p:spPr>
          <a:xfrm>
            <a:off x="1115879" y="13483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02E78-D0AF-B947-BC02-B1EBAB4F670D}"/>
              </a:ext>
            </a:extLst>
          </p:cNvPr>
          <p:cNvSpPr/>
          <p:nvPr/>
        </p:nvSpPr>
        <p:spPr>
          <a:xfrm>
            <a:off x="1115879" y="1813304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C831E4A-2DC1-3F4A-A801-A065CB153E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196770"/>
              </p:ext>
            </p:extLst>
          </p:nvPr>
        </p:nvGraphicFramePr>
        <p:xfrm>
          <a:off x="2029005" y="1126415"/>
          <a:ext cx="10049788" cy="5144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4D3CA1A-E74C-9442-B17C-9D5C8E393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854" y="1580830"/>
            <a:ext cx="56388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83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42FC4-AE7A-9A49-89B0-46AE7930B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42" r="26642"/>
          <a:stretch/>
        </p:blipFill>
        <p:spPr>
          <a:xfrm>
            <a:off x="-318051" y="0"/>
            <a:ext cx="21468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BAD51-941B-EE40-9560-C56891696CEB}"/>
              </a:ext>
            </a:extLst>
          </p:cNvPr>
          <p:cNvSpPr/>
          <p:nvPr/>
        </p:nvSpPr>
        <p:spPr>
          <a:xfrm>
            <a:off x="0" y="22860"/>
            <a:ext cx="13326069" cy="714756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A238-62D1-094E-84DB-ACD4A1DE11C7}"/>
              </a:ext>
            </a:extLst>
          </p:cNvPr>
          <p:cNvSpPr txBox="1"/>
          <p:nvPr/>
        </p:nvSpPr>
        <p:spPr>
          <a:xfrm>
            <a:off x="1895060" y="360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Turmoil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Impact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CE3FB-768C-804D-A61C-09E54807D2A2}"/>
              </a:ext>
            </a:extLst>
          </p:cNvPr>
          <p:cNvCxnSpPr>
            <a:cxnSpLocks/>
          </p:cNvCxnSpPr>
          <p:nvPr/>
        </p:nvCxnSpPr>
        <p:spPr>
          <a:xfrm>
            <a:off x="1580829" y="883405"/>
            <a:ext cx="451516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017-760A-E442-9BE7-33E2D1C067CD}"/>
              </a:ext>
            </a:extLst>
          </p:cNvPr>
          <p:cNvSpPr/>
          <p:nvPr/>
        </p:nvSpPr>
        <p:spPr>
          <a:xfrm>
            <a:off x="1115879" y="4184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Pt</a:t>
            </a:r>
            <a:endParaRPr lang="en-US" sz="17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F3BFA-5EE9-6D45-AE70-4A49C6344705}"/>
              </a:ext>
            </a:extLst>
          </p:cNvPr>
          <p:cNvSpPr/>
          <p:nvPr/>
        </p:nvSpPr>
        <p:spPr>
          <a:xfrm>
            <a:off x="1115879" y="88340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Pd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C8179-E739-504D-A5CC-9F7F84CEA3F7}"/>
              </a:ext>
            </a:extLst>
          </p:cNvPr>
          <p:cNvSpPr/>
          <p:nvPr/>
        </p:nvSpPr>
        <p:spPr>
          <a:xfrm>
            <a:off x="1115879" y="13483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02E78-D0AF-B947-BC02-B1EBAB4F670D}"/>
              </a:ext>
            </a:extLst>
          </p:cNvPr>
          <p:cNvSpPr/>
          <p:nvPr/>
        </p:nvSpPr>
        <p:spPr>
          <a:xfrm>
            <a:off x="1115879" y="1813304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178217"/>
              </p:ext>
            </p:extLst>
          </p:nvPr>
        </p:nvGraphicFramePr>
        <p:xfrm>
          <a:off x="2146851" y="1220729"/>
          <a:ext cx="9689549" cy="527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F29C1C-BFC5-DF42-90D9-2487038A4EC9}"/>
              </a:ext>
            </a:extLst>
          </p:cNvPr>
          <p:cNvCxnSpPr>
            <a:cxnSpLocks/>
          </p:cNvCxnSpPr>
          <p:nvPr/>
        </p:nvCxnSpPr>
        <p:spPr>
          <a:xfrm>
            <a:off x="2789499" y="3298785"/>
            <a:ext cx="884972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054F18C-BE05-CA44-AFA6-A94F45A193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866"/>
          <a:stretch/>
        </p:blipFill>
        <p:spPr>
          <a:xfrm>
            <a:off x="4172225" y="1573274"/>
            <a:ext cx="5638800" cy="4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4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42FC4-AE7A-9A49-89B0-46AE7930B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42" r="26642"/>
          <a:stretch/>
        </p:blipFill>
        <p:spPr>
          <a:xfrm>
            <a:off x="-318051" y="0"/>
            <a:ext cx="21468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BAD51-941B-EE40-9560-C56891696CEB}"/>
              </a:ext>
            </a:extLst>
          </p:cNvPr>
          <p:cNvSpPr/>
          <p:nvPr/>
        </p:nvSpPr>
        <p:spPr>
          <a:xfrm>
            <a:off x="-110787" y="0"/>
            <a:ext cx="13326069" cy="714756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A238-62D1-094E-84DB-ACD4A1DE11C7}"/>
              </a:ext>
            </a:extLst>
          </p:cNvPr>
          <p:cNvSpPr txBox="1"/>
          <p:nvPr/>
        </p:nvSpPr>
        <p:spPr>
          <a:xfrm>
            <a:off x="1895060" y="360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Turmoil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Impact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CE3FB-768C-804D-A61C-09E54807D2A2}"/>
              </a:ext>
            </a:extLst>
          </p:cNvPr>
          <p:cNvCxnSpPr>
            <a:cxnSpLocks/>
          </p:cNvCxnSpPr>
          <p:nvPr/>
        </p:nvCxnSpPr>
        <p:spPr>
          <a:xfrm>
            <a:off x="1580829" y="883405"/>
            <a:ext cx="451516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017-760A-E442-9BE7-33E2D1C067CD}"/>
              </a:ext>
            </a:extLst>
          </p:cNvPr>
          <p:cNvSpPr/>
          <p:nvPr/>
        </p:nvSpPr>
        <p:spPr>
          <a:xfrm>
            <a:off x="1115879" y="4184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Pt</a:t>
            </a:r>
            <a:endParaRPr lang="en-US" sz="17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F3BFA-5EE9-6D45-AE70-4A49C6344705}"/>
              </a:ext>
            </a:extLst>
          </p:cNvPr>
          <p:cNvSpPr/>
          <p:nvPr/>
        </p:nvSpPr>
        <p:spPr>
          <a:xfrm>
            <a:off x="1115879" y="88340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Pd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C8179-E739-504D-A5CC-9F7F84CEA3F7}"/>
              </a:ext>
            </a:extLst>
          </p:cNvPr>
          <p:cNvSpPr/>
          <p:nvPr/>
        </p:nvSpPr>
        <p:spPr>
          <a:xfrm>
            <a:off x="1115879" y="13483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02E78-D0AF-B947-BC02-B1EBAB4F670D}"/>
              </a:ext>
            </a:extLst>
          </p:cNvPr>
          <p:cNvSpPr/>
          <p:nvPr/>
        </p:nvSpPr>
        <p:spPr>
          <a:xfrm>
            <a:off x="1115879" y="1813304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95C8D13-DCDA-FC4A-BC88-0730787D1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856471"/>
              </p:ext>
            </p:extLst>
          </p:nvPr>
        </p:nvGraphicFramePr>
        <p:xfrm>
          <a:off x="1895060" y="1155198"/>
          <a:ext cx="10211596" cy="5545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530FE08-9470-E64F-99A4-AA63E16368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866"/>
          <a:stretch/>
        </p:blipFill>
        <p:spPr>
          <a:xfrm>
            <a:off x="4181458" y="1487382"/>
            <a:ext cx="5638800" cy="4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2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42FC4-AE7A-9A49-89B0-46AE7930B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42" r="26642"/>
          <a:stretch/>
        </p:blipFill>
        <p:spPr>
          <a:xfrm>
            <a:off x="-318051" y="0"/>
            <a:ext cx="21468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BAD51-941B-EE40-9560-C56891696CEB}"/>
              </a:ext>
            </a:extLst>
          </p:cNvPr>
          <p:cNvSpPr/>
          <p:nvPr/>
        </p:nvSpPr>
        <p:spPr>
          <a:xfrm>
            <a:off x="-110787" y="0"/>
            <a:ext cx="13326069" cy="714756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A238-62D1-094E-84DB-ACD4A1DE11C7}"/>
              </a:ext>
            </a:extLst>
          </p:cNvPr>
          <p:cNvSpPr txBox="1"/>
          <p:nvPr/>
        </p:nvSpPr>
        <p:spPr>
          <a:xfrm>
            <a:off x="1895060" y="360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Turmoil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Impact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CE3FB-768C-804D-A61C-09E54807D2A2}"/>
              </a:ext>
            </a:extLst>
          </p:cNvPr>
          <p:cNvCxnSpPr>
            <a:cxnSpLocks/>
          </p:cNvCxnSpPr>
          <p:nvPr/>
        </p:nvCxnSpPr>
        <p:spPr>
          <a:xfrm>
            <a:off x="1580829" y="883405"/>
            <a:ext cx="451516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017-760A-E442-9BE7-33E2D1C067CD}"/>
              </a:ext>
            </a:extLst>
          </p:cNvPr>
          <p:cNvSpPr/>
          <p:nvPr/>
        </p:nvSpPr>
        <p:spPr>
          <a:xfrm>
            <a:off x="1115879" y="4184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Pt</a:t>
            </a:r>
            <a:endParaRPr lang="en-US" sz="17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F3BFA-5EE9-6D45-AE70-4A49C6344705}"/>
              </a:ext>
            </a:extLst>
          </p:cNvPr>
          <p:cNvSpPr/>
          <p:nvPr/>
        </p:nvSpPr>
        <p:spPr>
          <a:xfrm>
            <a:off x="1115879" y="88340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Pd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C8179-E739-504D-A5CC-9F7F84CEA3F7}"/>
              </a:ext>
            </a:extLst>
          </p:cNvPr>
          <p:cNvSpPr/>
          <p:nvPr/>
        </p:nvSpPr>
        <p:spPr>
          <a:xfrm>
            <a:off x="1115879" y="13483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02E78-D0AF-B947-BC02-B1EBAB4F670D}"/>
              </a:ext>
            </a:extLst>
          </p:cNvPr>
          <p:cNvSpPr/>
          <p:nvPr/>
        </p:nvSpPr>
        <p:spPr>
          <a:xfrm>
            <a:off x="1115879" y="1813304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108194"/>
              </p:ext>
            </p:extLst>
          </p:nvPr>
        </p:nvGraphicFramePr>
        <p:xfrm>
          <a:off x="2036065" y="1243590"/>
          <a:ext cx="9851135" cy="5254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736ED3-3266-1E46-9A24-1FF4EE782178}"/>
              </a:ext>
            </a:extLst>
          </p:cNvPr>
          <p:cNvCxnSpPr>
            <a:cxnSpLocks/>
          </p:cNvCxnSpPr>
          <p:nvPr/>
        </p:nvCxnSpPr>
        <p:spPr>
          <a:xfrm>
            <a:off x="2681011" y="5065593"/>
            <a:ext cx="9066704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9B696F6-E7D0-2343-A492-09810404E1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866"/>
          <a:stretch/>
        </p:blipFill>
        <p:spPr>
          <a:xfrm>
            <a:off x="4172225" y="1573274"/>
            <a:ext cx="5638800" cy="4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1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42FC4-AE7A-9A49-89B0-46AE7930B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42" r="26642"/>
          <a:stretch/>
        </p:blipFill>
        <p:spPr>
          <a:xfrm>
            <a:off x="-318051" y="0"/>
            <a:ext cx="21468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BAD51-941B-EE40-9560-C56891696CEB}"/>
              </a:ext>
            </a:extLst>
          </p:cNvPr>
          <p:cNvSpPr/>
          <p:nvPr/>
        </p:nvSpPr>
        <p:spPr>
          <a:xfrm>
            <a:off x="-160888" y="0"/>
            <a:ext cx="13326069" cy="7181466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A238-62D1-094E-84DB-ACD4A1DE11C7}"/>
              </a:ext>
            </a:extLst>
          </p:cNvPr>
          <p:cNvSpPr txBox="1"/>
          <p:nvPr/>
        </p:nvSpPr>
        <p:spPr>
          <a:xfrm>
            <a:off x="1895060" y="360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Turmoil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Impact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CE3FB-768C-804D-A61C-09E54807D2A2}"/>
              </a:ext>
            </a:extLst>
          </p:cNvPr>
          <p:cNvCxnSpPr>
            <a:cxnSpLocks/>
          </p:cNvCxnSpPr>
          <p:nvPr/>
        </p:nvCxnSpPr>
        <p:spPr>
          <a:xfrm>
            <a:off x="1580829" y="883405"/>
            <a:ext cx="451516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017-760A-E442-9BE7-33E2D1C067CD}"/>
              </a:ext>
            </a:extLst>
          </p:cNvPr>
          <p:cNvSpPr/>
          <p:nvPr/>
        </p:nvSpPr>
        <p:spPr>
          <a:xfrm>
            <a:off x="1115879" y="4184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Pt</a:t>
            </a:r>
            <a:endParaRPr lang="en-US" sz="17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F3BFA-5EE9-6D45-AE70-4A49C6344705}"/>
              </a:ext>
            </a:extLst>
          </p:cNvPr>
          <p:cNvSpPr/>
          <p:nvPr/>
        </p:nvSpPr>
        <p:spPr>
          <a:xfrm>
            <a:off x="1115879" y="88340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Pd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C8179-E739-504D-A5CC-9F7F84CEA3F7}"/>
              </a:ext>
            </a:extLst>
          </p:cNvPr>
          <p:cNvSpPr/>
          <p:nvPr/>
        </p:nvSpPr>
        <p:spPr>
          <a:xfrm>
            <a:off x="1115879" y="13483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02E78-D0AF-B947-BC02-B1EBAB4F670D}"/>
              </a:ext>
            </a:extLst>
          </p:cNvPr>
          <p:cNvSpPr/>
          <p:nvPr/>
        </p:nvSpPr>
        <p:spPr>
          <a:xfrm>
            <a:off x="1115879" y="1813304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6604A2B-E563-9D47-950F-D9D82EBBAF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675000"/>
              </p:ext>
            </p:extLst>
          </p:nvPr>
        </p:nvGraphicFramePr>
        <p:xfrm>
          <a:off x="2058735" y="1586160"/>
          <a:ext cx="4796948" cy="4970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8E31FF1-B251-8C4A-A5E8-92EBD3B2A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695531"/>
              </p:ext>
            </p:extLst>
          </p:nvPr>
        </p:nvGraphicFramePr>
        <p:xfrm>
          <a:off x="6870017" y="1586160"/>
          <a:ext cx="4796948" cy="4970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D0C2669-94D4-AF43-93E9-987B663841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070552"/>
              </p:ext>
            </p:extLst>
          </p:nvPr>
        </p:nvGraphicFramePr>
        <p:xfrm>
          <a:off x="2118791" y="6143626"/>
          <a:ext cx="9689549" cy="527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A4B69DD5-89CF-874A-8A62-59661CA291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4866"/>
          <a:stretch/>
        </p:blipFill>
        <p:spPr>
          <a:xfrm>
            <a:off x="4230429" y="6230245"/>
            <a:ext cx="5638800" cy="432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78158-D554-0845-B34A-D289E47B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543" y="961449"/>
            <a:ext cx="4796948" cy="386905"/>
          </a:xfrm>
        </p:spPr>
        <p:txBody>
          <a:bodyPr>
            <a:noAutofit/>
          </a:bodyPr>
          <a:lstStyle/>
          <a:p>
            <a:pPr algn="ctr"/>
            <a:br>
              <a:rPr lang="en-US" sz="2000" dirty="0">
                <a:latin typeface="Helvetica" pitchFamily="2" charset="0"/>
              </a:rPr>
            </a:br>
            <a:r>
              <a:rPr lang="en-US" sz="2000" dirty="0">
                <a:latin typeface="Helvetica" pitchFamily="2" charset="0"/>
              </a:rPr>
              <a:t>Effect of Greece debt on metal prices</a:t>
            </a:r>
          </a:p>
        </p:txBody>
      </p:sp>
    </p:spTree>
    <p:extLst>
      <p:ext uri="{BB962C8B-B14F-4D97-AF65-F5344CB8AC3E}">
        <p14:creationId xmlns:p14="http://schemas.microsoft.com/office/powerpoint/2010/main" val="100670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42FC4-AE7A-9A49-89B0-46AE7930B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42" r="26642"/>
          <a:stretch/>
        </p:blipFill>
        <p:spPr>
          <a:xfrm>
            <a:off x="-318051" y="0"/>
            <a:ext cx="21468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BAD51-941B-EE40-9560-C56891696CEB}"/>
              </a:ext>
            </a:extLst>
          </p:cNvPr>
          <p:cNvSpPr/>
          <p:nvPr/>
        </p:nvSpPr>
        <p:spPr>
          <a:xfrm>
            <a:off x="0" y="1"/>
            <a:ext cx="13326069" cy="7181466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A238-62D1-094E-84DB-ACD4A1DE11C7}"/>
              </a:ext>
            </a:extLst>
          </p:cNvPr>
          <p:cNvSpPr txBox="1"/>
          <p:nvPr/>
        </p:nvSpPr>
        <p:spPr>
          <a:xfrm>
            <a:off x="1895060" y="360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Turmoil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Impact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CE3FB-768C-804D-A61C-09E54807D2A2}"/>
              </a:ext>
            </a:extLst>
          </p:cNvPr>
          <p:cNvCxnSpPr>
            <a:cxnSpLocks/>
          </p:cNvCxnSpPr>
          <p:nvPr/>
        </p:nvCxnSpPr>
        <p:spPr>
          <a:xfrm>
            <a:off x="1580829" y="883405"/>
            <a:ext cx="451516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017-760A-E442-9BE7-33E2D1C067CD}"/>
              </a:ext>
            </a:extLst>
          </p:cNvPr>
          <p:cNvSpPr/>
          <p:nvPr/>
        </p:nvSpPr>
        <p:spPr>
          <a:xfrm>
            <a:off x="1115879" y="4184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Pt</a:t>
            </a:r>
            <a:endParaRPr lang="en-US" sz="17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F3BFA-5EE9-6D45-AE70-4A49C6344705}"/>
              </a:ext>
            </a:extLst>
          </p:cNvPr>
          <p:cNvSpPr/>
          <p:nvPr/>
        </p:nvSpPr>
        <p:spPr>
          <a:xfrm>
            <a:off x="1115879" y="88340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Pd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C8179-E739-504D-A5CC-9F7F84CEA3F7}"/>
              </a:ext>
            </a:extLst>
          </p:cNvPr>
          <p:cNvSpPr/>
          <p:nvPr/>
        </p:nvSpPr>
        <p:spPr>
          <a:xfrm>
            <a:off x="1115879" y="13483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02E78-D0AF-B947-BC02-B1EBAB4F670D}"/>
              </a:ext>
            </a:extLst>
          </p:cNvPr>
          <p:cNvSpPr/>
          <p:nvPr/>
        </p:nvSpPr>
        <p:spPr>
          <a:xfrm>
            <a:off x="1115879" y="1813304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470544"/>
              </p:ext>
            </p:extLst>
          </p:nvPr>
        </p:nvGraphicFramePr>
        <p:xfrm>
          <a:off x="2146851" y="1243588"/>
          <a:ext cx="9709351" cy="5254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8467A1-84B4-424D-B2D0-96184C7FD8F8}"/>
              </a:ext>
            </a:extLst>
          </p:cNvPr>
          <p:cNvCxnSpPr>
            <a:cxnSpLocks/>
          </p:cNvCxnSpPr>
          <p:nvPr/>
        </p:nvCxnSpPr>
        <p:spPr>
          <a:xfrm>
            <a:off x="2763665" y="4662636"/>
            <a:ext cx="894271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C75994F-C09B-214B-A1BE-A36EDF5C62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866"/>
          <a:stretch/>
        </p:blipFill>
        <p:spPr>
          <a:xfrm>
            <a:off x="4172225" y="1573274"/>
            <a:ext cx="5638800" cy="4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79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42FC4-AE7A-9A49-89B0-46AE7930B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42" r="26642"/>
          <a:stretch/>
        </p:blipFill>
        <p:spPr>
          <a:xfrm>
            <a:off x="-318051" y="0"/>
            <a:ext cx="21468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BAD51-941B-EE40-9560-C56891696CEB}"/>
              </a:ext>
            </a:extLst>
          </p:cNvPr>
          <p:cNvSpPr/>
          <p:nvPr/>
        </p:nvSpPr>
        <p:spPr>
          <a:xfrm>
            <a:off x="0" y="-144781"/>
            <a:ext cx="13326069" cy="714756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A238-62D1-094E-84DB-ACD4A1DE11C7}"/>
              </a:ext>
            </a:extLst>
          </p:cNvPr>
          <p:cNvSpPr txBox="1"/>
          <p:nvPr/>
        </p:nvSpPr>
        <p:spPr>
          <a:xfrm>
            <a:off x="1895060" y="3601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Conclusion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CE3FB-768C-804D-A61C-09E54807D2A2}"/>
              </a:ext>
            </a:extLst>
          </p:cNvPr>
          <p:cNvCxnSpPr>
            <a:cxnSpLocks/>
          </p:cNvCxnSpPr>
          <p:nvPr/>
        </p:nvCxnSpPr>
        <p:spPr>
          <a:xfrm>
            <a:off x="1580829" y="883405"/>
            <a:ext cx="451516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017-760A-E442-9BE7-33E2D1C067CD}"/>
              </a:ext>
            </a:extLst>
          </p:cNvPr>
          <p:cNvSpPr/>
          <p:nvPr/>
        </p:nvSpPr>
        <p:spPr>
          <a:xfrm>
            <a:off x="1115879" y="4184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Pt</a:t>
            </a:r>
            <a:endParaRPr lang="en-US" sz="17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F3BFA-5EE9-6D45-AE70-4A49C6344705}"/>
              </a:ext>
            </a:extLst>
          </p:cNvPr>
          <p:cNvSpPr/>
          <p:nvPr/>
        </p:nvSpPr>
        <p:spPr>
          <a:xfrm>
            <a:off x="1115879" y="88340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Pd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C8179-E739-504D-A5CC-9F7F84CEA3F7}"/>
              </a:ext>
            </a:extLst>
          </p:cNvPr>
          <p:cNvSpPr/>
          <p:nvPr/>
        </p:nvSpPr>
        <p:spPr>
          <a:xfrm>
            <a:off x="1115879" y="1348355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Au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02E78-D0AF-B947-BC02-B1EBAB4F670D}"/>
              </a:ext>
            </a:extLst>
          </p:cNvPr>
          <p:cNvSpPr/>
          <p:nvPr/>
        </p:nvSpPr>
        <p:spPr>
          <a:xfrm>
            <a:off x="1115879" y="1813304"/>
            <a:ext cx="464950" cy="46495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Cu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AB594-E356-FC43-ACEC-F49CDE9BC444}"/>
              </a:ext>
            </a:extLst>
          </p:cNvPr>
          <p:cNvSpPr txBox="1"/>
          <p:nvPr/>
        </p:nvSpPr>
        <p:spPr>
          <a:xfrm>
            <a:off x="2146852" y="1128764"/>
            <a:ext cx="991179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 which are important to the clients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Platinum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viewed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industrial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metal.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between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Platinum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precious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metal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Copper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investment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unable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hedging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against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Platinum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investment.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Debt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downgrade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drove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rocket-up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gold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price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prices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metals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experiencing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downtrend.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unrest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South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Africa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metal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prices.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stable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trend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metal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prices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through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2012.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 which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Pach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use to analyze the data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Prices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Co-relation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Co-efficient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between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metal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prices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fluctuation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prices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daily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particular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particular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dates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89A4A8-6043-F147-B7A6-A856E7CB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9560"/>
            <a:ext cx="12192000" cy="7437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261ACE-EB57-7242-9A77-60A62422A125}"/>
              </a:ext>
            </a:extLst>
          </p:cNvPr>
          <p:cNvSpPr/>
          <p:nvPr/>
        </p:nvSpPr>
        <p:spPr>
          <a:xfrm>
            <a:off x="3881437" y="-664369"/>
            <a:ext cx="4429125" cy="8186738"/>
          </a:xfrm>
          <a:prstGeom prst="rect">
            <a:avLst/>
          </a:prstGeom>
          <a:solidFill>
            <a:srgbClr val="FFFFFF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E132A-0984-CF4F-9982-3BB8E958F920}"/>
              </a:ext>
            </a:extLst>
          </p:cNvPr>
          <p:cNvSpPr txBox="1"/>
          <p:nvPr/>
        </p:nvSpPr>
        <p:spPr>
          <a:xfrm>
            <a:off x="3608519" y="2836284"/>
            <a:ext cx="497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Thank</a:t>
            </a:r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You</a:t>
            </a:r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!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83AC34-A535-684F-9948-7471D6BC5DB3}"/>
              </a:ext>
            </a:extLst>
          </p:cNvPr>
          <p:cNvCxnSpPr/>
          <p:nvPr/>
        </p:nvCxnSpPr>
        <p:spPr>
          <a:xfrm>
            <a:off x="4220703" y="3518761"/>
            <a:ext cx="3750590" cy="0"/>
          </a:xfrm>
          <a:prstGeom prst="line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279F9F-3FCB-6149-9D59-4BA78A076808}"/>
              </a:ext>
            </a:extLst>
          </p:cNvPr>
          <p:cNvSpPr txBox="1"/>
          <p:nvPr/>
        </p:nvSpPr>
        <p:spPr>
          <a:xfrm>
            <a:off x="3608519" y="3682285"/>
            <a:ext cx="497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Questions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?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0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4FFFA-E2E1-F547-97DF-30E669B44A71}"/>
              </a:ext>
            </a:extLst>
          </p:cNvPr>
          <p:cNvSpPr/>
          <p:nvPr/>
        </p:nvSpPr>
        <p:spPr>
          <a:xfrm>
            <a:off x="1095153" y="1477926"/>
            <a:ext cx="7751135" cy="394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Index</a:t>
            </a:r>
            <a:r>
              <a:rPr lang="zh-CN" altLang="en-US"/>
              <a:t> </a:t>
            </a:r>
            <a:r>
              <a:rPr lang="en-US" altLang="zh-CN"/>
              <a:t>Line</a:t>
            </a:r>
            <a:r>
              <a:rPr lang="zh-CN" altLang="en-US"/>
              <a:t> </a:t>
            </a:r>
            <a:r>
              <a:rPr lang="en-US" altLang="zh-CN"/>
              <a:t>graphs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CC</a:t>
            </a:r>
            <a:r>
              <a:rPr lang="zh-CN" altLang="en-US"/>
              <a:t> </a:t>
            </a:r>
            <a:r>
              <a:rPr lang="en-US" altLang="zh-CN"/>
              <a:t>between</a:t>
            </a:r>
            <a:r>
              <a:rPr lang="zh-CN" altLang="en-US"/>
              <a:t> </a:t>
            </a:r>
            <a:r>
              <a:rPr lang="en-US" altLang="zh-CN" err="1"/>
              <a:t>Pt&amp;Au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 err="1"/>
              <a:t>Pt&amp;Cu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F7888-40B5-2547-A977-AD97961A12CE}"/>
              </a:ext>
            </a:extLst>
          </p:cNvPr>
          <p:cNvSpPr txBox="1"/>
          <p:nvPr/>
        </p:nvSpPr>
        <p:spPr>
          <a:xfrm>
            <a:off x="1095153" y="44656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Pt</a:t>
            </a:r>
            <a:r>
              <a:rPr lang="zh-CN" altLang="en-US"/>
              <a:t> </a:t>
            </a:r>
            <a:r>
              <a:rPr lang="en-US" altLang="zh-CN"/>
              <a:t>Analysis</a:t>
            </a:r>
            <a:r>
              <a:rPr lang="zh-CN" altLang="en-US"/>
              <a:t> </a:t>
            </a:r>
            <a:r>
              <a:rPr lang="en-US" altLang="zh-CN"/>
              <a:t>(Q4)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4FFFA-E2E1-F547-97DF-30E669B44A71}"/>
              </a:ext>
            </a:extLst>
          </p:cNvPr>
          <p:cNvSpPr/>
          <p:nvPr/>
        </p:nvSpPr>
        <p:spPr>
          <a:xfrm>
            <a:off x="1095153" y="988070"/>
            <a:ext cx="9268047" cy="51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Index</a:t>
            </a:r>
            <a:r>
              <a:rPr lang="zh-CN" altLang="en-US"/>
              <a:t> </a:t>
            </a:r>
            <a:r>
              <a:rPr lang="en-US" altLang="zh-CN"/>
              <a:t>Line</a:t>
            </a:r>
            <a:r>
              <a:rPr lang="zh-CN" altLang="en-US"/>
              <a:t> </a:t>
            </a:r>
            <a:r>
              <a:rPr lang="en-US" altLang="zh-CN"/>
              <a:t>graphs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CC</a:t>
            </a:r>
            <a:r>
              <a:rPr lang="zh-CN" altLang="en-US"/>
              <a:t> </a:t>
            </a:r>
            <a:r>
              <a:rPr lang="en-US" altLang="zh-CN"/>
              <a:t>between</a:t>
            </a:r>
            <a:r>
              <a:rPr lang="zh-CN" altLang="en-US"/>
              <a:t> </a:t>
            </a:r>
            <a:r>
              <a:rPr lang="en-US" altLang="zh-CN" err="1"/>
              <a:t>Pt&amp;Au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 err="1"/>
              <a:t>Pt&amp;Cu</a:t>
            </a:r>
            <a:endParaRPr lang="en-US" altLang="zh-CN"/>
          </a:p>
          <a:p>
            <a:pPr algn="ctr"/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different</a:t>
            </a:r>
            <a:r>
              <a:rPr lang="zh-CN" altLang="en-US"/>
              <a:t> </a:t>
            </a:r>
            <a:r>
              <a:rPr lang="en-US" altLang="zh-CN"/>
              <a:t>time</a:t>
            </a:r>
            <a:r>
              <a:rPr lang="zh-CN" altLang="en-US"/>
              <a:t> </a:t>
            </a:r>
            <a:r>
              <a:rPr lang="en-US" altLang="zh-CN"/>
              <a:t>frame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F7888-40B5-2547-A977-AD97961A12CE}"/>
              </a:ext>
            </a:extLst>
          </p:cNvPr>
          <p:cNvSpPr txBox="1"/>
          <p:nvPr/>
        </p:nvSpPr>
        <p:spPr>
          <a:xfrm>
            <a:off x="1095153" y="44656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Pt</a:t>
            </a:r>
            <a:r>
              <a:rPr lang="zh-CN" altLang="en-US"/>
              <a:t> </a:t>
            </a:r>
            <a:r>
              <a:rPr lang="en-US" altLang="zh-CN"/>
              <a:t>Analysis</a:t>
            </a:r>
            <a:r>
              <a:rPr lang="zh-CN" altLang="en-US"/>
              <a:t> </a:t>
            </a:r>
            <a:r>
              <a:rPr lang="en-US" altLang="zh-CN"/>
              <a:t>(Q4)</a:t>
            </a:r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AC39CC9-38F5-A648-BC07-98A202E1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86160"/>
              </p:ext>
            </p:extLst>
          </p:nvPr>
        </p:nvGraphicFramePr>
        <p:xfrm>
          <a:off x="2222802" y="1674401"/>
          <a:ext cx="7746395" cy="4900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851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4FFFA-E2E1-F547-97DF-30E669B44A71}"/>
              </a:ext>
            </a:extLst>
          </p:cNvPr>
          <p:cNvSpPr/>
          <p:nvPr/>
        </p:nvSpPr>
        <p:spPr>
          <a:xfrm>
            <a:off x="1095153" y="988070"/>
            <a:ext cx="9268047" cy="51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Index</a:t>
            </a:r>
            <a:r>
              <a:rPr lang="zh-CN" altLang="en-US"/>
              <a:t> </a:t>
            </a:r>
            <a:r>
              <a:rPr lang="en-US" altLang="zh-CN"/>
              <a:t>Line</a:t>
            </a:r>
            <a:r>
              <a:rPr lang="zh-CN" altLang="en-US"/>
              <a:t> </a:t>
            </a:r>
            <a:r>
              <a:rPr lang="en-US" altLang="zh-CN"/>
              <a:t>graphs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CC</a:t>
            </a:r>
            <a:r>
              <a:rPr lang="zh-CN" altLang="en-US"/>
              <a:t> </a:t>
            </a:r>
            <a:r>
              <a:rPr lang="en-US" altLang="zh-CN"/>
              <a:t>between</a:t>
            </a:r>
            <a:r>
              <a:rPr lang="zh-CN" altLang="en-US"/>
              <a:t> </a:t>
            </a:r>
            <a:r>
              <a:rPr lang="en-US" altLang="zh-CN" err="1"/>
              <a:t>Pt&amp;Au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 err="1"/>
              <a:t>Pt&amp;Cu</a:t>
            </a:r>
            <a:endParaRPr lang="en-US" altLang="zh-CN"/>
          </a:p>
          <a:p>
            <a:pPr algn="ctr"/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different</a:t>
            </a:r>
            <a:r>
              <a:rPr lang="zh-CN" altLang="en-US"/>
              <a:t> </a:t>
            </a:r>
            <a:r>
              <a:rPr lang="en-US" altLang="zh-CN"/>
              <a:t>time</a:t>
            </a:r>
            <a:r>
              <a:rPr lang="zh-CN" altLang="en-US"/>
              <a:t> </a:t>
            </a:r>
            <a:r>
              <a:rPr lang="en-US" altLang="zh-CN"/>
              <a:t>frame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F7888-40B5-2547-A977-AD97961A12CE}"/>
              </a:ext>
            </a:extLst>
          </p:cNvPr>
          <p:cNvSpPr txBox="1"/>
          <p:nvPr/>
        </p:nvSpPr>
        <p:spPr>
          <a:xfrm>
            <a:off x="1095153" y="44656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Pt</a:t>
            </a:r>
            <a:r>
              <a:rPr lang="zh-CN" altLang="en-US"/>
              <a:t> </a:t>
            </a:r>
            <a:r>
              <a:rPr lang="en-US" altLang="zh-CN"/>
              <a:t>Analysis</a:t>
            </a:r>
            <a:r>
              <a:rPr lang="zh-CN" altLang="en-US"/>
              <a:t> </a:t>
            </a:r>
            <a:r>
              <a:rPr lang="en-US" altLang="zh-CN"/>
              <a:t>(Q4)</a:t>
            </a:r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4348EE9-5DCA-2246-A0A0-52713E813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07101"/>
              </p:ext>
            </p:extLst>
          </p:nvPr>
        </p:nvGraphicFramePr>
        <p:xfrm>
          <a:off x="2451402" y="1708640"/>
          <a:ext cx="7289195" cy="4702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136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4FFFA-E2E1-F547-97DF-30E669B44A71}"/>
              </a:ext>
            </a:extLst>
          </p:cNvPr>
          <p:cNvSpPr/>
          <p:nvPr/>
        </p:nvSpPr>
        <p:spPr>
          <a:xfrm>
            <a:off x="1095153" y="988070"/>
            <a:ext cx="9268047" cy="51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Index</a:t>
            </a:r>
            <a:r>
              <a:rPr lang="zh-CN" altLang="en-US"/>
              <a:t> </a:t>
            </a:r>
            <a:r>
              <a:rPr lang="en-US" altLang="zh-CN"/>
              <a:t>Line</a:t>
            </a:r>
            <a:r>
              <a:rPr lang="zh-CN" altLang="en-US"/>
              <a:t> </a:t>
            </a:r>
            <a:r>
              <a:rPr lang="en-US" altLang="zh-CN"/>
              <a:t>graphs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CC</a:t>
            </a:r>
            <a:r>
              <a:rPr lang="zh-CN" altLang="en-US"/>
              <a:t> </a:t>
            </a:r>
            <a:r>
              <a:rPr lang="en-US" altLang="zh-CN"/>
              <a:t>between</a:t>
            </a:r>
            <a:r>
              <a:rPr lang="zh-CN" altLang="en-US"/>
              <a:t> </a:t>
            </a:r>
            <a:r>
              <a:rPr lang="en-US" altLang="zh-CN" err="1"/>
              <a:t>Pt&amp;Au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 err="1"/>
              <a:t>Pt&amp;Cu</a:t>
            </a:r>
            <a:endParaRPr lang="en-US" altLang="zh-CN"/>
          </a:p>
          <a:p>
            <a:pPr algn="ctr"/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different</a:t>
            </a:r>
            <a:r>
              <a:rPr lang="zh-CN" altLang="en-US"/>
              <a:t> </a:t>
            </a:r>
            <a:r>
              <a:rPr lang="en-US" altLang="zh-CN"/>
              <a:t>time</a:t>
            </a:r>
            <a:r>
              <a:rPr lang="zh-CN" altLang="en-US"/>
              <a:t> </a:t>
            </a:r>
            <a:r>
              <a:rPr lang="en-US" altLang="zh-CN"/>
              <a:t>frame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F7888-40B5-2547-A977-AD97961A12CE}"/>
              </a:ext>
            </a:extLst>
          </p:cNvPr>
          <p:cNvSpPr txBox="1"/>
          <p:nvPr/>
        </p:nvSpPr>
        <p:spPr>
          <a:xfrm>
            <a:off x="1095153" y="44656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Pt</a:t>
            </a:r>
            <a:r>
              <a:rPr lang="zh-CN" altLang="en-US"/>
              <a:t> </a:t>
            </a:r>
            <a:r>
              <a:rPr lang="en-US" altLang="zh-CN"/>
              <a:t>Analysis</a:t>
            </a:r>
            <a:r>
              <a:rPr lang="zh-CN" altLang="en-US"/>
              <a:t> </a:t>
            </a:r>
            <a:r>
              <a:rPr lang="en-US" altLang="zh-CN"/>
              <a:t>(Q4)</a:t>
            </a:r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C718195-37A2-E74C-AA36-331DF7761B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287399"/>
              </p:ext>
            </p:extLst>
          </p:nvPr>
        </p:nvGraphicFramePr>
        <p:xfrm>
          <a:off x="195943" y="2156144"/>
          <a:ext cx="5892069" cy="3727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B8E7B40-1A28-C149-A2DD-FF5EB03CF5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518229"/>
              </p:ext>
            </p:extLst>
          </p:nvPr>
        </p:nvGraphicFramePr>
        <p:xfrm>
          <a:off x="6000926" y="1940392"/>
          <a:ext cx="5995131" cy="3942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06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4FFFA-E2E1-F547-97DF-30E669B44A71}"/>
              </a:ext>
            </a:extLst>
          </p:cNvPr>
          <p:cNvSpPr/>
          <p:nvPr/>
        </p:nvSpPr>
        <p:spPr>
          <a:xfrm>
            <a:off x="920982" y="1064270"/>
            <a:ext cx="9529304" cy="51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Line</a:t>
            </a:r>
            <a:r>
              <a:rPr lang="zh-CN" altLang="en-US"/>
              <a:t> </a:t>
            </a:r>
            <a:r>
              <a:rPr lang="en-US" altLang="zh-CN"/>
              <a:t>graphs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Index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Daily</a:t>
            </a:r>
            <a:r>
              <a:rPr lang="zh-CN" altLang="en-US"/>
              <a:t> </a:t>
            </a:r>
            <a:r>
              <a:rPr lang="en-US" altLang="zh-CN"/>
              <a:t>return</a:t>
            </a:r>
            <a:r>
              <a:rPr lang="zh-CN" altLang="en-US"/>
              <a:t> </a:t>
            </a:r>
            <a:r>
              <a:rPr lang="en-US" altLang="zh-CN"/>
              <a:t>between</a:t>
            </a:r>
            <a:r>
              <a:rPr lang="zh-CN" altLang="en-US"/>
              <a:t> </a:t>
            </a:r>
            <a:r>
              <a:rPr lang="en-US" altLang="zh-CN"/>
              <a:t>Pt</a:t>
            </a:r>
            <a:r>
              <a:rPr lang="zh-CN" altLang="en-US"/>
              <a:t> </a:t>
            </a:r>
            <a:r>
              <a:rPr lang="en-US" altLang="zh-CN"/>
              <a:t>&amp;</a:t>
            </a:r>
            <a:r>
              <a:rPr lang="zh-CN" altLang="en-US"/>
              <a:t> </a:t>
            </a:r>
            <a:r>
              <a:rPr lang="en-US" altLang="zh-CN"/>
              <a:t>Cu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F7888-40B5-2547-A977-AD97961A12CE}"/>
              </a:ext>
            </a:extLst>
          </p:cNvPr>
          <p:cNvSpPr txBox="1"/>
          <p:nvPr/>
        </p:nvSpPr>
        <p:spPr>
          <a:xfrm>
            <a:off x="1095153" y="44656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Pt</a:t>
            </a:r>
            <a:r>
              <a:rPr lang="zh-CN" altLang="en-US"/>
              <a:t> </a:t>
            </a:r>
            <a:r>
              <a:rPr lang="en-US" altLang="zh-CN"/>
              <a:t>Cu</a:t>
            </a:r>
            <a:r>
              <a:rPr lang="zh-CN" altLang="en-US"/>
              <a:t> </a:t>
            </a:r>
            <a:r>
              <a:rPr lang="en-US" altLang="zh-CN"/>
              <a:t>Hedging</a:t>
            </a:r>
            <a:r>
              <a:rPr lang="zh-CN" altLang="en-US"/>
              <a:t> </a:t>
            </a:r>
            <a:r>
              <a:rPr lang="en-US" altLang="zh-CN"/>
              <a:t>(Q4)</a:t>
            </a:r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E637474-2FFE-48C9-B223-EFB50DE20A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416526"/>
              </p:ext>
            </p:extLst>
          </p:nvPr>
        </p:nvGraphicFramePr>
        <p:xfrm>
          <a:off x="6255476" y="1765841"/>
          <a:ext cx="5065632" cy="2273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DE82C8A-A16F-4582-9573-D375C08D5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910347"/>
              </p:ext>
            </p:extLst>
          </p:nvPr>
        </p:nvGraphicFramePr>
        <p:xfrm>
          <a:off x="619216" y="1826801"/>
          <a:ext cx="5063127" cy="2273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D8ED31A-73E9-49D2-83A7-A11B46190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583676"/>
              </p:ext>
            </p:extLst>
          </p:nvPr>
        </p:nvGraphicFramePr>
        <p:xfrm>
          <a:off x="3019153" y="4227100"/>
          <a:ext cx="5484010" cy="2443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2868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4FFFA-E2E1-F547-97DF-30E669B44A71}"/>
              </a:ext>
            </a:extLst>
          </p:cNvPr>
          <p:cNvSpPr/>
          <p:nvPr/>
        </p:nvSpPr>
        <p:spPr>
          <a:xfrm>
            <a:off x="1095153" y="1477926"/>
            <a:ext cx="7751135" cy="394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Line</a:t>
            </a:r>
            <a:r>
              <a:rPr lang="zh-CN" altLang="en-US"/>
              <a:t> </a:t>
            </a:r>
            <a:r>
              <a:rPr lang="en-US" altLang="zh-CN"/>
              <a:t>graphs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Index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all</a:t>
            </a:r>
            <a:r>
              <a:rPr lang="zh-CN" altLang="en-US"/>
              <a:t> </a:t>
            </a:r>
            <a:r>
              <a:rPr lang="en-US" altLang="zh-CN"/>
              <a:t>metals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different</a:t>
            </a:r>
            <a:r>
              <a:rPr lang="zh-CN" altLang="en-US"/>
              <a:t> </a:t>
            </a:r>
            <a:r>
              <a:rPr lang="en-US" altLang="zh-CN"/>
              <a:t>time</a:t>
            </a:r>
            <a:r>
              <a:rPr lang="zh-CN" altLang="en-US"/>
              <a:t> </a:t>
            </a:r>
            <a:r>
              <a:rPr lang="en-US" altLang="zh-CN"/>
              <a:t>frame</a:t>
            </a:r>
            <a:endParaRPr lang="en-CA" altLang="zh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F7888-40B5-2547-A977-AD97961A12CE}"/>
              </a:ext>
            </a:extLst>
          </p:cNvPr>
          <p:cNvSpPr txBox="1"/>
          <p:nvPr/>
        </p:nvSpPr>
        <p:spPr>
          <a:xfrm>
            <a:off x="1095153" y="44656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Events</a:t>
            </a:r>
            <a:r>
              <a:rPr lang="zh-CN" altLang="en-US"/>
              <a:t> </a:t>
            </a:r>
            <a:r>
              <a:rPr lang="en-US" altLang="zh-CN"/>
              <a:t>Impact(Q4)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4FFFA-E2E1-F547-97DF-30E669B44A71}"/>
              </a:ext>
            </a:extLst>
          </p:cNvPr>
          <p:cNvSpPr/>
          <p:nvPr/>
        </p:nvSpPr>
        <p:spPr>
          <a:xfrm>
            <a:off x="1095153" y="1043371"/>
            <a:ext cx="7751135" cy="58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tools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used</a:t>
            </a:r>
          </a:p>
          <a:p>
            <a:pPr algn="ctr"/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insights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important</a:t>
            </a:r>
            <a:endParaRPr lang="en-CA" altLang="zh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F7888-40B5-2547-A977-AD97961A12CE}"/>
              </a:ext>
            </a:extLst>
          </p:cNvPr>
          <p:cNvSpPr txBox="1"/>
          <p:nvPr/>
        </p:nvSpPr>
        <p:spPr>
          <a:xfrm>
            <a:off x="1095153" y="44656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Conclusion(Q1</a:t>
            </a:r>
            <a:r>
              <a:rPr lang="zh-CN" altLang="en-US"/>
              <a:t> </a:t>
            </a:r>
            <a:r>
              <a:rPr lang="en-US" altLang="zh-CN"/>
              <a:t>&amp;</a:t>
            </a:r>
            <a:r>
              <a:rPr lang="zh-CN" altLang="en-US"/>
              <a:t> </a:t>
            </a:r>
            <a:r>
              <a:rPr lang="en-US" altLang="zh-CN"/>
              <a:t>Q2)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5D45E-D8B6-404D-BBA0-3BB00281E138}"/>
              </a:ext>
            </a:extLst>
          </p:cNvPr>
          <p:cNvSpPr txBox="1"/>
          <p:nvPr/>
        </p:nvSpPr>
        <p:spPr>
          <a:xfrm>
            <a:off x="1095153" y="1979590"/>
            <a:ext cx="50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Q2: Invest in </a:t>
            </a:r>
            <a:r>
              <a:rPr lang="en-US" err="1"/>
              <a:t>pt</a:t>
            </a:r>
            <a:r>
              <a:rPr lang="en-US"/>
              <a:t>… Cu not good hedge for </a:t>
            </a:r>
            <a:r>
              <a:rPr lang="en-US" err="1"/>
              <a:t>pt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FEB7B5-5F2F-9A45-9F1E-9463AC084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00689"/>
              </p:ext>
            </p:extLst>
          </p:nvPr>
        </p:nvGraphicFramePr>
        <p:xfrm>
          <a:off x="1820665" y="2506284"/>
          <a:ext cx="5821106" cy="893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2392">
                  <a:extLst>
                    <a:ext uri="{9D8B030D-6E8A-4147-A177-3AD203B41FA5}">
                      <a16:colId xmlns:a16="http://schemas.microsoft.com/office/drawing/2014/main" val="40704499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16004665"/>
                    </a:ext>
                  </a:extLst>
                </a:gridCol>
                <a:gridCol w="1175204">
                  <a:extLst>
                    <a:ext uri="{9D8B030D-6E8A-4147-A177-3AD203B41FA5}">
                      <a16:colId xmlns:a16="http://schemas.microsoft.com/office/drawing/2014/main" val="232658783"/>
                    </a:ext>
                  </a:extLst>
                </a:gridCol>
                <a:gridCol w="1045255">
                  <a:extLst>
                    <a:ext uri="{9D8B030D-6E8A-4147-A177-3AD203B41FA5}">
                      <a16:colId xmlns:a16="http://schemas.microsoft.com/office/drawing/2014/main" val="1263763020"/>
                    </a:ext>
                  </a:extLst>
                </a:gridCol>
                <a:gridCol w="1045255">
                  <a:extLst>
                    <a:ext uri="{9D8B030D-6E8A-4147-A177-3AD203B41FA5}">
                      <a16:colId xmlns:a16="http://schemas.microsoft.com/office/drawing/2014/main" val="1331762581"/>
                    </a:ext>
                  </a:extLst>
                </a:gridCol>
              </a:tblGrid>
              <a:tr h="21968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Platinum</a:t>
                      </a:r>
                      <a:endParaRPr lang="en-CA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Palladium</a:t>
                      </a:r>
                      <a:endParaRPr lang="en-CA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Gold</a:t>
                      </a:r>
                      <a:endParaRPr lang="en-CA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Copper</a:t>
                      </a:r>
                      <a:endParaRPr lang="en-CA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716421"/>
                  </a:ext>
                </a:extLst>
              </a:tr>
              <a:tr h="21968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effectLst/>
                        </a:rPr>
                        <a:t>Mean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1642.192618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692.3474249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1610.662961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3.832682403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6326025"/>
                  </a:ext>
                </a:extLst>
              </a:tr>
              <a:tr h="21968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effectLst/>
                        </a:rPr>
                        <a:t>Standard Deviation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145.8421816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75.75192861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126.5564182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0.380663673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566668"/>
                  </a:ext>
                </a:extLst>
              </a:tr>
              <a:tr h="234328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effectLst/>
                        </a:rPr>
                        <a:t>Co-Varariance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0.088809425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0.109413173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0.078574116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0.099320432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3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26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860</Words>
  <Application>Microsoft Macintosh PowerPoint</Application>
  <PresentationFormat>Widescreen</PresentationFormat>
  <Paragraphs>218</Paragraphs>
  <Slides>27</Slides>
  <Notes>5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Effect of Greece debt on metal prices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Jiye Wang</dc:creator>
  <cp:lastModifiedBy>Jiye Wang</cp:lastModifiedBy>
  <cp:revision>1</cp:revision>
  <dcterms:created xsi:type="dcterms:W3CDTF">2019-01-22T17:52:20Z</dcterms:created>
  <dcterms:modified xsi:type="dcterms:W3CDTF">2020-02-21T21:45:24Z</dcterms:modified>
</cp:coreProperties>
</file>