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7e820dc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7e820dc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7e820dc2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7e820dc2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7e820dc2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7e820dc2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7e820dc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7e820dc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7e820dc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7e820dc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7e820dc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7e820dc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7e820dc2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7e820dc2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7e820dc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7e820dc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7e820dc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7e820dc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7e820dc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7e820dc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7e820dc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7e820dc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7e820dc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7e820dc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7e820dc2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7e820dc2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7e820dc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7e820dc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7e820dc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7e820dc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7e820dc2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7e820dc2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uciml/pima-indians-diabetes-database" TargetMode="External"/><Relationship Id="rId4" Type="http://schemas.openxmlformats.org/officeDocument/2006/relationships/hyperlink" Target="https://www.geeksforgeeks.org/service-oriented-architecture/" TargetMode="External"/><Relationship Id="rId5" Type="http://schemas.openxmlformats.org/officeDocument/2006/relationships/hyperlink" Target="https://www.analyticsvidhya.com/blog/2020/05/decision-tree-vs-random-forest-algorithm/" TargetMode="External"/><Relationship Id="rId6" Type="http://schemas.openxmlformats.org/officeDocument/2006/relationships/hyperlink" Target="https://www.analyticsvidhya.com/blog/2020/03/beginners-guide-random-forest-hyperparameter-tuning/?utm_source=blog&amp;utm_medium=decision-tree-vs-random-forest-algorithm" TargetMode="External"/><Relationship Id="rId7" Type="http://schemas.openxmlformats.org/officeDocument/2006/relationships/hyperlink" Target="https://www.analyticsvidhya.com/blog/2018/06/comprehensive-guide-for-ensemble-models/?utm_source=blog&amp;utm_medium=decision-tree-vs-random-forest-algorith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A Decision Support System for Diabetes Chronic Care Models Based on General Practitioner Engagement and EHR Data Sharing</a:t>
            </a:r>
            <a:endParaRPr sz="27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Zingaretti, Emanuele Frontoni, Luca Romeo, Michele Bernadini, Sara Moccia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01400" y="4405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Vani Kamani (B2- 1911085)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technique of the Ensemble Learning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00" y="1287775"/>
            <a:ext cx="4823191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and Grid Search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00" y="1373675"/>
            <a:ext cx="536208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Macro- Recall</a:t>
            </a:r>
            <a:endParaRPr/>
          </a:p>
        </p:txBody>
      </p:sp>
      <p:pic>
        <p:nvPicPr>
          <p:cNvPr descr="Confusion matrix"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300"/>
            <a:ext cx="8839200" cy="290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30725" y="1403000"/>
            <a:ext cx="837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accuracy: 98% ± 2% and macro-recall of 96% ± 1%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Close relationship between indicators taken and Chronic care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Providing incentives to the GPs helped in improving the quality of the care of the patients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Brought significant improvement of the category- Patient without any complications with more than 12% increase in the first 6 months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925" y="468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26775" y="1460650"/>
            <a:ext cx="849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Might be limited to Diabetic Care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Physician’s preparation and awareness to adapt the recommendations of the guidelines to the specificity of the individual patient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59175" y="3713900"/>
            <a:ext cx="842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alidate the proposed DSS for the management of different chronic diseases 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Generalize and standardize these quality indicators for the prediction of chronic care quality related to different pathology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 GP’s feedback temporarily. In this scenario a sequential ML model can be exploited to temporarily model the ground-truth chronic care quality observations.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5" y="2702750"/>
            <a:ext cx="9144000" cy="94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0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88350" y="1537475"/>
            <a:ext cx="8087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clinical use-case scenario and over time a comprehensive framework for supporting the GPs during the diabetes early detection &amp; enrollment stage.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Integrated chronic care model based on machine learning and data sharing between GPs and diabetes centers, as the main core of a decision support system.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quality care evaluation in a clinical use-case scenario demonstrated how the empowerment of the GPs through the use of the platform along with the economic incentives, may speed up the improvement of care.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goal of the chronic care models described in this paper is to prove a long-term positive balance on the overall care strategy and budget, both in economic value and in quality of life.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Strategy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288350" y="1652750"/>
            <a:ext cx="770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Implementation of the Random Forest Algorithm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Predict Diabetes in the Patients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769 patients’ Dataset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365225" y="1535875"/>
            <a:ext cx="7924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https://www.kaggle.com/uciml/pima-indians-diabetes-database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https://www.geeksforgeeks.org/service-oriented-architecture/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https://www.analyticsvidhya.com/blog/2020/05/decision-tree-vs-random-forest-algorithm/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https://www.analyticsvidhya.com/blog/2020/03/beginners-guide-random-forest-hyperparameter-tuning/?utm_source=blog&amp;utm_medium=decision-tree-vs-random-forest-algorithm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https://www.analyticsvidhya.com/blog/2018/06/comprehensive-guide-for-ensemble-models/?utm_source=blog&amp;utm_medium=decision-tree-vs-random-forest-algorithm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76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was this research done?</a:t>
            </a:r>
            <a:endParaRPr sz="2500"/>
          </a:p>
        </p:txBody>
      </p:sp>
      <p:sp>
        <p:nvSpPr>
          <p:cNvPr id="72" name="Google Shape;72;p14"/>
          <p:cNvSpPr txBox="1"/>
          <p:nvPr/>
        </p:nvSpPr>
        <p:spPr>
          <a:xfrm>
            <a:off x="169350" y="1439250"/>
            <a:ext cx="8805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There is a common lack of clinical strategy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Poor Management of clinical resources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Erroneous implementation of preventive medicine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Diabetes cause 1.5 million deaths, with more than 8 out of 10 deaths occurring in the low and middle income countries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Limited appointment times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Lack of Easy access to Patient Information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Fragmentation of Data between healthcare providers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 Important Terms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69375" y="1408000"/>
            <a:ext cx="8805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T2D Patients: Patients in whose bodies the hormone of insulin is ineffective.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DSS: Decision Support System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EHR: Electronic Health Record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CDS: Clinical Decision Support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SDM: Share Decision Making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GP: General Practitioner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Paper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69375" y="1323100"/>
            <a:ext cx="8805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Clinical data collection of T2D patients from EHRs and data sharing in a cloud infrastructure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Data indicators and features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Enrolled patient management (screening and follow-up): Self-Audit &amp; Data Quality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DSS Analysis on a clinical use case for quality care evaluation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Quality score for economic incentives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15250" y="1498375"/>
            <a:ext cx="862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91875"/>
            <a:ext cx="7876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Netmedia Italia company has a Cloud computing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AUTHORIZATIONS AND AUTHENTICATIONS: Encryption is present when data is transferred and stored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INTEROPERABILITY VIA WEB SERVICES INTERFACE: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 Interface to intercede directly with the cloud computing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based on the Simple Object Access Protocol (SOAP) over HyperText Transfer Protocol (HTTP) and the default style is Remote Procedure Call (RPC).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Access, Writing, Consultation, Notifications, Patient Delete and report records- Service Oriented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EXTRACTOR: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Developed Automatic Extractor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Normalises the database according to XML format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Timing is scheduled by the GP- data extraction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GUI interface- managing user authorizations, scheduling the process and timing for extraction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COLLECTION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DSS Analysis on a clinical use case for quality care evaluation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30725" y="146575"/>
            <a:ext cx="34524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Dataset and Approach</a:t>
            </a:r>
            <a:endParaRPr sz="2020"/>
          </a:p>
        </p:txBody>
      </p:sp>
      <p:sp>
        <p:nvSpPr>
          <p:cNvPr id="102" name="Google Shape;102;p19"/>
          <p:cNvSpPr txBox="1"/>
          <p:nvPr/>
        </p:nvSpPr>
        <p:spPr>
          <a:xfrm>
            <a:off x="230725" y="887575"/>
            <a:ext cx="3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887575"/>
            <a:ext cx="31275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 </a:t>
            </a:r>
            <a:r>
              <a:rPr lang="en" sz="1400">
                <a:solidFill>
                  <a:srgbClr val="FFFFFF"/>
                </a:solidFill>
              </a:rPr>
              <a:t>T</a:t>
            </a:r>
            <a:r>
              <a:rPr lang="en" sz="1400">
                <a:solidFill>
                  <a:srgbClr val="FFFFFF"/>
                </a:solidFill>
              </a:rPr>
              <a:t>he dataset comprised of a total of 41237 patients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-Subset of the dataset comprised of 1780 patients was extracted from the entire dataset (41237 patients) and was manually annotated by experts.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-Equal distribution based on the type of the patients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-Team of 10 experts- 5 GPs leading group and 5 Diabetes centres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-5 Likert Scale- 1-5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-Averaging their response according to the vote approach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660550" y="887575"/>
            <a:ext cx="3354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Input: Features in the 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Two years interval (2018-2019) was considered for learning and evaluating the ML model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-The data was used for 6 months to evaluate the improvement of the economic incentives.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96" y="0"/>
            <a:ext cx="2165357" cy="5143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30725" y="1403000"/>
            <a:ext cx="8375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Random Forest Algorithm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classifying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the chronic care quality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RF is a variant of bagging consists of ensemble of decision trees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Changing 2 tree parameters- max n of splits and max n of size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Splitting of the features based on Gini Index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10 cross-validation procedure was implemented, dividing all datasets into 10 folds and selecting iteratively nine folds for training and one fold for testing.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Optimization of features- grid search and optimizing the macro- recall in a nested five-fold cross validation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Azure Machine Learning Studio was used to implement this algorithm in this paper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63" y="1277025"/>
            <a:ext cx="548232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