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54F7-07CF-E877-2FC0-C8ECB951B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5045D-17EF-3003-26AD-368BD6C6C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05DB0-E5C7-4C61-D583-6DB5E897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CA3D-4654-EFF2-BA6D-B1DB9312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5DCD-43EF-0B10-59EE-05CA7E88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380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8C12-E5D1-2654-141E-33C45C5F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F3A2-32CB-7611-F2FE-E57939348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604C-002B-D36B-8F15-368E1754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FFDD-DBAF-A914-0A73-93B2E8E3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4A14-D7CF-3983-70C8-A3C775CC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83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E6DD9-0C86-14E0-9C82-4CC37FD7B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52078-6605-8D79-033B-B4E1FB48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C089-3674-23CD-90E7-ED344EB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DE40-0642-9497-3835-6D02D011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0D2B-B5F1-57C8-451C-E0C4DE44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08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F461-94EC-E535-3BE7-B83D3C62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49FF-2302-1518-16B2-E2EF9973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6B176-F724-2DBD-5C6F-F8A943F9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441B-C34B-B0C3-2559-8A042684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FECD-0FE8-5AF7-D4E9-D328FB62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154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913D-283B-A26B-1D6C-2E714E43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300F-F878-FD81-1535-C409532B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ED62-7168-0A1E-2C27-BC897B7F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05E0-882D-8454-2957-159ABF85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D1D17-1545-5E65-B690-B642BFE4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301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A101-F819-40DF-878E-ED5D865D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85EE-E687-5E98-2E06-A775FC14F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BE54B-A47B-6E19-4517-E11D40DF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A7FE-081F-44C6-10BD-6DB93171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67A4-B33B-0FFF-8786-36E653A5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172D-D878-0DD4-6E87-CB3542A5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294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BB68-FCA2-4745-543A-A80CD19E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835F4-F52E-BA3F-7828-2DC0ABBF9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00352-19DB-6B72-1081-CECB2071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AC5D6-3EF9-908B-CCEB-FB538FA53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6CE22-6AB7-38BF-F2B9-B3970D602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28005-0A50-9483-E07D-29BAB5F6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31693-A06B-17D0-07D3-A0761751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93318-16A3-6B4B-E0B5-D47BF76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324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F91A-D37F-0D1B-CB9A-F7EAB868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75664-B4D5-D6D9-8D8E-99F29203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ED3B0-8328-D908-B6E1-FCBAA819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97FFA-300C-B9B8-B6CD-1DD35331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317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5BA30-6663-6B9C-EE8E-274AF441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4461C-2974-8B5F-DC46-19C635E2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0FD45-19D4-7D70-F6DD-60EA327A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51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1286-F789-C881-1334-804ABBF2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029C-6769-A82C-ED90-231E8527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AC90-5772-6443-8843-90440CC63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8706B-F767-1A29-303E-8A299249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A9463-3D7B-1727-6FAB-36DB9D23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D52B7-6F0B-864F-021D-F49B5BDB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145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3CC6-7B8C-602B-424A-EA7D0107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59786-FE58-6F95-932A-20DC85BF2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F79F-6B28-21FB-F502-1C0F2B86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A0453-53E1-0756-C771-67A9A61C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7814-C05C-D013-15D2-8301A157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B176-BB33-6811-FFA3-C8D8262C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424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0A0C8-4523-EDD6-9AED-903760E2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FB75-2046-9F12-D0A5-6AFCA4CD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664F-E229-3D20-1198-3553F8F80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E4C5-3018-4096-B7BA-91B2BAFB4197}" type="datetimeFigureOut">
              <a:rPr lang="en-MY" smtClean="0"/>
              <a:t>15/9/2025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0BCAB-C82D-D668-D849-3D1B68BF4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1E39D-041C-AA04-07C7-0AEC06C2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B50E-1916-4C0A-A927-2701E7641D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019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D8DE-5A4A-C514-41E8-23C91F93D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536" y="738315"/>
            <a:ext cx="9144000" cy="8618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FIT5196 Data Wrangling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9F6C8-8121-C5AC-B7FF-7FF12F19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536" y="3474022"/>
            <a:ext cx="9144000" cy="1655761"/>
          </a:xfrm>
        </p:spPr>
        <p:txBody>
          <a:bodyPr>
            <a:normAutofit/>
          </a:bodyPr>
          <a:lstStyle/>
          <a:p>
            <a:pPr algn="l"/>
            <a:r>
              <a:rPr lang="en-MY" dirty="0"/>
              <a:t>Name: Adrian Leong Tat Wei</a:t>
            </a:r>
          </a:p>
          <a:p>
            <a:pPr algn="l"/>
            <a:r>
              <a:rPr lang="en-MY" dirty="0"/>
              <a:t>Student ID: 27030768</a:t>
            </a:r>
          </a:p>
          <a:p>
            <a:pPr algn="l"/>
            <a:r>
              <a:rPr lang="en-MY" dirty="0"/>
              <a:t>Group 35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463720-57CF-594A-D6D5-3DA2078476F2}"/>
              </a:ext>
            </a:extLst>
          </p:cNvPr>
          <p:cNvSpPr txBox="1">
            <a:spLocks/>
          </p:cNvSpPr>
          <p:nvPr/>
        </p:nvSpPr>
        <p:spPr>
          <a:xfrm>
            <a:off x="1240536" y="1709928"/>
            <a:ext cx="9144000" cy="12181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</a:rPr>
              <a:t>Assessment 1 </a:t>
            </a:r>
          </a:p>
          <a:p>
            <a:pPr algn="l"/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MY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0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E740-01AF-3091-34A6-82ABB2FA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Wrangling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A5F2B-09C9-D033-2AC4-2CA1A753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b="1" dirty="0"/>
              <a:t>Wrangling</a:t>
            </a:r>
            <a:r>
              <a:rPr lang="en-MY" b="1" dirty="0"/>
              <a:t>:</a:t>
            </a:r>
          </a:p>
          <a:p>
            <a:r>
              <a:rPr lang="en-MY" dirty="0"/>
              <a:t>Parse and merge data</a:t>
            </a:r>
          </a:p>
          <a:p>
            <a:r>
              <a:rPr lang="en-MY" dirty="0"/>
              <a:t>Rename columns</a:t>
            </a:r>
          </a:p>
          <a:p>
            <a:r>
              <a:rPr lang="en-MY" dirty="0"/>
              <a:t>Clean invalid values and duplicates</a:t>
            </a:r>
          </a:p>
          <a:p>
            <a:endParaRPr lang="en-MY" dirty="0"/>
          </a:p>
          <a:p>
            <a:pPr marL="0" indent="0">
              <a:buNone/>
            </a:pPr>
            <a:r>
              <a:rPr lang="en-MY" sz="3200" b="1" dirty="0"/>
              <a:t>Scope</a:t>
            </a:r>
            <a:r>
              <a:rPr lang="en-MY" b="1" dirty="0"/>
              <a:t>:</a:t>
            </a:r>
            <a:endParaRPr lang="en-MY" dirty="0"/>
          </a:p>
          <a:p>
            <a:r>
              <a:rPr lang="en-MY" dirty="0"/>
              <a:t>Identifiers &amp; metadata: </a:t>
            </a:r>
            <a:r>
              <a:rPr lang="en-MY" dirty="0" err="1"/>
              <a:t>PostID</a:t>
            </a:r>
            <a:r>
              <a:rPr lang="en-MY" dirty="0"/>
              <a:t>, </a:t>
            </a:r>
            <a:r>
              <a:rPr lang="en-MY" dirty="0" err="1"/>
              <a:t>UserID</a:t>
            </a:r>
            <a:r>
              <a:rPr lang="en-MY" dirty="0"/>
              <a:t>, secret, server, farm</a:t>
            </a:r>
          </a:p>
          <a:p>
            <a:r>
              <a:rPr lang="en-MY" dirty="0"/>
              <a:t>Access flags: </a:t>
            </a:r>
            <a:r>
              <a:rPr lang="en-MY" dirty="0" err="1"/>
              <a:t>ispublic</a:t>
            </a:r>
            <a:r>
              <a:rPr lang="en-MY" dirty="0"/>
              <a:t>, </a:t>
            </a:r>
            <a:r>
              <a:rPr lang="en-MY" dirty="0" err="1"/>
              <a:t>isfriend</a:t>
            </a:r>
            <a:r>
              <a:rPr lang="en-MY" dirty="0"/>
              <a:t>, </a:t>
            </a:r>
            <a:r>
              <a:rPr lang="en-MY" dirty="0" err="1"/>
              <a:t>isfamily</a:t>
            </a:r>
            <a:endParaRPr lang="en-MY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59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E9775-C7A9-3279-325A-7AC52F6D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F702-A20E-E110-7087-7C6B5099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Post Distribution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9485C-D203-4A71-DE3A-7348BCC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Log distribution</a:t>
            </a:r>
          </a:p>
          <a:p>
            <a:r>
              <a:rPr lang="en-MY" dirty="0"/>
              <a:t>Most users barely post</a:t>
            </a:r>
          </a:p>
          <a:p>
            <a:r>
              <a:rPr lang="en-MY" dirty="0"/>
              <a:t>A few users post vast amounts</a:t>
            </a:r>
          </a:p>
          <a:p>
            <a:pPr lvl="1"/>
            <a:endParaRPr lang="en-MY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4F229D-3849-7EA7-473F-CEB4410F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06" y="2423541"/>
            <a:ext cx="37433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1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F4F3-FCF9-EEA8-48A0-DE31405E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distribution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0D368-E237-EF56-050C-C3840ECB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relatively balanced</a:t>
            </a:r>
          </a:p>
          <a:p>
            <a:r>
              <a:rPr lang="en-US" dirty="0"/>
              <a:t>Farms very lopsided</a:t>
            </a:r>
            <a:endParaRPr lang="en-MY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DE2C51-1520-E87A-AA17-EEBAD3CE1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27" y="834301"/>
            <a:ext cx="4927473" cy="259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DAE4E6B-860C-7193-D02E-150621EE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27" y="3401568"/>
            <a:ext cx="4927473" cy="242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7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6EB1E-B492-A13F-B69A-D7482AE3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DA84-BE47-D324-1D11-DCF32537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Movement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96D6-E74B-E3A2-080A-74E27D8A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holidays away from cities</a:t>
            </a:r>
          </a:p>
          <a:p>
            <a:r>
              <a:rPr lang="en-US" dirty="0"/>
              <a:t>Most migrations to cities</a:t>
            </a:r>
            <a:endParaRPr lang="en-MY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59EF1A-5360-53B0-27B6-A72861D4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423988"/>
            <a:ext cx="52292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3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2F521-EA71-CA6C-7BDD-4B850E8B2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5178-E453-A4FC-284B-BE467B7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095F-B0C1-D0BB-2B2F-1A1EBF68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ML Research Questions</a:t>
            </a:r>
          </a:p>
          <a:p>
            <a:r>
              <a:rPr lang="en-US" dirty="0"/>
              <a:t>Who posts a lot, and what are they like?</a:t>
            </a:r>
          </a:p>
          <a:p>
            <a:r>
              <a:rPr lang="en-US" dirty="0"/>
              <a:t>How do we better distribute server load?</a:t>
            </a:r>
          </a:p>
          <a:p>
            <a:r>
              <a:rPr lang="en-US" dirty="0"/>
              <a:t>Where are people moving to/away from?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3245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FIT5196 Data Wrangling</vt:lpstr>
      <vt:lpstr>Metadata Wrangling</vt:lpstr>
      <vt:lpstr>User Post Distribution</vt:lpstr>
      <vt:lpstr>Server distribution</vt:lpstr>
      <vt:lpstr>User Movement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Leong</dc:creator>
  <cp:lastModifiedBy>Adrian Leong</cp:lastModifiedBy>
  <cp:revision>2</cp:revision>
  <dcterms:created xsi:type="dcterms:W3CDTF">2025-09-15T12:25:29Z</dcterms:created>
  <dcterms:modified xsi:type="dcterms:W3CDTF">2025-09-15T13:36:03Z</dcterms:modified>
</cp:coreProperties>
</file>