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B0A37-FC7A-5542-DA00-1BFEC9567A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EFF8E3-C538-389C-28DB-76C6493241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2ED00-1D53-9B39-E7B0-A61D74773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F82085-466A-02C0-CA28-8CEB77B5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4281-0AB7-C91F-D041-68AD6A0B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223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2AD9-3794-D30B-D052-CB84CF219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26EDDF-4B13-F0D7-5C22-59D156C196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AF8759-70B8-DD84-B89D-4A24AD379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40AED3-5E69-47D2-6F57-DD05E5A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B2BD3-E02D-50FC-6493-02DE9A66E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03972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A1D39D-CFFA-7E1A-531A-22BEEFD627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E58F2A-F8C3-29E8-352A-ABCC720D2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BE6C8-8CD0-3054-3E3E-2A92B2677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2BE41-10D7-F1C9-1AA7-B6BEAA497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93392-E27D-ED50-1DA2-5A8BC0AC3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58314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F44F3-A509-C51A-0F57-C0EF183A9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54AF2-F5C8-9C08-67A1-86A2DA7924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16A91-5D9C-F045-8150-2B61FB87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3DA49A-9263-3715-9715-7E62A38DD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5D8ED-FBEE-6DA5-B9B0-076E0F81A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4517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74F5-441D-4D06-1EF2-E13058D04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0564D-2D34-767F-DEE2-345CD72F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F342B-D7E8-0632-271B-34192F30E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44E83-4EB3-E063-6221-8FF83F1A4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0D5A8C-0487-EE4A-7838-052032A1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17572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D69FA-D430-D2F2-DBA9-A19641DBA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FCCBD-B802-2196-0BC3-92FC2BBFD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20730-0C8C-705B-1C1E-3B43C2FCF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3ED29-FA71-77A8-829E-235ED6FC1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50389A-7977-6F5C-59C3-E5941CD1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22DC6D-C5CB-A184-F8DD-9A2DF3E3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406161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4CEE-1C41-8512-FCF8-8FBC44BF2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3E72B-24FB-6919-64C7-480A7BDCD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C8BCC0-6AA1-5EDD-1AB8-C481F27F4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95178-5741-F22C-1119-6D0854B67B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8648E1-6807-E2D8-7CF6-36B60E72AE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A5946E-D117-1131-C3CF-867A3292B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802213-AC51-0348-169F-395F34300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BD00D-CB0D-5481-D004-105C4810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992772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2481-E548-43D1-5DDD-A629B11C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F51B56-39C3-5892-16C8-F0B68D8AA9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8B6288-333F-CBE4-7EDD-9B522B5B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FFF6D-280D-AAD1-A69C-7D4FCDE76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786060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AB8719-7A7A-2523-B2F7-644F35544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961E5C-A2C4-C68B-9FE8-90ECE2370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2E7917-AECA-96A7-1377-69CF7893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6818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DCAC-C432-84C1-2FE8-B680DC997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3321C-6069-1764-7A50-D3E00F8FB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64D12-07A3-F0A0-B2BF-48AD924519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0B99A0-70A7-7AF6-FB8F-BBD12610C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F689A-7F62-1017-2731-BD6215308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367F5A-C23C-65C1-2C1B-53B0480CE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08529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25F2D-CD4C-B72D-EC5D-68AEB177E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E8ABE5-FFC9-A77D-F337-9915F6EA03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F1F36-7C93-9CD7-CE36-956532424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EF3DA-39BB-E0F4-9B46-106439BFA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BE6218-AFE1-D0D8-AD85-D79088861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E79BD-0B31-F13E-B4B4-DD172BD39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5007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780A0-9A62-F7CB-1B10-B5BC4271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1A21AD-88F7-B6C2-EBC3-85FA8165C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96E7D-AC41-5049-51E8-0E161B32F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BD870B-7071-4D58-BFD9-14836656F8F8}" type="datetimeFigureOut">
              <a:rPr lang="en-MY" smtClean="0"/>
              <a:t>5/8/2024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B4CE9-8856-6248-BB52-0405B849EC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7F78B-F80C-968B-FAA4-676C9BE86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47E1D-C8B1-4A33-BFC9-3A424DDC0FD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69764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E121A-7D81-CE42-A6EF-3121206F7D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44181"/>
          </a:xfrm>
        </p:spPr>
        <p:txBody>
          <a:bodyPr/>
          <a:lstStyle/>
          <a:p>
            <a:r>
              <a:rPr lang="en-MY" dirty="0"/>
              <a:t>FIT5125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4BF0C-C3C4-B0C8-F935-1EFBFBFE8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66544"/>
            <a:ext cx="9144000" cy="3191256"/>
          </a:xfrm>
        </p:spPr>
        <p:txBody>
          <a:bodyPr>
            <a:normAutofit fontScale="92500" lnSpcReduction="20000"/>
          </a:bodyPr>
          <a:lstStyle/>
          <a:p>
            <a:r>
              <a:rPr lang="en-MY" dirty="0"/>
              <a:t>Assignment 1</a:t>
            </a:r>
          </a:p>
          <a:p>
            <a:r>
              <a:rPr lang="en-MY" dirty="0"/>
              <a:t>(Delete this slide later)</a:t>
            </a:r>
          </a:p>
          <a:p>
            <a:r>
              <a:rPr lang="en-MY" dirty="0"/>
              <a:t>Issue list:</a:t>
            </a:r>
          </a:p>
          <a:p>
            <a:r>
              <a:rPr lang="en-MY" dirty="0"/>
              <a:t>Vulnerable participant groups	</a:t>
            </a:r>
          </a:p>
          <a:p>
            <a:r>
              <a:rPr lang="en-MY" dirty="0"/>
              <a:t>Informed consent – elderly may not understand what they’re signing up for</a:t>
            </a:r>
          </a:p>
          <a:p>
            <a:r>
              <a:rPr lang="en-MY" dirty="0"/>
              <a:t>Coercion – elderly may not feel they have a choice – what if they get kicked out?</a:t>
            </a:r>
          </a:p>
          <a:p>
            <a:r>
              <a:rPr lang="en-MY" dirty="0"/>
              <a:t>Invasion of privacy</a:t>
            </a:r>
          </a:p>
          <a:p>
            <a:r>
              <a:rPr lang="en-MY" dirty="0"/>
              <a:t>Confidentiality – data is being shared, how will it be protected?</a:t>
            </a:r>
          </a:p>
        </p:txBody>
      </p:sp>
    </p:spTree>
    <p:extLst>
      <p:ext uri="{BB962C8B-B14F-4D97-AF65-F5344CB8AC3E}">
        <p14:creationId xmlns:p14="http://schemas.microsoft.com/office/powerpoint/2010/main" val="165183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279D3-1E1F-AABB-B579-F2D16B944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Ethical issues of recruitment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4B612-ACEB-F315-B89F-99B6A68C5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Vulnerable participant groups	</a:t>
            </a:r>
          </a:p>
        </p:txBody>
      </p:sp>
    </p:spTree>
    <p:extLst>
      <p:ext uri="{BB962C8B-B14F-4D97-AF65-F5344CB8AC3E}">
        <p14:creationId xmlns:p14="http://schemas.microsoft.com/office/powerpoint/2010/main" val="3003623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89313-D008-9032-0E64-2C459370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Ethical issues of data collection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CF9FA-B363-1675-41CB-30EE24AC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Coercion – when we collect the data of the elderly, are they in a position to be able to refuse? Would they fear that they don’t have a choice or they may be kicked out of their aged-care homes?</a:t>
            </a:r>
          </a:p>
        </p:txBody>
      </p:sp>
    </p:spTree>
    <p:extLst>
      <p:ext uri="{BB962C8B-B14F-4D97-AF65-F5344CB8AC3E}">
        <p14:creationId xmlns:p14="http://schemas.microsoft.com/office/powerpoint/2010/main" val="2437731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DFBF2-357C-CB6D-02CF-22D36C269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Ethical issues of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5FA53-CCB1-F884-9B4B-8BE99D00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/>
              <a:t>Data privacy – we are outsourcing the data to a local company. How will we ensure the partner company does not misuse it?</a:t>
            </a:r>
          </a:p>
        </p:txBody>
      </p:sp>
    </p:spTree>
    <p:extLst>
      <p:ext uri="{BB962C8B-B14F-4D97-AF65-F5344CB8AC3E}">
        <p14:creationId xmlns:p14="http://schemas.microsoft.com/office/powerpoint/2010/main" val="329256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7AF28-434F-1207-028A-DDAAFCD0A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Ethical issues of dissemination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F9DED-F347-C4D0-C585-C561B56283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60300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DCC2D-D984-0C0E-513F-2FEA7FF7C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Final rationale: Australia vs India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9930CD-2E8C-3BCE-EF73-B1D2B42FA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47665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6966-8075-73DE-775C-5F9DDAF3C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E19606-079B-319C-498A-462D9AE4F9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042290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157</Words>
  <Application>Microsoft Office PowerPoint</Application>
  <PresentationFormat>Widescreen</PresentationFormat>
  <Paragraphs>17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FIT5125 </vt:lpstr>
      <vt:lpstr>Ethical issues of recruitment</vt:lpstr>
      <vt:lpstr>Ethical issues of data collection</vt:lpstr>
      <vt:lpstr>Ethical issues of data analysis</vt:lpstr>
      <vt:lpstr>Ethical issues of dissemination</vt:lpstr>
      <vt:lpstr>Final rationale: Australia vs India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Leong</dc:creator>
  <cp:lastModifiedBy>Adrian Leong</cp:lastModifiedBy>
  <cp:revision>2</cp:revision>
  <dcterms:created xsi:type="dcterms:W3CDTF">2024-08-05T05:05:46Z</dcterms:created>
  <dcterms:modified xsi:type="dcterms:W3CDTF">2024-08-05T08:25:41Z</dcterms:modified>
</cp:coreProperties>
</file>