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e8eb505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e8eb505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f59ec68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f59ec68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f59ec689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f59ec689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fc5a50d3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fc5a50d3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fc5a50d3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fc5a50d3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c5a50d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c5a50d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dfdd04c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dfdd04c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c5a50d3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c5a50d3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e68483b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e68483b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e68483b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e68483b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fc5a50d3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fc5a50d3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dfdd04c0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dfdd04c0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8eb505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e8eb505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rawsoft.com/logical-network-symbol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FIT9137 - Assignment 2</a:t>
            </a:r>
            <a:br>
              <a:rPr lang="en-GB" dirty="0"/>
            </a:br>
            <a:r>
              <a:rPr lang="en-GB" dirty="0"/>
              <a:t>2024 Semester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Adrian Leong – 27030768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Request For Proposal: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Design Wired/Wireless LANs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support Backbone Network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9B587-AA40-E668-0EA6-1D70D14A7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666138" y="2665637"/>
            <a:ext cx="1935433" cy="30202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Building-level backbone network connectivity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Cat5+ Ethernet cables for user PCs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Mesh nodes ensure WiFi stability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Mesh node placements ensure </a:t>
            </a:r>
            <a:br>
              <a:rPr lang="en-GB"/>
            </a:br>
            <a:r>
              <a:rPr lang="en-GB"/>
              <a:t>max of 12.5m distance from a mesh node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Switches to handle ethernet port cabling limit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Fibre optic cables for backbone cabling</a:t>
            </a:r>
            <a:br>
              <a:rPr lang="en-GB"/>
            </a:br>
            <a:r>
              <a:rPr lang="en-GB"/>
              <a:t>between floors/other buildings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Underground cabling to cross the road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650" y="445025"/>
            <a:ext cx="3025080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unethical behaviour on network: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unethical activities by employees: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Employees could access confidential data they are unauthorized for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Employees could distribute confidential data they are authorized for to others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Employees could delete important data as they leave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Ethical Network Usage policy: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mitigating policy directives: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Network filtering/monitoring: block unauthorized/inappropriate sites, log employee data access to monitor any unusual employee data access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User authentication: mandate admin authorization for employees to access confidential data. For even more secure actions, mandate double authorization.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Backups: store multiple backups of data and restrict access to these backups in case of an employee deleting data as they leave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 highly reliable wireless network, use mesh nodes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If one router goes down, another node will take its place as the new router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All other nodes will be access points to extend network range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Use 2.4GHz/5GHz dual-band for wider device compatibility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fibre optic cables for crucial backbone network cabling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Individual employee connections have smaller loads and can use normal Cat5+ cables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Use layer-3 switches at each floor for VLAN between floors and buildings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 used Gemini (https://gemini.google.com) for explaining to me the key concepts and how these 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James Freeman (2024). Icons of network diagram symbols.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https://www.edrawsoft.com/logical-network-symbols.html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Problem/Scenario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2 new buildings hosting 270 new employees across 3 floors per building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Reliable backbone network connectivity crucial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Frequent access of main office network resources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Requirements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capacity = 270 employees across 2x 3-storey buildings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45 employees/floor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50 wired devices/floor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30 Mbps wired traffic per user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1000 Mbps peak total wired traffic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Ethernet connections for all employee PCs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200 Mbps peak total WLAN traffic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Backbone network connectivity at all times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Frequent access of main office network 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Conceptual plan: Mesh Network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Mesh nodes provide stable</a:t>
            </a:r>
            <a:br>
              <a:rPr lang="en-GB"/>
            </a:br>
            <a:r>
              <a:rPr lang="en-GB"/>
              <a:t>wireless network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Wireless network will run both </a:t>
            </a:r>
            <a:br>
              <a:rPr lang="en-GB"/>
            </a:br>
            <a:r>
              <a:rPr lang="en-GB"/>
              <a:t>2.4GHz and 5GHz band for </a:t>
            </a:r>
            <a:br>
              <a:rPr lang="en-GB"/>
            </a:br>
            <a:r>
              <a:rPr lang="en-GB"/>
              <a:t>compatibility with more devices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Switches connect user PCs to hub</a:t>
            </a:r>
            <a:br>
              <a:rPr lang="en-GB"/>
            </a:br>
            <a:r>
              <a:rPr lang="en-GB"/>
              <a:t>to then connect with each </a:t>
            </a:r>
            <a:br>
              <a:rPr lang="en-GB"/>
            </a:br>
            <a:r>
              <a:rPr lang="en-GB"/>
              <a:t>building’s server room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750" y="1152475"/>
            <a:ext cx="4606250" cy="3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General floor plan - East building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Cat5+ Ethernet cables for user PCs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Mesh nodes ensure WiFi stability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Mesh node placements ensure </a:t>
            </a:r>
            <a:br>
              <a:rPr lang="en-GB"/>
            </a:br>
            <a:r>
              <a:rPr lang="en-GB"/>
              <a:t>max of 12.5m distance from a mesh node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Switches to handle ethernet port cabling limits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182" y="1017725"/>
            <a:ext cx="2939243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General floor plan - West building (symmetric mirror)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Cat5+ Ethernet cables for user PCs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Mesh nodes ensure WiFi stability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Mesh node placements ensure </a:t>
            </a:r>
            <a:br>
              <a:rPr lang="en-GB"/>
            </a:br>
            <a:r>
              <a:rPr lang="en-GB"/>
              <a:t>max of 12.5m distance from a mesh node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Switches to handle ethernet port cabling limits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20" y="1017725"/>
            <a:ext cx="2969406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230675"/>
            <a:ext cx="8520600" cy="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Hardware Specifications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863200"/>
            <a:ext cx="8520600" cy="3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Switch hub next to the lift and services well needs to be a layer-3 switch to connect with the other buildings and floors.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Switches at the mesh node switch racks </a:t>
            </a:r>
            <a:r>
              <a:rPr lang="en-GB" i="1"/>
              <a:t>can</a:t>
            </a:r>
            <a:r>
              <a:rPr lang="en-GB"/>
              <a:t> be layer-2 switches, but for easier procurement/management we still use layer-3 switches.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Mesh nodes are used to function as both the routers and access points required. </a:t>
            </a:r>
            <a:endParaRPr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Stable network, as routers become interchangeable.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Switches are still necessary to handle the many ethernet ports required.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Mesh nodes are in a triangle formation to provide optimal radial coverage matching building shape. Switches are also there to save space (both ethernet port space and convenient physical location).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Indoor ethernet cabling can be any Cat5+ cables - cheap and good enough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Backbone network cabling between switches and mesh nodes should be fibre optics - very high data transfer requirements needed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22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 dirty="0">
                <a:solidFill>
                  <a:schemeClr val="dk2"/>
                </a:solidFill>
              </a:rPr>
              <a:t>The Math - Network traffic</a:t>
            </a:r>
            <a:endParaRPr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995500"/>
            <a:ext cx="8520600" cy="3842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Recommended throughput per floor/building/backbone network:</a:t>
            </a:r>
            <a:endParaRPr dirty="0"/>
          </a:p>
          <a:p>
            <a:pPr marL="457200" lvl="0" indent="-29146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dirty="0"/>
              <a:t>50/150/600 wired devices</a:t>
            </a:r>
            <a:endParaRPr dirty="0"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dirty="0"/>
              <a:t>30 Mbps per user wired traffic</a:t>
            </a:r>
            <a:endParaRPr dirty="0"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dirty="0"/>
              <a:t>1200/3600/14400 Mbps peak total wired traffic</a:t>
            </a:r>
            <a:endParaRPr dirty="0"/>
          </a:p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dirty="0"/>
              <a:t>240/720/2880 Mbps peak total WLAN traffic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dirty="0"/>
              <a:t>Calculations:</a:t>
            </a: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18" dirty="0"/>
              <a:t>(270 new employees/3 floors)/2 buildings = 45 employees/floor</a:t>
            </a:r>
            <a:endParaRPr sz="1618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18" dirty="0"/>
              <a:t>Peak active users = 200 across both buildings and all floors</a:t>
            </a:r>
            <a:endParaRPr sz="1618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18" dirty="0"/>
              <a:t>200 users/6 floors = 33.33 ~= 34 peak users per floor</a:t>
            </a:r>
            <a:endParaRPr sz="1618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18" dirty="0"/>
              <a:t>30 Mbps wired traffic per user x 34 peak users = 1020 Mbps peak wired traffic</a:t>
            </a:r>
            <a:endParaRPr sz="1618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18" dirty="0"/>
              <a:t>WLAN traffic = 20% of wired traffic = 204 Mbps peak WLAN traffic</a:t>
            </a:r>
            <a:br>
              <a:rPr lang="en-GB" sz="1618" dirty="0"/>
            </a:br>
            <a:br>
              <a:rPr lang="en-GB" sz="1618" dirty="0"/>
            </a:br>
            <a:r>
              <a:rPr lang="en-GB" sz="1618" dirty="0"/>
              <a:t>For safety, it is recommended to allocate up to about 20% more than the modelled peak usage to allow for </a:t>
            </a:r>
            <a:r>
              <a:rPr lang="en-GB" dirty="0"/>
              <a:t>fluctuations, so we round these figures up.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Backbone network includes existing main building, which has almost the same capacity as both new buildings combined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Backbone connection diagrams (vertical view)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259825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Cat5+ Ethernet cables for user PCs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Mesh nodes ensure WiFi stability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Mesh node placements ensure </a:t>
            </a:r>
            <a:br>
              <a:rPr lang="en-GB"/>
            </a:br>
            <a:r>
              <a:rPr lang="en-GB"/>
              <a:t>max of 12.5m distance from a mesh node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Switches to handle ethernet port cabling limit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Fibre optic cables for backbone cabling</a:t>
            </a:r>
            <a:br>
              <a:rPr lang="en-GB"/>
            </a:br>
            <a:r>
              <a:rPr lang="en-GB"/>
              <a:t>between floors/other buildings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Cable length from server to switches is</a:t>
            </a:r>
            <a:br>
              <a:rPr lang="en-GB"/>
            </a:br>
            <a:r>
              <a:rPr lang="en-GB"/>
              <a:t>8m/11m/14m to ground floor/1st floor/2nd floor</a:t>
            </a:r>
            <a:br>
              <a:rPr lang="en-GB"/>
            </a:br>
            <a:r>
              <a:rPr lang="en-GB"/>
              <a:t>respectively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t="2808" r="3053"/>
          <a:stretch/>
        </p:blipFill>
        <p:spPr>
          <a:xfrm>
            <a:off x="5195400" y="445025"/>
            <a:ext cx="3406875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On-screen Show (16:9)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FIT9137 - Assignment 2 2024 Semester 2</vt:lpstr>
      <vt:lpstr>The Problem/Scenario</vt:lpstr>
      <vt:lpstr>Project Requirements</vt:lpstr>
      <vt:lpstr>Conceptual plan: Mesh Network</vt:lpstr>
      <vt:lpstr>General floor plan - East building</vt:lpstr>
      <vt:lpstr>General floor plan - West building (symmetric mirror) </vt:lpstr>
      <vt:lpstr>Hardware Specifications</vt:lpstr>
      <vt:lpstr>The Math - Network traffic</vt:lpstr>
      <vt:lpstr>Backbone connection diagrams (vertical view)</vt:lpstr>
      <vt:lpstr>Building-level backbone network connectivity</vt:lpstr>
      <vt:lpstr>Potential unethical behaviour on network:</vt:lpstr>
      <vt:lpstr>Ethical Network Usage policy: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Adrian Leong</cp:lastModifiedBy>
  <cp:revision>1</cp:revision>
  <dcterms:modified xsi:type="dcterms:W3CDTF">2024-09-13T14:07:12Z</dcterms:modified>
</cp:coreProperties>
</file>