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73C0-1FD2-4B88-AC33-3EFF6D0D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0266B-785B-4DE4-84CB-4B6B2D4C3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6D3F-E211-44E3-BD7F-E96349D7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5C15-4E5D-4EB1-8AA8-24B086A5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D785-349E-4BB1-9B14-52ADC238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7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0F5B-8690-4D38-BB1E-907E3A2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F6884-0A48-4581-A2B1-7CB59F30E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BA56-5E83-45AA-BD60-E0B9966E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EFAC-F38A-4E66-95FA-9EB77353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059B-8881-4793-8D12-98570B2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3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748E8-D15B-4315-8A7B-2AC49B26A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C1D0F-2B75-4628-BD1B-A36AC9C8A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D155-6FDA-45B2-A6AE-51A5D308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DAC2-B379-4FBD-8572-3B266D74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0894-3057-4B4C-9703-E7E7E2D6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8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B41-51B3-458F-8936-F3712446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BB5B-15A3-4163-B208-9FFFE08A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6C5E6-2834-497F-81A7-7359A771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B892-5856-4648-B239-60F99F3B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970E2-C043-47F8-B72E-CDF94F54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4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433F-0AFA-4DFA-874C-07B8929E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05BC7-7F9A-4F16-8224-8D458782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B577-2439-4A59-B1E4-3BF2401C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40279-983F-48E0-A433-BC90DB10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2085-6678-4770-8C0B-1BCF0266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5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7D2-F342-4C7C-AB50-B62B8D6D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5E1C-E397-42E7-88EB-230165FE2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3AF19-4139-40AE-B64A-B975D705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AC136-1889-4F79-8552-EF0A0F7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08C2-1858-491B-814A-F59BB416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630B-0511-4C68-93C5-FDE415D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7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140C-A56D-4859-938B-A855CAF2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B6A3A-93A1-43AE-9B6C-F80DEC8B2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0ABD0-6644-4E9D-BBCB-18443577E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59883-04A9-4F65-8CA5-2E0422664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7B0DC-A412-49AF-BB9F-052791849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46B27-BE86-4035-95D8-B8EAC624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7FCBF-5A49-43F8-8352-14F5CFB1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8FF02-E177-4BBA-AD45-3639893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E6F7-B487-4B8C-BCBF-44F37CC6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2589B-C00D-4A47-A401-A6B79AAC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E27DD-7A6E-41DE-8C2A-4D680DD6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B81D9-9787-4D29-8C84-B892157E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8B3E2-0353-4798-84F9-4044625C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A8DA4-40C5-4745-86A6-68C6B5C9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6F4A-169A-474E-BDAB-96F8D4E7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13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8E9E-F4D5-4036-88FD-E56146C3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FBB7-2A4F-46C5-8412-7D38BD30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1D99E-F2D2-45FF-BD14-4DDA8EE2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32C5-3F0D-4809-8772-9F7FC01C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F022-45DE-43AC-87D3-CF081EE8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95CEB-D038-479B-91BF-5A2E7317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47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FA28-F349-4D9C-A51D-756618BA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ABC25-9001-490D-A726-62B5F0EF0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370FD-3E6B-4549-961B-2D05EACB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22C02-A8B6-4930-9F1C-15C41DE3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8A51A-73E2-4FC0-B16A-826D0407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59BF9-8A76-442B-A899-BEB6A39A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2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97772-D154-4270-B898-0083CC58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80B5-50F8-4DDE-BECF-9E0E7481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3C7C-6CA0-48CD-B3BF-5B78F80F8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5B90-A8C9-4862-ADF1-815BC6E6367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2530-5E72-43D2-8DD5-1B81F668A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8EC1-1B9A-49C9-BD71-DC03852F4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68A1-ECC3-48AF-9840-B48B105BE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38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77A96FC-9EC3-45E7-A4BF-9217BA8CA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9" t="9246" r="9493" b="51340"/>
          <a:stretch/>
        </p:blipFill>
        <p:spPr>
          <a:xfrm>
            <a:off x="1331227" y="137781"/>
            <a:ext cx="6081288" cy="27463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08EB5D-3997-4A47-817D-5AF3496E3F5F}"/>
              </a:ext>
            </a:extLst>
          </p:cNvPr>
          <p:cNvGrpSpPr/>
          <p:nvPr/>
        </p:nvGrpSpPr>
        <p:grpSpPr>
          <a:xfrm>
            <a:off x="2464900" y="2881724"/>
            <a:ext cx="3495674" cy="3395953"/>
            <a:chOff x="2341407" y="3720622"/>
            <a:chExt cx="2833263" cy="28452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72BFF-545D-45A3-A0B3-99DFB012FAFE}"/>
                </a:ext>
              </a:extLst>
            </p:cNvPr>
            <p:cNvSpPr txBox="1"/>
            <p:nvPr/>
          </p:nvSpPr>
          <p:spPr>
            <a:xfrm>
              <a:off x="2341407" y="3720622"/>
              <a:ext cx="283326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U-Net</a:t>
              </a:r>
            </a:p>
          </p:txBody>
        </p:sp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39F03A6A-3103-42AC-8633-6D956E180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9" t="53171" r="51531" b="10149"/>
            <a:stretch/>
          </p:blipFill>
          <p:spPr>
            <a:xfrm>
              <a:off x="2341407" y="4010025"/>
              <a:ext cx="2833263" cy="2555894"/>
            </a:xfrm>
            <a:prstGeom prst="rect">
              <a:avLst/>
            </a:prstGeom>
          </p:spPr>
        </p:pic>
      </p:grp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ACC9B52-6473-4940-BA18-AC3B1EBF0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5" t="49323" r="9493" b="10149"/>
          <a:stretch/>
        </p:blipFill>
        <p:spPr>
          <a:xfrm>
            <a:off x="7934010" y="7989"/>
            <a:ext cx="2824163" cy="282405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061F9F-D4B0-47AB-9B4F-CDA0CD57357F}"/>
              </a:ext>
            </a:extLst>
          </p:cNvPr>
          <p:cNvGrpSpPr/>
          <p:nvPr/>
        </p:nvGrpSpPr>
        <p:grpSpPr>
          <a:xfrm>
            <a:off x="5960574" y="2861665"/>
            <a:ext cx="3495675" cy="3361604"/>
            <a:chOff x="6095999" y="3146041"/>
            <a:chExt cx="3495675" cy="3361604"/>
          </a:xfrm>
        </p:grpSpPr>
        <p:pic>
          <p:nvPicPr>
            <p:cNvPr id="7" name="Picture 6" descr="Treemap chart&#10;&#10;Description automatically generated">
              <a:extLst>
                <a:ext uri="{FF2B5EF4-FFF2-40B4-BE49-F238E27FC236}">
                  <a16:creationId xmlns:a16="http://schemas.microsoft.com/office/drawing/2014/main" id="{47C8F611-6D4D-4B91-A443-9FE25D0CE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32" t="55960" r="53895" b="11758"/>
            <a:stretch/>
          </p:blipFill>
          <p:spPr>
            <a:xfrm>
              <a:off x="6095999" y="3573647"/>
              <a:ext cx="3495675" cy="29339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E7D3F3-05F0-4243-817D-9B29DF07FB03}"/>
                </a:ext>
              </a:extLst>
            </p:cNvPr>
            <p:cNvSpPr txBox="1"/>
            <p:nvPr/>
          </p:nvSpPr>
          <p:spPr>
            <a:xfrm>
              <a:off x="6096000" y="3146041"/>
              <a:ext cx="349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RCAN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1A567A1-D7C2-46DD-A8F0-564267B13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08934"/>
            <a:ext cx="3611280" cy="11529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37CF5-87A4-40DE-BBA8-2E5D22AA5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434" y="5708934"/>
            <a:ext cx="3391566" cy="11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6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96FC449-FD87-4029-AC4A-08DF8EDF3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7" t="9131" r="8599" b="7972"/>
          <a:stretch/>
        </p:blipFill>
        <p:spPr>
          <a:xfrm>
            <a:off x="6059231" y="877818"/>
            <a:ext cx="5821723" cy="5791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EA09FE1-1274-4B63-9F91-B04317B2E3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9063" r="8662" b="8090"/>
          <a:stretch/>
        </p:blipFill>
        <p:spPr>
          <a:xfrm>
            <a:off x="202095" y="884583"/>
            <a:ext cx="5751769" cy="5724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BC10E7-83F4-4DEA-A536-F6A56AB70FDF}"/>
              </a:ext>
            </a:extLst>
          </p:cNvPr>
          <p:cNvSpPr txBox="1"/>
          <p:nvPr/>
        </p:nvSpPr>
        <p:spPr>
          <a:xfrm>
            <a:off x="1336253" y="469598"/>
            <a:ext cx="3495674" cy="45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U-Net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4496A-CD2A-45D1-A721-049DEDE542B1}"/>
              </a:ext>
            </a:extLst>
          </p:cNvPr>
          <p:cNvSpPr txBox="1"/>
          <p:nvPr/>
        </p:nvSpPr>
        <p:spPr>
          <a:xfrm>
            <a:off x="7205663" y="469598"/>
            <a:ext cx="349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RCAN</a:t>
            </a:r>
          </a:p>
        </p:txBody>
      </p:sp>
    </p:spTree>
    <p:extLst>
      <p:ext uri="{BB962C8B-B14F-4D97-AF65-F5344CB8AC3E}">
        <p14:creationId xmlns:p14="http://schemas.microsoft.com/office/powerpoint/2010/main" val="27332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553ADCE7-5392-44EC-9BA2-D2525736F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53477" r="53870" b="10041"/>
          <a:stretch/>
        </p:blipFill>
        <p:spPr>
          <a:xfrm>
            <a:off x="6490894" y="3704523"/>
            <a:ext cx="3106112" cy="3079709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A91CAA12-3A90-4B2D-A5F4-A0676B823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t="8279" r="11563" b="51979"/>
          <a:stretch/>
        </p:blipFill>
        <p:spPr>
          <a:xfrm>
            <a:off x="1099656" y="220211"/>
            <a:ext cx="6223133" cy="284177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59CBE74B-570B-45B5-9E36-FDD4EA40B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t="53518" r="53331" b="10171"/>
          <a:stretch/>
        </p:blipFill>
        <p:spPr>
          <a:xfrm>
            <a:off x="2265028" y="3701019"/>
            <a:ext cx="3244442" cy="3083214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7459C212-D3CA-4147-8346-4ED1CC0B2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8" t="50087" r="11563" b="10171"/>
          <a:stretch/>
        </p:blipFill>
        <p:spPr>
          <a:xfrm>
            <a:off x="8254768" y="192944"/>
            <a:ext cx="2734811" cy="2869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AD62DA-0B8E-427B-9B6D-9D583629EA57}"/>
              </a:ext>
            </a:extLst>
          </p:cNvPr>
          <p:cNvSpPr txBox="1"/>
          <p:nvPr/>
        </p:nvSpPr>
        <p:spPr>
          <a:xfrm>
            <a:off x="2189396" y="3383984"/>
            <a:ext cx="3495674" cy="45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U-Net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F451C-DFC7-41F3-8D26-06B50D196D4F}"/>
              </a:ext>
            </a:extLst>
          </p:cNvPr>
          <p:cNvSpPr txBox="1"/>
          <p:nvPr/>
        </p:nvSpPr>
        <p:spPr>
          <a:xfrm>
            <a:off x="6249973" y="3383984"/>
            <a:ext cx="349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RCAN</a:t>
            </a:r>
          </a:p>
        </p:txBody>
      </p:sp>
    </p:spTree>
    <p:extLst>
      <p:ext uri="{BB962C8B-B14F-4D97-AF65-F5344CB8AC3E}">
        <p14:creationId xmlns:p14="http://schemas.microsoft.com/office/powerpoint/2010/main" val="23897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7F599E3-46D6-4391-9208-08BCF0F9A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t="9419" r="9226" b="7891"/>
          <a:stretch/>
        </p:blipFill>
        <p:spPr>
          <a:xfrm>
            <a:off x="0" y="939568"/>
            <a:ext cx="5796793" cy="5796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8C0B4B4E-9533-4C8D-B73F-A4EDE7B56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8991" r="8613" b="7278"/>
          <a:stretch/>
        </p:blipFill>
        <p:spPr>
          <a:xfrm>
            <a:off x="6096000" y="902333"/>
            <a:ext cx="5796792" cy="5869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6239E-43BD-4013-A159-1FA2F642D6D5}"/>
              </a:ext>
            </a:extLst>
          </p:cNvPr>
          <p:cNvSpPr txBox="1"/>
          <p:nvPr/>
        </p:nvSpPr>
        <p:spPr>
          <a:xfrm>
            <a:off x="1361418" y="415587"/>
            <a:ext cx="3495674" cy="45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U-Net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7B89F-D569-4684-BB5E-EE831F6E50E7}"/>
              </a:ext>
            </a:extLst>
          </p:cNvPr>
          <p:cNvSpPr txBox="1"/>
          <p:nvPr/>
        </p:nvSpPr>
        <p:spPr>
          <a:xfrm>
            <a:off x="7334908" y="404001"/>
            <a:ext cx="349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RCAN</a:t>
            </a:r>
          </a:p>
        </p:txBody>
      </p:sp>
    </p:spTree>
    <p:extLst>
      <p:ext uri="{BB962C8B-B14F-4D97-AF65-F5344CB8AC3E}">
        <p14:creationId xmlns:p14="http://schemas.microsoft.com/office/powerpoint/2010/main" val="5842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lächler</dc:creator>
  <cp:lastModifiedBy>kay lächler</cp:lastModifiedBy>
  <cp:revision>7</cp:revision>
  <dcterms:created xsi:type="dcterms:W3CDTF">2020-12-01T08:54:50Z</dcterms:created>
  <dcterms:modified xsi:type="dcterms:W3CDTF">2020-12-01T10:14:42Z</dcterms:modified>
</cp:coreProperties>
</file>