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2F4E-21A1-4701-B634-4CDD6AAA8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98609-946F-4EDD-A2C2-70E62E1B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CCCF1-051D-4621-85F6-6B1935C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155A7-93C9-4359-9FF9-7FB21137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4D88-330C-4196-A687-D06EE41C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8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6B70-B803-48D5-BA91-85E0FC4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E39DF-CFEE-43EB-A09A-E610E1D1E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1A8E-A17F-462A-AAA1-B2CC7EB1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8E21-BEC8-412F-B802-88A88EF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075E-B247-4AD8-AD71-201094A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A5190-E6B6-448A-A51B-1D733F86F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A5854-27B3-4659-94BA-62255815A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D413-790C-47CB-AD91-51D36057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CBEE-3B45-4DCC-BDD9-7DD9DFB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DEB1-10F2-4D83-B745-1C9D41E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2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F35B-96CA-44BF-934F-7D352CF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4431-82A2-4313-966D-D4E63EF2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C2D-BDB7-4ED8-A837-39E203B8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7607-15A5-4327-A5ED-59C05E66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1D8D-14FF-4BA4-B890-19FA1B4B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8616-CAA3-42EC-A43A-3AEAF74E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FD0-76A9-41AF-896E-2A469DC3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C18D-D643-46B1-A40B-2FAE25B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981E-142E-4708-A99A-95AA0DDE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63A6-8A55-4C01-835C-489657A4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E7DF-BE75-4F71-8578-BFA5F786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B04F-6918-41BB-81B3-D9E16D94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DFDC1-55D6-44A3-8833-2D0B31B07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D3961-29E0-4D65-B00D-C214D3D2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878B-7D0A-41C9-B641-9924F16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711CA-6907-427C-8B14-503882A8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5702-7281-42F2-8CAE-AAB7EB9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9B4B-FC18-4BF6-BB59-BC90AED3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8471-6E1E-450F-A70E-86A2E67C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E4718-60C1-4295-B496-33E33A276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1E959-5D17-44E7-A9D0-E65E9F77F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FF58B-9B02-48D3-921E-E50BBB03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FE802-96D9-43EA-81A4-CC0C669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AAC59-E0F3-4826-9508-D98C381E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DAEF-9A02-40A3-9505-ACEE5758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8FEB6-19E4-42BA-BF28-A0C494F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9C59B-5DB4-4869-9E02-F10C427A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CA508-5DBA-4CC6-90BB-39A69B41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2516B-E61E-476C-8CB2-EDA8F57D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AE510-2092-4ED5-AB6C-5FADB48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DD44A-7F54-4BEB-8426-C6CEE309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1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B8B0-0D71-4424-BC32-A5B3286D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6C73-CF4C-41DD-A6DC-0A06BD18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5E94-2224-4CE7-BD4F-AD06F4AEF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E8BB-AB3B-4CCC-8244-C50DB1E1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D169-6D32-40AE-BBFA-32A577BE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7280-E76C-413E-AD4A-A828BF86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167-5EDF-4010-A513-9A42B38A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B4DE8-1272-46C5-ADED-E04A5488F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AF59-D6F2-419A-B50A-00BA05AF4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660A-D94E-4B0A-97B1-4ABDA294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98F7-8AE6-4B13-BA1F-BF0D7F2A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CCF3-F3E1-48F0-A26E-CEECF2C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4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FE01-D811-431B-8750-F8FF2D00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91E0-1EC6-4745-89BD-DF5C56F5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FBD4-98C5-4392-8038-5B5B62BF6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C940-5DDF-4AE0-B372-B60894FD8118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738A-C63B-4121-B7A2-AA1770F1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DC8C-DBD2-476E-8273-50479603C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12E0B-5327-47A2-8C75-51029A068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1EF4C2E-DCEB-4D36-85F7-9F5242B30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1" y="132291"/>
            <a:ext cx="10571417" cy="6593418"/>
          </a:xfrm>
        </p:spPr>
      </p:pic>
    </p:spTree>
    <p:extLst>
      <p:ext uri="{BB962C8B-B14F-4D97-AF65-F5344CB8AC3E}">
        <p14:creationId xmlns:p14="http://schemas.microsoft.com/office/powerpoint/2010/main" val="5947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43D94-EF7B-4BD4-BB47-516AEBBC8510}"/>
              </a:ext>
            </a:extLst>
          </p:cNvPr>
          <p:cNvSpPr txBox="1"/>
          <p:nvPr/>
        </p:nvSpPr>
        <p:spPr>
          <a:xfrm>
            <a:off x="4807987" y="394282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Loss function comparison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C18DC4-564A-4A0A-958D-4738C413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009" y="3388154"/>
            <a:ext cx="6444180" cy="1997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F4418-E621-4418-AF4F-C526B004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08" y="1089786"/>
            <a:ext cx="6444180" cy="197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BA0868-B9C1-47D6-98FA-C13FD11E5676}"/>
              </a:ext>
            </a:extLst>
          </p:cNvPr>
          <p:cNvSpPr txBox="1"/>
          <p:nvPr/>
        </p:nvSpPr>
        <p:spPr>
          <a:xfrm>
            <a:off x="2490421" y="2460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SNR =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AD9CF-5C86-45ED-8483-4027380E8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8540" r="8840" b="10171"/>
          <a:stretch/>
        </p:blipFill>
        <p:spPr>
          <a:xfrm>
            <a:off x="6699811" y="530143"/>
            <a:ext cx="5294024" cy="3105628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1DCDD446-9CA3-43A4-8F59-F934A249F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7" t="8540" r="8839" b="10171"/>
          <a:stretch/>
        </p:blipFill>
        <p:spPr>
          <a:xfrm>
            <a:off x="6699811" y="3657894"/>
            <a:ext cx="5367755" cy="32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6A946-D1A9-47B5-BF35-0F8CF93D0911}"/>
              </a:ext>
            </a:extLst>
          </p:cNvPr>
          <p:cNvSpPr txBox="1"/>
          <p:nvPr/>
        </p:nvSpPr>
        <p:spPr>
          <a:xfrm>
            <a:off x="8895417" y="6633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SNR = 35</a:t>
            </a:r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563BE0-FF33-4644-BAA0-2670ECEE6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1" t="8671" r="8914" b="10301"/>
          <a:stretch/>
        </p:blipFill>
        <p:spPr>
          <a:xfrm>
            <a:off x="361925" y="540936"/>
            <a:ext cx="5294025" cy="3084042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91096F14-5460-416D-A451-03C14E37DC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3" t="8354" r="8914" b="9780"/>
          <a:stretch/>
        </p:blipFill>
        <p:spPr>
          <a:xfrm>
            <a:off x="452435" y="3658029"/>
            <a:ext cx="5294024" cy="31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2CB31-F807-444F-8497-A471295E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983" y="1098088"/>
            <a:ext cx="4277322" cy="181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7BAC0-3F04-47EC-9422-72F1EF4CEC2A}"/>
              </a:ext>
            </a:extLst>
          </p:cNvPr>
          <p:cNvSpPr txBox="1"/>
          <p:nvPr/>
        </p:nvSpPr>
        <p:spPr>
          <a:xfrm>
            <a:off x="4807987" y="394282"/>
            <a:ext cx="23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 SNR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41AFA-86A2-4A3C-AE33-3EDD9F2C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983" y="3606179"/>
            <a:ext cx="4305901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062D9-EE8B-4CE6-9B12-9AD24843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18" y="1098088"/>
            <a:ext cx="4296375" cy="18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72956-EA61-48BE-8C5F-29EA9AA8A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92" y="3588314"/>
            <a:ext cx="430590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A1D231-4C90-4774-A9FF-BE124B88FEFC}"/>
              </a:ext>
            </a:extLst>
          </p:cNvPr>
          <p:cNvGrpSpPr/>
          <p:nvPr/>
        </p:nvGrpSpPr>
        <p:grpSpPr>
          <a:xfrm>
            <a:off x="2662237" y="1062037"/>
            <a:ext cx="6867525" cy="4733925"/>
            <a:chOff x="2662237" y="1062037"/>
            <a:chExt cx="6867525" cy="473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0ADA35-58D1-43BD-A004-EB5D210A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237" y="1062037"/>
              <a:ext cx="6867525" cy="4733925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58A83E-D9D1-4A10-B8EC-A2B552ADED3A}"/>
                </a:ext>
              </a:extLst>
            </p:cNvPr>
            <p:cNvCxnSpPr/>
            <p:nvPr/>
          </p:nvCxnSpPr>
          <p:spPr>
            <a:xfrm>
              <a:off x="2762249" y="2057400"/>
              <a:ext cx="196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4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D3DDD2-5B38-4CC2-A99F-1604740F0B9D}"/>
              </a:ext>
            </a:extLst>
          </p:cNvPr>
          <p:cNvGrpSpPr/>
          <p:nvPr/>
        </p:nvGrpSpPr>
        <p:grpSpPr>
          <a:xfrm>
            <a:off x="2662237" y="1062037"/>
            <a:ext cx="6867525" cy="4733925"/>
            <a:chOff x="2662237" y="1062037"/>
            <a:chExt cx="6867525" cy="4733925"/>
          </a:xfrm>
        </p:grpSpPr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0F01E1C-F0CA-44D7-A5DA-2ECE37E97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237" y="1062037"/>
              <a:ext cx="6867525" cy="47339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64B71B-9949-4DC2-AD45-B836E97E46DF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636967" y="2782194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34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lächler</dc:creator>
  <cp:lastModifiedBy>kay lächler</cp:lastModifiedBy>
  <cp:revision>9</cp:revision>
  <dcterms:created xsi:type="dcterms:W3CDTF">2020-12-18T06:48:25Z</dcterms:created>
  <dcterms:modified xsi:type="dcterms:W3CDTF">2021-01-13T08:19:57Z</dcterms:modified>
</cp:coreProperties>
</file>