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045-7C47-4235-B8D2-B96440A0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35F9A-5F0B-46A1-B39D-B7FCA329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54EC-64C8-46C9-BC33-22D6385A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3310-F446-4A67-8573-7B7AA72E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6F17-42D8-4439-B562-22DE16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137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9753-9586-49B8-8B05-1707C1CA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EB5A4-0C4D-4936-AFE9-BB4897C8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57E0-CFCE-4CF0-B0F5-06BDCF1D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03B3-6A71-4155-A0ED-4FB50C94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A7C5-EA3A-4BBB-AEA6-100E2FEC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19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1E056-5188-4264-8D40-998E5C856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053CE-B86A-44A4-BD99-6FC3EAF6E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57E3-B050-4F08-9CF4-C517FD2A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F14B-C5D1-4C3D-8C68-644F5B5D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BDBC-EFCF-4048-9337-A9240413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F5E-CEC7-4786-8319-93C35B37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1C42-2182-400A-B465-4859BE8C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DF61-3018-4BC0-9670-05EAF1E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F4F8-BADE-4996-BD1E-9498F7E9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44B1-400D-4A15-ABA9-0F26B4C0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860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6EB7-5BBB-4AEE-8C77-165BC604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FACA-F7F9-4E89-8B3C-BF5CAB94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2671-0EA3-40AE-B24A-E37FCF20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7C1F-F805-48E6-B7BC-74F8451B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8101-D96C-4A56-A2FE-4FB680F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967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665-A61D-4DA5-A2E8-22E0BCDA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BFD9-6F89-4849-98C7-62E0D000E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E5BCC-3D04-44BB-9ED4-EA851469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1663-6082-405A-89A2-687E9D94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3176-F528-4D87-A361-B63D662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29E5D-289D-4BD1-BAAB-2EFA9656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095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9D11-5E96-431B-88F1-EDA2ECF6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2BCB-A6CB-42BF-8201-71257CA4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C241-B5C6-4BEE-8D77-8B1D8BAD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8D253-5E72-4878-ACAB-866D4D1DB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41C25-A356-47A4-A39E-76209DC58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83D0A-DF7E-46F4-877E-E8B87C09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49C44-619A-4EFD-86CE-B2D35052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F0919-AC3F-47D4-9223-50150298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63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5012-2D7F-4FCE-81EA-B83E163A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97068-9E18-48F4-93D2-173A4980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269B7-40FB-46B6-B897-79378A7B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45A9-8236-417C-AC54-BD6F7BCF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302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9DF23-A686-4B57-9643-0775A2B0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FA38-F55E-44F3-B017-0530EB51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E8630-F18A-4A2A-9818-2E59F87D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37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A5E3-E08C-458F-83A2-2557F9F3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A309-CFD9-444E-A30F-8C0BE729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B2CB7-A501-49F6-A433-1BE4B790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4B1B1-31CA-432D-B0CC-D0F6E648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27EB-F1FB-4643-9488-3887CBB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E91CD-5A63-49BA-9525-10E97076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39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B70F-059A-47D3-8DC3-2472AC2C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65C90-F861-497A-9276-D53AD2D4D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A42BF-B862-4BEE-A31D-65178485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7A9FC-1945-4592-B75B-F7697E0A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54AF-3BBD-49EF-8628-ED950411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23C1-B50F-43C3-BE9F-7F77DD94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931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9D5A0-EAF0-42D4-B933-E3D2E8F8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736C-FB2E-4B11-A3C1-CDF47B18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3CEF-25C7-4860-B639-650015378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ED43-46A7-4DD9-962E-88ADA1534369}" type="datetimeFigureOut">
              <a:rPr lang="LID4096" smtClean="0"/>
              <a:t>11/18/2020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E9EB-6D9B-480A-A711-5C42B27C9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12EB-2DE9-4975-9717-8F581B1E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4AF8-3EAC-4E4B-822F-2090C6F630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787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51EE436-7240-4FAD-A0DA-CB4DC88C0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11" y="-192072"/>
            <a:ext cx="8246377" cy="70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lendar, qr code&#10;&#10;Description automatically generated">
            <a:extLst>
              <a:ext uri="{FF2B5EF4-FFF2-40B4-BE49-F238E27FC236}">
                <a16:creationId xmlns:a16="http://schemas.microsoft.com/office/drawing/2014/main" id="{2273C5E8-A0E8-4268-B6E4-9335EA06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 r="11380"/>
          <a:stretch/>
        </p:blipFill>
        <p:spPr>
          <a:xfrm>
            <a:off x="6096000" y="890632"/>
            <a:ext cx="5993147" cy="54292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55A07-29C5-46D1-841E-87B3E160EE60}"/>
              </a:ext>
            </a:extLst>
          </p:cNvPr>
          <p:cNvGrpSpPr/>
          <p:nvPr/>
        </p:nvGrpSpPr>
        <p:grpSpPr>
          <a:xfrm>
            <a:off x="1" y="0"/>
            <a:ext cx="7113864" cy="6858001"/>
            <a:chOff x="1" y="0"/>
            <a:chExt cx="7113864" cy="6858001"/>
          </a:xfrm>
        </p:grpSpPr>
        <p:pic>
          <p:nvPicPr>
            <p:cNvPr id="5" name="Picture 4" descr="A close up of a flag&#10;&#10;Description automatically generated">
              <a:extLst>
                <a:ext uri="{FF2B5EF4-FFF2-40B4-BE49-F238E27FC236}">
                  <a16:creationId xmlns:a16="http://schemas.microsoft.com/office/drawing/2014/main" id="{0F6FCC75-ADC5-42D1-8154-D29938C02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18"/>
            <a:stretch/>
          </p:blipFill>
          <p:spPr>
            <a:xfrm>
              <a:off x="1" y="0"/>
              <a:ext cx="7113864" cy="685800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19E117-A645-489D-992E-EAA9C6D7B8B9}"/>
                </a:ext>
              </a:extLst>
            </p:cNvPr>
            <p:cNvGrpSpPr/>
            <p:nvPr/>
          </p:nvGrpSpPr>
          <p:grpSpPr>
            <a:xfrm>
              <a:off x="2965900" y="890632"/>
              <a:ext cx="4044892" cy="3572312"/>
              <a:chOff x="5033394" y="890631"/>
              <a:chExt cx="4044892" cy="357231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C49354-8590-4489-AA19-D5A67A9C38CC}"/>
                  </a:ext>
                </a:extLst>
              </p:cNvPr>
              <p:cNvSpPr/>
              <p:nvPr/>
            </p:nvSpPr>
            <p:spPr>
              <a:xfrm>
                <a:off x="5033394" y="3775046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6027D4-4E65-4AE5-BAC1-179F6C0CE464}"/>
                  </a:ext>
                </a:extLst>
              </p:cNvPr>
              <p:cNvSpPr/>
              <p:nvPr/>
            </p:nvSpPr>
            <p:spPr>
              <a:xfrm>
                <a:off x="8423944" y="3775045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985454-9265-4CA7-BD56-4908C1539E67}"/>
                  </a:ext>
                </a:extLst>
              </p:cNvPr>
              <p:cNvSpPr/>
              <p:nvPr/>
            </p:nvSpPr>
            <p:spPr>
              <a:xfrm>
                <a:off x="5033394" y="890631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DBE15-3DBF-4C7E-B5C5-E3E00A1FDC1A}"/>
                  </a:ext>
                </a:extLst>
              </p:cNvPr>
              <p:cNvSpPr/>
              <p:nvPr/>
            </p:nvSpPr>
            <p:spPr>
              <a:xfrm>
                <a:off x="8423944" y="890631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C5A7AC-D9AD-454B-B820-61551C19630D}"/>
              </a:ext>
            </a:extLst>
          </p:cNvPr>
          <p:cNvSpPr txBox="1"/>
          <p:nvPr/>
        </p:nvSpPr>
        <p:spPr>
          <a:xfrm>
            <a:off x="5578679" y="10066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L1 + SSIM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518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lendar, qr code&#10;&#10;Description automatically generated">
            <a:extLst>
              <a:ext uri="{FF2B5EF4-FFF2-40B4-BE49-F238E27FC236}">
                <a16:creationId xmlns:a16="http://schemas.microsoft.com/office/drawing/2014/main" id="{1F0C2511-B9E5-4830-828A-788AA3088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"/>
          <a:stretch/>
        </p:blipFill>
        <p:spPr>
          <a:xfrm>
            <a:off x="6196670" y="470000"/>
            <a:ext cx="6114141" cy="5677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B1A5E-27CF-4BD9-B100-8E1B667528C4}"/>
              </a:ext>
            </a:extLst>
          </p:cNvPr>
          <p:cNvSpPr txBox="1"/>
          <p:nvPr/>
        </p:nvSpPr>
        <p:spPr>
          <a:xfrm>
            <a:off x="5982750" y="100668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L1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F45F4-5BD9-479A-80EA-E0C7E0235677}"/>
              </a:ext>
            </a:extLst>
          </p:cNvPr>
          <p:cNvGrpSpPr/>
          <p:nvPr/>
        </p:nvGrpSpPr>
        <p:grpSpPr>
          <a:xfrm>
            <a:off x="93681" y="369332"/>
            <a:ext cx="7053740" cy="6388000"/>
            <a:chOff x="2097249" y="442916"/>
            <a:chExt cx="7053740" cy="6388000"/>
          </a:xfrm>
        </p:grpSpPr>
        <p:pic>
          <p:nvPicPr>
            <p:cNvPr id="5" name="Picture 4" descr="A close up of a flag&#10;&#10;Description automatically generated">
              <a:extLst>
                <a:ext uri="{FF2B5EF4-FFF2-40B4-BE49-F238E27FC236}">
                  <a16:creationId xmlns:a16="http://schemas.microsoft.com/office/drawing/2014/main" id="{2F992EE0-B2A5-4DBE-862D-BFE563F40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2" r="11584"/>
            <a:stretch/>
          </p:blipFill>
          <p:spPr>
            <a:xfrm>
              <a:off x="2097249" y="442916"/>
              <a:ext cx="7053740" cy="63880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85F0F5-BF90-4780-8902-AD197273E787}"/>
                </a:ext>
              </a:extLst>
            </p:cNvPr>
            <p:cNvGrpSpPr/>
            <p:nvPr/>
          </p:nvGrpSpPr>
          <p:grpSpPr>
            <a:xfrm>
              <a:off x="5033394" y="890631"/>
              <a:ext cx="4044892" cy="3572312"/>
              <a:chOff x="5033394" y="890631"/>
              <a:chExt cx="4044892" cy="3572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CD4068-24CB-41A2-A5C4-DE8D7095AC0B}"/>
                  </a:ext>
                </a:extLst>
              </p:cNvPr>
              <p:cNvSpPr/>
              <p:nvPr/>
            </p:nvSpPr>
            <p:spPr>
              <a:xfrm>
                <a:off x="5033394" y="3775046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9A46F9-BC75-4BA9-92E0-521D73A71CAB}"/>
                  </a:ext>
                </a:extLst>
              </p:cNvPr>
              <p:cNvSpPr/>
              <p:nvPr/>
            </p:nvSpPr>
            <p:spPr>
              <a:xfrm>
                <a:off x="8423944" y="3775045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C34C6-8857-426F-B44E-EFED9813AF8F}"/>
                  </a:ext>
                </a:extLst>
              </p:cNvPr>
              <p:cNvSpPr/>
              <p:nvPr/>
            </p:nvSpPr>
            <p:spPr>
              <a:xfrm>
                <a:off x="5033394" y="890631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B921E6-699B-4145-937D-341553E1D68D}"/>
                  </a:ext>
                </a:extLst>
              </p:cNvPr>
              <p:cNvSpPr/>
              <p:nvPr/>
            </p:nvSpPr>
            <p:spPr>
              <a:xfrm>
                <a:off x="8423944" y="890631"/>
                <a:ext cx="654342" cy="687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60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BBEAE8-684B-45FE-B853-42348DDE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48" y="1366754"/>
            <a:ext cx="3559975" cy="3783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F516C-F8C8-4469-BAD3-A5E69C64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43" y="1366754"/>
            <a:ext cx="3519568" cy="378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B098D-563C-4825-B1D4-B9BF9DCE6D77}"/>
              </a:ext>
            </a:extLst>
          </p:cNvPr>
          <p:cNvSpPr txBox="1"/>
          <p:nvPr/>
        </p:nvSpPr>
        <p:spPr>
          <a:xfrm>
            <a:off x="3112316" y="813732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L1 + SSIM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6B601-3F02-4DC6-BBE3-7EAA954D0BF1}"/>
              </a:ext>
            </a:extLst>
          </p:cNvPr>
          <p:cNvSpPr txBox="1"/>
          <p:nvPr/>
        </p:nvSpPr>
        <p:spPr>
          <a:xfrm>
            <a:off x="7165598" y="813732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7945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8780E3-2FB9-41CF-9C24-0336CF36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87" y="1126429"/>
            <a:ext cx="3830644" cy="4183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41D2A-17A1-4648-A491-68BE53DD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95" y="1133588"/>
            <a:ext cx="3816503" cy="4175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3ECC6-81FA-4BB1-89DF-5D5B2B5318EC}"/>
              </a:ext>
            </a:extLst>
          </p:cNvPr>
          <p:cNvSpPr txBox="1"/>
          <p:nvPr/>
        </p:nvSpPr>
        <p:spPr>
          <a:xfrm>
            <a:off x="2791136" y="75709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L1 + SSIM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7CB7-4A56-46AF-84FD-CC91D48D025D}"/>
              </a:ext>
            </a:extLst>
          </p:cNvPr>
          <p:cNvSpPr txBox="1"/>
          <p:nvPr/>
        </p:nvSpPr>
        <p:spPr>
          <a:xfrm>
            <a:off x="7469569" y="782514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5545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lächler</dc:creator>
  <cp:lastModifiedBy>kay lächler</cp:lastModifiedBy>
  <cp:revision>6</cp:revision>
  <dcterms:created xsi:type="dcterms:W3CDTF">2020-11-18T07:46:53Z</dcterms:created>
  <dcterms:modified xsi:type="dcterms:W3CDTF">2020-11-19T14:12:14Z</dcterms:modified>
</cp:coreProperties>
</file>