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9343C-3FBB-47A7-9E84-EAE7BA698C4E}" v="85" dt="2021-09-20T17:59:50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varosbajszú Pixelbetyár" userId="7192c38303c7f57f" providerId="LiveId" clId="{8AD9343C-3FBB-47A7-9E84-EAE7BA698C4E}"/>
    <pc:docChg chg="undo custSel addSld delSld modSld">
      <pc:chgData name="Csavarosbajszú Pixelbetyár" userId="7192c38303c7f57f" providerId="LiveId" clId="{8AD9343C-3FBB-47A7-9E84-EAE7BA698C4E}" dt="2021-09-22T08:30:41.204" v="1957" actId="20577"/>
      <pc:docMkLst>
        <pc:docMk/>
      </pc:docMkLst>
      <pc:sldChg chg="addSp delSp modSp mod">
        <pc:chgData name="Csavarosbajszú Pixelbetyár" userId="7192c38303c7f57f" providerId="LiveId" clId="{8AD9343C-3FBB-47A7-9E84-EAE7BA698C4E}" dt="2021-09-20T12:16:30.135" v="465" actId="22"/>
        <pc:sldMkLst>
          <pc:docMk/>
          <pc:sldMk cId="263784652" sldId="258"/>
        </pc:sldMkLst>
        <pc:spChg chg="mod">
          <ac:chgData name="Csavarosbajszú Pixelbetyár" userId="7192c38303c7f57f" providerId="LiveId" clId="{8AD9343C-3FBB-47A7-9E84-EAE7BA698C4E}" dt="2021-09-20T12:15:18.868" v="372" actId="20577"/>
          <ac:spMkLst>
            <pc:docMk/>
            <pc:sldMk cId="263784652" sldId="258"/>
            <ac:spMk id="2" creationId="{5E562972-3449-42D1-8185-B4BEFD52AB44}"/>
          </ac:spMkLst>
        </pc:spChg>
        <pc:spChg chg="add mod">
          <ac:chgData name="Csavarosbajszú Pixelbetyár" userId="7192c38303c7f57f" providerId="LiveId" clId="{8AD9343C-3FBB-47A7-9E84-EAE7BA698C4E}" dt="2021-09-20T12:16:03.282" v="463" actId="20577"/>
          <ac:spMkLst>
            <pc:docMk/>
            <pc:sldMk cId="263784652" sldId="258"/>
            <ac:spMk id="5" creationId="{26B42CA8-B482-4677-B00E-317E7A1AB134}"/>
          </ac:spMkLst>
        </pc:spChg>
        <pc:spChg chg="add del">
          <ac:chgData name="Csavarosbajszú Pixelbetyár" userId="7192c38303c7f57f" providerId="LiveId" clId="{8AD9343C-3FBB-47A7-9E84-EAE7BA698C4E}" dt="2021-09-20T12:16:30.135" v="465" actId="22"/>
          <ac:spMkLst>
            <pc:docMk/>
            <pc:sldMk cId="263784652" sldId="258"/>
            <ac:spMk id="7" creationId="{40C07875-9D86-47F7-9645-6FD2AAAA767C}"/>
          </ac:spMkLst>
        </pc:spChg>
        <pc:graphicFrameChg chg="del">
          <ac:chgData name="Csavarosbajszú Pixelbetyár" userId="7192c38303c7f57f" providerId="LiveId" clId="{8AD9343C-3FBB-47A7-9E84-EAE7BA698C4E}" dt="2021-09-20T12:12:55.035" v="0" actId="478"/>
          <ac:graphicFrameMkLst>
            <pc:docMk/>
            <pc:sldMk cId="263784652" sldId="258"/>
            <ac:graphicFrameMk id="4" creationId="{FF3F0D82-0AA6-45C3-8367-955CBFA02ED6}"/>
          </ac:graphicFrameMkLst>
        </pc:graphicFrameChg>
      </pc:sldChg>
      <pc:sldChg chg="modSp add mod">
        <pc:chgData name="Csavarosbajszú Pixelbetyár" userId="7192c38303c7f57f" providerId="LiveId" clId="{8AD9343C-3FBB-47A7-9E84-EAE7BA698C4E}" dt="2021-09-20T17:59:57.486" v="1950" actId="14100"/>
        <pc:sldMkLst>
          <pc:docMk/>
          <pc:sldMk cId="4132650470" sldId="259"/>
        </pc:sldMkLst>
        <pc:spChg chg="mod">
          <ac:chgData name="Csavarosbajszú Pixelbetyár" userId="7192c38303c7f57f" providerId="LiveId" clId="{8AD9343C-3FBB-47A7-9E84-EAE7BA698C4E}" dt="2021-09-20T12:24:05.653" v="987" actId="20577"/>
          <ac:spMkLst>
            <pc:docMk/>
            <pc:sldMk cId="4132650470" sldId="259"/>
            <ac:spMk id="2" creationId="{5E562972-3449-42D1-8185-B4BEFD52AB44}"/>
          </ac:spMkLst>
        </pc:spChg>
        <pc:spChg chg="mod">
          <ac:chgData name="Csavarosbajszú Pixelbetyár" userId="7192c38303c7f57f" providerId="LiveId" clId="{8AD9343C-3FBB-47A7-9E84-EAE7BA698C4E}" dt="2021-09-20T17:59:57.486" v="1950" actId="14100"/>
          <ac:spMkLst>
            <pc:docMk/>
            <pc:sldMk cId="4132650470" sldId="259"/>
            <ac:spMk id="5" creationId="{26B42CA8-B482-4677-B00E-317E7A1AB134}"/>
          </ac:spMkLst>
        </pc:spChg>
      </pc:sldChg>
      <pc:sldChg chg="modSp new mod">
        <pc:chgData name="Csavarosbajszú Pixelbetyár" userId="7192c38303c7f57f" providerId="LiveId" clId="{8AD9343C-3FBB-47A7-9E84-EAE7BA698C4E}" dt="2021-09-20T20:15:52.211" v="1954" actId="20577"/>
        <pc:sldMkLst>
          <pc:docMk/>
          <pc:sldMk cId="463909274" sldId="260"/>
        </pc:sldMkLst>
        <pc:spChg chg="mod">
          <ac:chgData name="Csavarosbajszú Pixelbetyár" userId="7192c38303c7f57f" providerId="LiveId" clId="{8AD9343C-3FBB-47A7-9E84-EAE7BA698C4E}" dt="2021-09-20T14:59:42.612" v="1175" actId="20577"/>
          <ac:spMkLst>
            <pc:docMk/>
            <pc:sldMk cId="463909274" sldId="260"/>
            <ac:spMk id="2" creationId="{1537DB69-B59E-40D6-9489-4E5B6F1D13BA}"/>
          </ac:spMkLst>
        </pc:spChg>
        <pc:spChg chg="mod">
          <ac:chgData name="Csavarosbajszú Pixelbetyár" userId="7192c38303c7f57f" providerId="LiveId" clId="{8AD9343C-3FBB-47A7-9E84-EAE7BA698C4E}" dt="2021-09-20T20:15:52.211" v="1954" actId="20577"/>
          <ac:spMkLst>
            <pc:docMk/>
            <pc:sldMk cId="463909274" sldId="260"/>
            <ac:spMk id="3" creationId="{B51876F3-124D-4F1E-97AB-AE560F618658}"/>
          </ac:spMkLst>
        </pc:spChg>
      </pc:sldChg>
      <pc:sldChg chg="modSp add mod">
        <pc:chgData name="Csavarosbajszú Pixelbetyár" userId="7192c38303c7f57f" providerId="LiveId" clId="{8AD9343C-3FBB-47A7-9E84-EAE7BA698C4E}" dt="2021-09-22T08:30:41.204" v="1957" actId="20577"/>
        <pc:sldMkLst>
          <pc:docMk/>
          <pc:sldMk cId="3227096606" sldId="261"/>
        </pc:sldMkLst>
        <pc:spChg chg="mod">
          <ac:chgData name="Csavarosbajszú Pixelbetyár" userId="7192c38303c7f57f" providerId="LiveId" clId="{8AD9343C-3FBB-47A7-9E84-EAE7BA698C4E}" dt="2021-09-22T08:30:41.204" v="1957" actId="20577"/>
          <ac:spMkLst>
            <pc:docMk/>
            <pc:sldMk cId="3227096606" sldId="261"/>
            <ac:spMk id="71" creationId="{E43C0F72-F4F2-405C-9AC2-32C6A4BA4C18}"/>
          </ac:spMkLst>
        </pc:spChg>
      </pc:sldChg>
      <pc:sldChg chg="addSp delSp modSp new del mod">
        <pc:chgData name="Csavarosbajszú Pixelbetyár" userId="7192c38303c7f57f" providerId="LiveId" clId="{8AD9343C-3FBB-47A7-9E84-EAE7BA698C4E}" dt="2021-09-20T17:59:49.086" v="1948" actId="2696"/>
        <pc:sldMkLst>
          <pc:docMk/>
          <pc:sldMk cId="3378061005" sldId="261"/>
        </pc:sldMkLst>
        <pc:spChg chg="del">
          <ac:chgData name="Csavarosbajszú Pixelbetyár" userId="7192c38303c7f57f" providerId="LiveId" clId="{8AD9343C-3FBB-47A7-9E84-EAE7BA698C4E}" dt="2021-09-20T17:25:58.807" v="1320" actId="478"/>
          <ac:spMkLst>
            <pc:docMk/>
            <pc:sldMk cId="3378061005" sldId="261"/>
            <ac:spMk id="2" creationId="{F213AFB2-F6DB-45A9-899F-14F53CEC7930}"/>
          </ac:spMkLst>
        </pc:spChg>
        <pc:spChg chg="del">
          <ac:chgData name="Csavarosbajszú Pixelbetyár" userId="7192c38303c7f57f" providerId="LiveId" clId="{8AD9343C-3FBB-47A7-9E84-EAE7BA698C4E}" dt="2021-09-20T17:26:01.896" v="1321" actId="478"/>
          <ac:spMkLst>
            <pc:docMk/>
            <pc:sldMk cId="3378061005" sldId="261"/>
            <ac:spMk id="3" creationId="{B9A26474-463E-41E2-90CB-0FDE6FFE3F65}"/>
          </ac:spMkLst>
        </pc:spChg>
        <pc:spChg chg="add mod">
          <ac:chgData name="Csavarosbajszú Pixelbetyár" userId="7192c38303c7f57f" providerId="LiveId" clId="{8AD9343C-3FBB-47A7-9E84-EAE7BA698C4E}" dt="2021-09-20T17:55:26.300" v="1873" actId="165"/>
          <ac:spMkLst>
            <pc:docMk/>
            <pc:sldMk cId="3378061005" sldId="261"/>
            <ac:spMk id="5" creationId="{3AF5B36A-B3DE-4447-93D6-5D5430AAA031}"/>
          </ac:spMkLst>
        </pc:spChg>
        <pc:spChg chg="add mod">
          <ac:chgData name="Csavarosbajszú Pixelbetyár" userId="7192c38303c7f57f" providerId="LiveId" clId="{8AD9343C-3FBB-47A7-9E84-EAE7BA698C4E}" dt="2021-09-20T17:55:03.076" v="1867" actId="165"/>
          <ac:spMkLst>
            <pc:docMk/>
            <pc:sldMk cId="3378061005" sldId="261"/>
            <ac:spMk id="6" creationId="{F9B9570C-2DB8-4832-869C-8F45C8AF03A8}"/>
          </ac:spMkLst>
        </pc:spChg>
        <pc:spChg chg="add mod">
          <ac:chgData name="Csavarosbajszú Pixelbetyár" userId="7192c38303c7f57f" providerId="LiveId" clId="{8AD9343C-3FBB-47A7-9E84-EAE7BA698C4E}" dt="2021-09-20T17:54:46.335" v="1861" actId="165"/>
          <ac:spMkLst>
            <pc:docMk/>
            <pc:sldMk cId="3378061005" sldId="261"/>
            <ac:spMk id="7" creationId="{D5AB9784-0C35-46F3-8762-BB3C9E5E7A94}"/>
          </ac:spMkLst>
        </pc:spChg>
        <pc:spChg chg="add mod">
          <ac:chgData name="Csavarosbajszú Pixelbetyár" userId="7192c38303c7f57f" providerId="LiveId" clId="{8AD9343C-3FBB-47A7-9E84-EAE7BA698C4E}" dt="2021-09-20T17:55:39.226" v="1877" actId="164"/>
          <ac:spMkLst>
            <pc:docMk/>
            <pc:sldMk cId="3378061005" sldId="261"/>
            <ac:spMk id="8" creationId="{11139329-098A-47EB-9BF2-6E3C38998107}"/>
          </ac:spMkLst>
        </pc:spChg>
        <pc:spChg chg="add mod">
          <ac:chgData name="Csavarosbajszú Pixelbetyár" userId="7192c38303c7f57f" providerId="LiveId" clId="{8AD9343C-3FBB-47A7-9E84-EAE7BA698C4E}" dt="2021-09-20T17:55:53.757" v="1879" actId="164"/>
          <ac:spMkLst>
            <pc:docMk/>
            <pc:sldMk cId="3378061005" sldId="261"/>
            <ac:spMk id="9" creationId="{9504BCFB-821B-411C-ACF0-CFDBE701171B}"/>
          </ac:spMkLst>
        </pc:spChg>
        <pc:spChg chg="add mod ord">
          <ac:chgData name="Csavarosbajszú Pixelbetyár" userId="7192c38303c7f57f" providerId="LiveId" clId="{8AD9343C-3FBB-47A7-9E84-EAE7BA698C4E}" dt="2021-09-20T17:59:13.512" v="1925" actId="164"/>
          <ac:spMkLst>
            <pc:docMk/>
            <pc:sldMk cId="3378061005" sldId="261"/>
            <ac:spMk id="10" creationId="{E5805591-08E1-45A5-A9D8-41AD1385978A}"/>
          </ac:spMkLst>
        </pc:spChg>
        <pc:spChg chg="add mod">
          <ac:chgData name="Csavarosbajszú Pixelbetyár" userId="7192c38303c7f57f" providerId="LiveId" clId="{8AD9343C-3FBB-47A7-9E84-EAE7BA698C4E}" dt="2021-09-20T17:55:26.300" v="1873" actId="165"/>
          <ac:spMkLst>
            <pc:docMk/>
            <pc:sldMk cId="3378061005" sldId="261"/>
            <ac:spMk id="11" creationId="{326A85B2-1E38-486C-B037-F160B3814E0C}"/>
          </ac:spMkLst>
        </pc:spChg>
        <pc:spChg chg="add mod">
          <ac:chgData name="Csavarosbajszú Pixelbetyár" userId="7192c38303c7f57f" providerId="LiveId" clId="{8AD9343C-3FBB-47A7-9E84-EAE7BA698C4E}" dt="2021-09-20T17:55:39.226" v="1877" actId="164"/>
          <ac:spMkLst>
            <pc:docMk/>
            <pc:sldMk cId="3378061005" sldId="261"/>
            <ac:spMk id="12" creationId="{7D263FA8-C5CF-4C30-9C0B-6103EE90E322}"/>
          </ac:spMkLst>
        </pc:spChg>
        <pc:spChg chg="add mod">
          <ac:chgData name="Csavarosbajszú Pixelbetyár" userId="7192c38303c7f57f" providerId="LiveId" clId="{8AD9343C-3FBB-47A7-9E84-EAE7BA698C4E}" dt="2021-09-20T17:54:46.335" v="1861" actId="165"/>
          <ac:spMkLst>
            <pc:docMk/>
            <pc:sldMk cId="3378061005" sldId="261"/>
            <ac:spMk id="13" creationId="{8F0B847F-4FA8-4AC3-9B48-E6B28467C1E8}"/>
          </ac:spMkLst>
        </pc:spChg>
        <pc:spChg chg="add mod">
          <ac:chgData name="Csavarosbajszú Pixelbetyár" userId="7192c38303c7f57f" providerId="LiveId" clId="{8AD9343C-3FBB-47A7-9E84-EAE7BA698C4E}" dt="2021-09-20T17:55:26.300" v="1873" actId="165"/>
          <ac:spMkLst>
            <pc:docMk/>
            <pc:sldMk cId="3378061005" sldId="261"/>
            <ac:spMk id="14" creationId="{DCE0EB1E-E767-4128-83DE-4962944CDD1E}"/>
          </ac:spMkLst>
        </pc:spChg>
        <pc:spChg chg="add del mod">
          <ac:chgData name="Csavarosbajszú Pixelbetyár" userId="7192c38303c7f57f" providerId="LiveId" clId="{8AD9343C-3FBB-47A7-9E84-EAE7BA698C4E}" dt="2021-09-20T17:33:08.502" v="1386" actId="478"/>
          <ac:spMkLst>
            <pc:docMk/>
            <pc:sldMk cId="3378061005" sldId="261"/>
            <ac:spMk id="15" creationId="{01B6D3AE-FF0A-4B56-BC3F-50ABB814FC65}"/>
          </ac:spMkLst>
        </pc:spChg>
        <pc:spChg chg="add del mod">
          <ac:chgData name="Csavarosbajszú Pixelbetyár" userId="7192c38303c7f57f" providerId="LiveId" clId="{8AD9343C-3FBB-47A7-9E84-EAE7BA698C4E}" dt="2021-09-20T17:32:54.333" v="1372"/>
          <ac:spMkLst>
            <pc:docMk/>
            <pc:sldMk cId="3378061005" sldId="261"/>
            <ac:spMk id="16" creationId="{DA0D295D-0A09-47B1-846D-0C3CC03309ED}"/>
          </ac:spMkLst>
        </pc:spChg>
        <pc:spChg chg="add mod">
          <ac:chgData name="Csavarosbajszú Pixelbetyár" userId="7192c38303c7f57f" providerId="LiveId" clId="{8AD9343C-3FBB-47A7-9E84-EAE7BA698C4E}" dt="2021-09-20T17:55:53.757" v="1879" actId="164"/>
          <ac:spMkLst>
            <pc:docMk/>
            <pc:sldMk cId="3378061005" sldId="261"/>
            <ac:spMk id="17" creationId="{26413318-3538-4FC2-950C-899B57ABA994}"/>
          </ac:spMkLst>
        </pc:spChg>
        <pc:spChg chg="add mod topLvl">
          <ac:chgData name="Csavarosbajszú Pixelbetyár" userId="7192c38303c7f57f" providerId="LiveId" clId="{8AD9343C-3FBB-47A7-9E84-EAE7BA698C4E}" dt="2021-09-20T17:56:09.591" v="1885" actId="164"/>
          <ac:spMkLst>
            <pc:docMk/>
            <pc:sldMk cId="3378061005" sldId="261"/>
            <ac:spMk id="18" creationId="{C76EDBA8-7470-4E87-8514-E36DADF87727}"/>
          </ac:spMkLst>
        </pc:spChg>
        <pc:spChg chg="add mod topLvl">
          <ac:chgData name="Csavarosbajszú Pixelbetyár" userId="7192c38303c7f57f" providerId="LiveId" clId="{8AD9343C-3FBB-47A7-9E84-EAE7BA698C4E}" dt="2021-09-20T17:55:14.960" v="1872" actId="164"/>
          <ac:spMkLst>
            <pc:docMk/>
            <pc:sldMk cId="3378061005" sldId="261"/>
            <ac:spMk id="19" creationId="{3797F72C-CE58-4E2C-8579-95552F5D3CC0}"/>
          </ac:spMkLst>
        </pc:spChg>
        <pc:spChg chg="add mod">
          <ac:chgData name="Csavarosbajszú Pixelbetyár" userId="7192c38303c7f57f" providerId="LiveId" clId="{8AD9343C-3FBB-47A7-9E84-EAE7BA698C4E}" dt="2021-09-20T17:54:46.335" v="1861" actId="165"/>
          <ac:spMkLst>
            <pc:docMk/>
            <pc:sldMk cId="3378061005" sldId="261"/>
            <ac:spMk id="20" creationId="{6296E5FA-1082-4517-B0BD-0941A99F8EFE}"/>
          </ac:spMkLst>
        </pc:spChg>
        <pc:spChg chg="add mod">
          <ac:chgData name="Csavarosbajszú Pixelbetyár" userId="7192c38303c7f57f" providerId="LiveId" clId="{8AD9343C-3FBB-47A7-9E84-EAE7BA698C4E}" dt="2021-09-20T17:55:39.226" v="1877" actId="164"/>
          <ac:spMkLst>
            <pc:docMk/>
            <pc:sldMk cId="3378061005" sldId="261"/>
            <ac:spMk id="21" creationId="{627D376E-C43E-4222-862A-0FC82EBBE4D1}"/>
          </ac:spMkLst>
        </pc:spChg>
        <pc:spChg chg="add mod">
          <ac:chgData name="Csavarosbajszú Pixelbetyár" userId="7192c38303c7f57f" providerId="LiveId" clId="{8AD9343C-3FBB-47A7-9E84-EAE7BA698C4E}" dt="2021-09-20T17:55:53.757" v="1879" actId="164"/>
          <ac:spMkLst>
            <pc:docMk/>
            <pc:sldMk cId="3378061005" sldId="261"/>
            <ac:spMk id="22" creationId="{6F363402-35FB-44C5-BA67-F5F2B5EA69B2}"/>
          </ac:spMkLst>
        </pc:spChg>
        <pc:spChg chg="add mod">
          <ac:chgData name="Csavarosbajszú Pixelbetyár" userId="7192c38303c7f57f" providerId="LiveId" clId="{8AD9343C-3FBB-47A7-9E84-EAE7BA698C4E}" dt="2021-09-20T17:55:26.300" v="1873" actId="165"/>
          <ac:spMkLst>
            <pc:docMk/>
            <pc:sldMk cId="3378061005" sldId="261"/>
            <ac:spMk id="23" creationId="{525CF1C0-9CE4-494F-A408-854D2A4ED02B}"/>
          </ac:spMkLst>
        </pc:spChg>
        <pc:spChg chg="add mod topLvl">
          <ac:chgData name="Csavarosbajszú Pixelbetyár" userId="7192c38303c7f57f" providerId="LiveId" clId="{8AD9343C-3FBB-47A7-9E84-EAE7BA698C4E}" dt="2021-09-20T17:55:14.960" v="1872" actId="164"/>
          <ac:spMkLst>
            <pc:docMk/>
            <pc:sldMk cId="3378061005" sldId="261"/>
            <ac:spMk id="24" creationId="{A122FED2-0254-4BFF-9163-DD88A914A8B1}"/>
          </ac:spMkLst>
        </pc:spChg>
        <pc:spChg chg="add mod">
          <ac:chgData name="Csavarosbajszú Pixelbetyár" userId="7192c38303c7f57f" providerId="LiveId" clId="{8AD9343C-3FBB-47A7-9E84-EAE7BA698C4E}" dt="2021-09-20T17:55:03.076" v="1867" actId="165"/>
          <ac:spMkLst>
            <pc:docMk/>
            <pc:sldMk cId="3378061005" sldId="261"/>
            <ac:spMk id="25" creationId="{5178F59C-6F2F-482C-8F39-4EA73BE847D7}"/>
          </ac:spMkLst>
        </pc:spChg>
        <pc:spChg chg="add mod">
          <ac:chgData name="Csavarosbajszú Pixelbetyár" userId="7192c38303c7f57f" providerId="LiveId" clId="{8AD9343C-3FBB-47A7-9E84-EAE7BA698C4E}" dt="2021-09-20T17:54:46.335" v="1861" actId="165"/>
          <ac:spMkLst>
            <pc:docMk/>
            <pc:sldMk cId="3378061005" sldId="261"/>
            <ac:spMk id="26" creationId="{2CC20936-B5CE-4559-9AE5-B4FE671024AF}"/>
          </ac:spMkLst>
        </pc:spChg>
        <pc:spChg chg="add mod topLvl">
          <ac:chgData name="Csavarosbajszú Pixelbetyár" userId="7192c38303c7f57f" providerId="LiveId" clId="{8AD9343C-3FBB-47A7-9E84-EAE7BA698C4E}" dt="2021-09-20T17:56:09.591" v="1885" actId="164"/>
          <ac:spMkLst>
            <pc:docMk/>
            <pc:sldMk cId="3378061005" sldId="261"/>
            <ac:spMk id="27" creationId="{24D225CA-A941-4C11-9C98-25ABF954705A}"/>
          </ac:spMkLst>
        </pc:spChg>
        <pc:spChg chg="add mod">
          <ac:chgData name="Csavarosbajszú Pixelbetyár" userId="7192c38303c7f57f" providerId="LiveId" clId="{8AD9343C-3FBB-47A7-9E84-EAE7BA698C4E}" dt="2021-09-20T17:55:39.226" v="1877" actId="164"/>
          <ac:spMkLst>
            <pc:docMk/>
            <pc:sldMk cId="3378061005" sldId="261"/>
            <ac:spMk id="28" creationId="{6F55D536-00EC-4581-A071-C667946C2CFA}"/>
          </ac:spMkLst>
        </pc:spChg>
        <pc:spChg chg="add mod topLvl">
          <ac:chgData name="Csavarosbajszú Pixelbetyár" userId="7192c38303c7f57f" providerId="LiveId" clId="{8AD9343C-3FBB-47A7-9E84-EAE7BA698C4E}" dt="2021-09-20T17:56:09.591" v="1885" actId="164"/>
          <ac:spMkLst>
            <pc:docMk/>
            <pc:sldMk cId="3378061005" sldId="261"/>
            <ac:spMk id="29" creationId="{BDF8CFCD-0519-4509-9093-45F1A9322CB9}"/>
          </ac:spMkLst>
        </pc:spChg>
        <pc:spChg chg="add mod topLvl">
          <ac:chgData name="Csavarosbajszú Pixelbetyár" userId="7192c38303c7f57f" providerId="LiveId" clId="{8AD9343C-3FBB-47A7-9E84-EAE7BA698C4E}" dt="2021-09-20T17:55:14.960" v="1872" actId="164"/>
          <ac:spMkLst>
            <pc:docMk/>
            <pc:sldMk cId="3378061005" sldId="261"/>
            <ac:spMk id="30" creationId="{92646FE3-2D9B-4604-962B-7BCB551E441A}"/>
          </ac:spMkLst>
        </pc:spChg>
        <pc:spChg chg="add mod">
          <ac:chgData name="Csavarosbajszú Pixelbetyár" userId="7192c38303c7f57f" providerId="LiveId" clId="{8AD9343C-3FBB-47A7-9E84-EAE7BA698C4E}" dt="2021-09-20T17:55:53.757" v="1879" actId="164"/>
          <ac:spMkLst>
            <pc:docMk/>
            <pc:sldMk cId="3378061005" sldId="261"/>
            <ac:spMk id="31" creationId="{B5D25686-DCAF-4FF9-B1D8-A10FAF27BA2A}"/>
          </ac:spMkLst>
        </pc:spChg>
        <pc:spChg chg="add mod">
          <ac:chgData name="Csavarosbajszú Pixelbetyár" userId="7192c38303c7f57f" providerId="LiveId" clId="{8AD9343C-3FBB-47A7-9E84-EAE7BA698C4E}" dt="2021-09-20T17:55:26.300" v="1873" actId="165"/>
          <ac:spMkLst>
            <pc:docMk/>
            <pc:sldMk cId="3378061005" sldId="261"/>
            <ac:spMk id="32" creationId="{1C96223D-ED84-45C9-A009-E0F8D86855B2}"/>
          </ac:spMkLst>
        </pc:spChg>
        <pc:spChg chg="add mod">
          <ac:chgData name="Csavarosbajszú Pixelbetyár" userId="7192c38303c7f57f" providerId="LiveId" clId="{8AD9343C-3FBB-47A7-9E84-EAE7BA698C4E}" dt="2021-09-20T17:55:03.076" v="1867" actId="165"/>
          <ac:spMkLst>
            <pc:docMk/>
            <pc:sldMk cId="3378061005" sldId="261"/>
            <ac:spMk id="33" creationId="{28C7C888-9C9F-4458-99F4-9EBC9C8AA18B}"/>
          </ac:spMkLst>
        </pc:spChg>
        <pc:spChg chg="add mod">
          <ac:chgData name="Csavarosbajszú Pixelbetyár" userId="7192c38303c7f57f" providerId="LiveId" clId="{8AD9343C-3FBB-47A7-9E84-EAE7BA698C4E}" dt="2021-09-20T17:54:46.335" v="1861" actId="165"/>
          <ac:spMkLst>
            <pc:docMk/>
            <pc:sldMk cId="3378061005" sldId="261"/>
            <ac:spMk id="34" creationId="{59188E8D-4E09-433B-A9EB-CBB593E84DCC}"/>
          </ac:spMkLst>
        </pc:spChg>
        <pc:spChg chg="add del mod">
          <ac:chgData name="Csavarosbajszú Pixelbetyár" userId="7192c38303c7f57f" providerId="LiveId" clId="{8AD9343C-3FBB-47A7-9E84-EAE7BA698C4E}" dt="2021-09-20T17:47:48.109" v="1677" actId="478"/>
          <ac:spMkLst>
            <pc:docMk/>
            <pc:sldMk cId="3378061005" sldId="261"/>
            <ac:spMk id="35" creationId="{674F894B-39C6-4515-ACAE-B35F617C5721}"/>
          </ac:spMkLst>
        </pc:spChg>
        <pc:spChg chg="add mod">
          <ac:chgData name="Csavarosbajszú Pixelbetyár" userId="7192c38303c7f57f" providerId="LiveId" clId="{8AD9343C-3FBB-47A7-9E84-EAE7BA698C4E}" dt="2021-09-20T17:58:44.831" v="1922" actId="164"/>
          <ac:spMkLst>
            <pc:docMk/>
            <pc:sldMk cId="3378061005" sldId="261"/>
            <ac:spMk id="42" creationId="{9D90FA21-7935-40FF-A339-91BC99C9699E}"/>
          </ac:spMkLst>
        </pc:spChg>
        <pc:spChg chg="add mod">
          <ac:chgData name="Csavarosbajszú Pixelbetyár" userId="7192c38303c7f57f" providerId="LiveId" clId="{8AD9343C-3FBB-47A7-9E84-EAE7BA698C4E}" dt="2021-09-20T17:58:44.831" v="1922" actId="164"/>
          <ac:spMkLst>
            <pc:docMk/>
            <pc:sldMk cId="3378061005" sldId="261"/>
            <ac:spMk id="43" creationId="{D6584E19-50DE-4925-8CB6-5209B1A21B27}"/>
          </ac:spMkLst>
        </pc:spChg>
        <pc:spChg chg="add mod">
          <ac:chgData name="Csavarosbajszú Pixelbetyár" userId="7192c38303c7f57f" providerId="LiveId" clId="{8AD9343C-3FBB-47A7-9E84-EAE7BA698C4E}" dt="2021-09-20T17:58:44.831" v="1922" actId="164"/>
          <ac:spMkLst>
            <pc:docMk/>
            <pc:sldMk cId="3378061005" sldId="261"/>
            <ac:spMk id="44" creationId="{4BF8A142-EF4F-4DCC-A35C-E3292EEB0554}"/>
          </ac:spMkLst>
        </pc:spChg>
        <pc:spChg chg="add mod">
          <ac:chgData name="Csavarosbajszú Pixelbetyár" userId="7192c38303c7f57f" providerId="LiveId" clId="{8AD9343C-3FBB-47A7-9E84-EAE7BA698C4E}" dt="2021-09-20T17:58:44.831" v="1922" actId="164"/>
          <ac:spMkLst>
            <pc:docMk/>
            <pc:sldMk cId="3378061005" sldId="261"/>
            <ac:spMk id="45" creationId="{4B6D8E3D-21A9-4F29-8859-EC14E1752606}"/>
          </ac:spMkLst>
        </pc:spChg>
        <pc:spChg chg="add mod topLvl">
          <ac:chgData name="Csavarosbajszú Pixelbetyár" userId="7192c38303c7f57f" providerId="LiveId" clId="{8AD9343C-3FBB-47A7-9E84-EAE7BA698C4E}" dt="2021-09-20T17:55:27.837" v="1874" actId="164"/>
          <ac:spMkLst>
            <pc:docMk/>
            <pc:sldMk cId="3378061005" sldId="261"/>
            <ac:spMk id="46" creationId="{4D0D3171-5E81-4955-973A-C022EA836C79}"/>
          </ac:spMkLst>
        </pc:spChg>
        <pc:spChg chg="add mod topLvl">
          <ac:chgData name="Csavarosbajszú Pixelbetyár" userId="7192c38303c7f57f" providerId="LiveId" clId="{8AD9343C-3FBB-47A7-9E84-EAE7BA698C4E}" dt="2021-09-20T17:55:27.837" v="1874" actId="164"/>
          <ac:spMkLst>
            <pc:docMk/>
            <pc:sldMk cId="3378061005" sldId="261"/>
            <ac:spMk id="47" creationId="{563E4D86-F06A-4763-8E22-473B3AAAFC01}"/>
          </ac:spMkLst>
        </pc:spChg>
        <pc:spChg chg="add mod topLvl">
          <ac:chgData name="Csavarosbajszú Pixelbetyár" userId="7192c38303c7f57f" providerId="LiveId" clId="{8AD9343C-3FBB-47A7-9E84-EAE7BA698C4E}" dt="2021-09-20T17:54:49.082" v="1862" actId="164"/>
          <ac:spMkLst>
            <pc:docMk/>
            <pc:sldMk cId="3378061005" sldId="261"/>
            <ac:spMk id="48" creationId="{83647B51-230A-4B7F-BF5A-0F4CC43AD538}"/>
          </ac:spMkLst>
        </pc:spChg>
        <pc:spChg chg="add mod topLvl">
          <ac:chgData name="Csavarosbajszú Pixelbetyár" userId="7192c38303c7f57f" providerId="LiveId" clId="{8AD9343C-3FBB-47A7-9E84-EAE7BA698C4E}" dt="2021-09-20T17:55:04.666" v="1868" actId="164"/>
          <ac:spMkLst>
            <pc:docMk/>
            <pc:sldMk cId="3378061005" sldId="261"/>
            <ac:spMk id="49" creationId="{03B45E1D-43FF-4A15-96AA-61BAB2F8DDEE}"/>
          </ac:spMkLst>
        </pc:spChg>
        <pc:spChg chg="add mod topLvl">
          <ac:chgData name="Csavarosbajszú Pixelbetyár" userId="7192c38303c7f57f" providerId="LiveId" clId="{8AD9343C-3FBB-47A7-9E84-EAE7BA698C4E}" dt="2021-09-20T17:54:49.082" v="1862" actId="164"/>
          <ac:spMkLst>
            <pc:docMk/>
            <pc:sldMk cId="3378061005" sldId="261"/>
            <ac:spMk id="52" creationId="{8A352480-FC36-4891-A9E3-AB0AA5235E3D}"/>
          </ac:spMkLst>
        </pc:spChg>
        <pc:spChg chg="add mod topLvl">
          <ac:chgData name="Csavarosbajszú Pixelbetyár" userId="7192c38303c7f57f" providerId="LiveId" clId="{8AD9343C-3FBB-47A7-9E84-EAE7BA698C4E}" dt="2021-09-20T17:54:49.082" v="1862" actId="164"/>
          <ac:spMkLst>
            <pc:docMk/>
            <pc:sldMk cId="3378061005" sldId="261"/>
            <ac:spMk id="53" creationId="{C42EB700-4709-4EB5-826A-29DD5474AC26}"/>
          </ac:spMkLst>
        </pc:spChg>
        <pc:spChg chg="add mod">
          <ac:chgData name="Csavarosbajszú Pixelbetyár" userId="7192c38303c7f57f" providerId="LiveId" clId="{8AD9343C-3FBB-47A7-9E84-EAE7BA698C4E}" dt="2021-09-20T17:55:53.757" v="1879" actId="164"/>
          <ac:spMkLst>
            <pc:docMk/>
            <pc:sldMk cId="3378061005" sldId="261"/>
            <ac:spMk id="54" creationId="{CD755931-7EF5-4D29-B3AD-F40C605C189D}"/>
          </ac:spMkLst>
        </pc:spChg>
        <pc:spChg chg="add mod">
          <ac:chgData name="Csavarosbajszú Pixelbetyár" userId="7192c38303c7f57f" providerId="LiveId" clId="{8AD9343C-3FBB-47A7-9E84-EAE7BA698C4E}" dt="2021-09-20T17:55:39.226" v="1877" actId="164"/>
          <ac:spMkLst>
            <pc:docMk/>
            <pc:sldMk cId="3378061005" sldId="261"/>
            <ac:spMk id="55" creationId="{957E6946-0F0A-43FB-BF5B-605DAE97C229}"/>
          </ac:spMkLst>
        </pc:spChg>
        <pc:spChg chg="add mod topLvl">
          <ac:chgData name="Csavarosbajszú Pixelbetyár" userId="7192c38303c7f57f" providerId="LiveId" clId="{8AD9343C-3FBB-47A7-9E84-EAE7BA698C4E}" dt="2021-09-20T17:56:09.591" v="1885" actId="164"/>
          <ac:spMkLst>
            <pc:docMk/>
            <pc:sldMk cId="3378061005" sldId="261"/>
            <ac:spMk id="56" creationId="{B24AF5C9-68A3-48A6-BFD7-954E5B3B481F}"/>
          </ac:spMkLst>
        </pc:spChg>
        <pc:spChg chg="add mod">
          <ac:chgData name="Csavarosbajszú Pixelbetyár" userId="7192c38303c7f57f" providerId="LiveId" clId="{8AD9343C-3FBB-47A7-9E84-EAE7BA698C4E}" dt="2021-09-20T17:55:53.757" v="1879" actId="164"/>
          <ac:spMkLst>
            <pc:docMk/>
            <pc:sldMk cId="3378061005" sldId="261"/>
            <ac:spMk id="57" creationId="{52F5461D-BF7D-4116-B57B-9BFA1AFB5F49}"/>
          </ac:spMkLst>
        </pc:spChg>
        <pc:spChg chg="add mod">
          <ac:chgData name="Csavarosbajszú Pixelbetyár" userId="7192c38303c7f57f" providerId="LiveId" clId="{8AD9343C-3FBB-47A7-9E84-EAE7BA698C4E}" dt="2021-09-20T17:55:39.226" v="1877" actId="164"/>
          <ac:spMkLst>
            <pc:docMk/>
            <pc:sldMk cId="3378061005" sldId="261"/>
            <ac:spMk id="58" creationId="{27A0909E-1CB4-4486-9857-9D557C83F231}"/>
          </ac:spMkLst>
        </pc:spChg>
        <pc:spChg chg="add mod">
          <ac:chgData name="Csavarosbajszú Pixelbetyár" userId="7192c38303c7f57f" providerId="LiveId" clId="{8AD9343C-3FBB-47A7-9E84-EAE7BA698C4E}" dt="2021-09-20T17:58:44.831" v="1922" actId="164"/>
          <ac:spMkLst>
            <pc:docMk/>
            <pc:sldMk cId="3378061005" sldId="261"/>
            <ac:spMk id="68" creationId="{60746E09-3687-4B64-877E-B37C45E8E603}"/>
          </ac:spMkLst>
        </pc:spChg>
        <pc:spChg chg="add mod">
          <ac:chgData name="Csavarosbajszú Pixelbetyár" userId="7192c38303c7f57f" providerId="LiveId" clId="{8AD9343C-3FBB-47A7-9E84-EAE7BA698C4E}" dt="2021-09-20T17:59:40.514" v="1946" actId="6549"/>
          <ac:spMkLst>
            <pc:docMk/>
            <pc:sldMk cId="3378061005" sldId="261"/>
            <ac:spMk id="71" creationId="{E43C0F72-F4F2-405C-9AC2-32C6A4BA4C18}"/>
          </ac:spMkLst>
        </pc:spChg>
        <pc:grpChg chg="add mod">
          <ac:chgData name="Csavarosbajszú Pixelbetyár" userId="7192c38303c7f57f" providerId="LiveId" clId="{8AD9343C-3FBB-47A7-9E84-EAE7BA698C4E}" dt="2021-09-20T17:47:00.981" v="1670" actId="164"/>
          <ac:grpSpMkLst>
            <pc:docMk/>
            <pc:sldMk cId="3378061005" sldId="261"/>
            <ac:grpSpMk id="37" creationId="{4E437E99-2C13-4FE6-A836-C4D7577845F6}"/>
          </ac:grpSpMkLst>
        </pc:grpChg>
        <pc:grpChg chg="add mod topLvl">
          <ac:chgData name="Csavarosbajszú Pixelbetyár" userId="7192c38303c7f57f" providerId="LiveId" clId="{8AD9343C-3FBB-47A7-9E84-EAE7BA698C4E}" dt="2021-09-20T17:54:49.082" v="1862" actId="164"/>
          <ac:grpSpMkLst>
            <pc:docMk/>
            <pc:sldMk cId="3378061005" sldId="261"/>
            <ac:grpSpMk id="38" creationId="{D5D4A9FF-C1B1-422F-9D1E-0E9285374CB6}"/>
          </ac:grpSpMkLst>
        </pc:grpChg>
        <pc:grpChg chg="add mod topLvl">
          <ac:chgData name="Csavarosbajszú Pixelbetyár" userId="7192c38303c7f57f" providerId="LiveId" clId="{8AD9343C-3FBB-47A7-9E84-EAE7BA698C4E}" dt="2021-09-20T17:55:04.666" v="1868" actId="164"/>
          <ac:grpSpMkLst>
            <pc:docMk/>
            <pc:sldMk cId="3378061005" sldId="261"/>
            <ac:grpSpMk id="39" creationId="{045BE4CD-19B4-4509-8EE9-61759BBBE985}"/>
          </ac:grpSpMkLst>
        </pc:grpChg>
        <pc:grpChg chg="add del mod">
          <ac:chgData name="Csavarosbajszú Pixelbetyár" userId="7192c38303c7f57f" providerId="LiveId" clId="{8AD9343C-3FBB-47A7-9E84-EAE7BA698C4E}" dt="2021-09-20T17:55:13.292" v="1871" actId="165"/>
          <ac:grpSpMkLst>
            <pc:docMk/>
            <pc:sldMk cId="3378061005" sldId="261"/>
            <ac:grpSpMk id="40" creationId="{42A66005-6BB3-4078-AD71-080D74DEBFD7}"/>
          </ac:grpSpMkLst>
        </pc:grpChg>
        <pc:grpChg chg="add mod topLvl">
          <ac:chgData name="Csavarosbajszú Pixelbetyár" userId="7192c38303c7f57f" providerId="LiveId" clId="{8AD9343C-3FBB-47A7-9E84-EAE7BA698C4E}" dt="2021-09-20T17:55:27.837" v="1874" actId="164"/>
          <ac:grpSpMkLst>
            <pc:docMk/>
            <pc:sldMk cId="3378061005" sldId="261"/>
            <ac:grpSpMk id="41" creationId="{3F57C353-3771-4523-8751-B40604DD9C7F}"/>
          </ac:grpSpMkLst>
        </pc:grpChg>
        <pc:grpChg chg="add del mod">
          <ac:chgData name="Csavarosbajszú Pixelbetyár" userId="7192c38303c7f57f" providerId="LiveId" clId="{8AD9343C-3FBB-47A7-9E84-EAE7BA698C4E}" dt="2021-09-20T17:55:03.076" v="1867" actId="165"/>
          <ac:grpSpMkLst>
            <pc:docMk/>
            <pc:sldMk cId="3378061005" sldId="261"/>
            <ac:grpSpMk id="50" creationId="{4535278C-B013-43AD-B6CC-B1EC860481CD}"/>
          </ac:grpSpMkLst>
        </pc:grpChg>
        <pc:grpChg chg="add del mod">
          <ac:chgData name="Csavarosbajszú Pixelbetyár" userId="7192c38303c7f57f" providerId="LiveId" clId="{8AD9343C-3FBB-47A7-9E84-EAE7BA698C4E}" dt="2021-09-20T17:55:26.300" v="1873" actId="165"/>
          <ac:grpSpMkLst>
            <pc:docMk/>
            <pc:sldMk cId="3378061005" sldId="261"/>
            <ac:grpSpMk id="51" creationId="{C751796F-764D-4D20-BCC4-D62D1AB9682D}"/>
          </ac:grpSpMkLst>
        </pc:grpChg>
        <pc:grpChg chg="add del mod">
          <ac:chgData name="Csavarosbajszú Pixelbetyár" userId="7192c38303c7f57f" providerId="LiveId" clId="{8AD9343C-3FBB-47A7-9E84-EAE7BA698C4E}" dt="2021-09-20T17:54:46.335" v="1861" actId="165"/>
          <ac:grpSpMkLst>
            <pc:docMk/>
            <pc:sldMk cId="3378061005" sldId="261"/>
            <ac:grpSpMk id="59" creationId="{3B6332B4-70AB-44EC-AC72-7EFD71BA115D}"/>
          </ac:grpSpMkLst>
        </pc:grpChg>
        <pc:grpChg chg="add mod">
          <ac:chgData name="Csavarosbajszú Pixelbetyár" userId="7192c38303c7f57f" providerId="LiveId" clId="{8AD9343C-3FBB-47A7-9E84-EAE7BA698C4E}" dt="2021-09-20T17:59:13.512" v="1925" actId="164"/>
          <ac:grpSpMkLst>
            <pc:docMk/>
            <pc:sldMk cId="3378061005" sldId="261"/>
            <ac:grpSpMk id="60" creationId="{5862306B-F853-47D0-8E50-58343697EABF}"/>
          </ac:grpSpMkLst>
        </pc:grpChg>
        <pc:grpChg chg="add mod">
          <ac:chgData name="Csavarosbajszú Pixelbetyár" userId="7192c38303c7f57f" providerId="LiveId" clId="{8AD9343C-3FBB-47A7-9E84-EAE7BA698C4E}" dt="2021-09-20T17:59:13.512" v="1925" actId="164"/>
          <ac:grpSpMkLst>
            <pc:docMk/>
            <pc:sldMk cId="3378061005" sldId="261"/>
            <ac:grpSpMk id="61" creationId="{A756EC5C-FA6C-457D-A041-99337DCB54B2}"/>
          </ac:grpSpMkLst>
        </pc:grpChg>
        <pc:grpChg chg="add mod">
          <ac:chgData name="Csavarosbajszú Pixelbetyár" userId="7192c38303c7f57f" providerId="LiveId" clId="{8AD9343C-3FBB-47A7-9E84-EAE7BA698C4E}" dt="2021-09-20T17:59:13.512" v="1925" actId="164"/>
          <ac:grpSpMkLst>
            <pc:docMk/>
            <pc:sldMk cId="3378061005" sldId="261"/>
            <ac:grpSpMk id="62" creationId="{488AFCBE-1BD5-44F1-8541-2527D9A16B5E}"/>
          </ac:grpSpMkLst>
        </pc:grpChg>
        <pc:grpChg chg="add mod ord">
          <ac:chgData name="Csavarosbajszú Pixelbetyár" userId="7192c38303c7f57f" providerId="LiveId" clId="{8AD9343C-3FBB-47A7-9E84-EAE7BA698C4E}" dt="2021-09-20T17:59:13.512" v="1925" actId="164"/>
          <ac:grpSpMkLst>
            <pc:docMk/>
            <pc:sldMk cId="3378061005" sldId="261"/>
            <ac:grpSpMk id="63" creationId="{9A9A8037-2754-4EC0-B588-FB22C1F5924D}"/>
          </ac:grpSpMkLst>
        </pc:grpChg>
        <pc:grpChg chg="add mod">
          <ac:chgData name="Csavarosbajszú Pixelbetyár" userId="7192c38303c7f57f" providerId="LiveId" clId="{8AD9343C-3FBB-47A7-9E84-EAE7BA698C4E}" dt="2021-09-20T17:59:13.512" v="1925" actId="164"/>
          <ac:grpSpMkLst>
            <pc:docMk/>
            <pc:sldMk cId="3378061005" sldId="261"/>
            <ac:grpSpMk id="64" creationId="{86BC311B-F019-4822-874A-1EFA5C0B8CE8}"/>
          </ac:grpSpMkLst>
        </pc:grpChg>
        <pc:grpChg chg="add del mod">
          <ac:chgData name="Csavarosbajszú Pixelbetyár" userId="7192c38303c7f57f" providerId="LiveId" clId="{8AD9343C-3FBB-47A7-9E84-EAE7BA698C4E}" dt="2021-09-20T17:56:07.991" v="1884" actId="165"/>
          <ac:grpSpMkLst>
            <pc:docMk/>
            <pc:sldMk cId="3378061005" sldId="261"/>
            <ac:grpSpMk id="65" creationId="{AB219E54-5C16-4563-A2F6-118E866FDF82}"/>
          </ac:grpSpMkLst>
        </pc:grpChg>
        <pc:grpChg chg="add mod">
          <ac:chgData name="Csavarosbajszú Pixelbetyár" userId="7192c38303c7f57f" providerId="LiveId" clId="{8AD9343C-3FBB-47A7-9E84-EAE7BA698C4E}" dt="2021-09-20T17:59:13.512" v="1925" actId="164"/>
          <ac:grpSpMkLst>
            <pc:docMk/>
            <pc:sldMk cId="3378061005" sldId="261"/>
            <ac:grpSpMk id="66" creationId="{4239A344-3F65-4ABF-9EBD-15081EE19AAC}"/>
          </ac:grpSpMkLst>
        </pc:grpChg>
        <pc:grpChg chg="add mod">
          <ac:chgData name="Csavarosbajszú Pixelbetyár" userId="7192c38303c7f57f" providerId="LiveId" clId="{8AD9343C-3FBB-47A7-9E84-EAE7BA698C4E}" dt="2021-09-20T17:59:13.512" v="1925" actId="164"/>
          <ac:grpSpMkLst>
            <pc:docMk/>
            <pc:sldMk cId="3378061005" sldId="261"/>
            <ac:grpSpMk id="67" creationId="{44AB888A-878F-45DB-A1DA-BC5E912308C0}"/>
          </ac:grpSpMkLst>
        </pc:grpChg>
        <pc:grpChg chg="add mod">
          <ac:chgData name="Csavarosbajszú Pixelbetyár" userId="7192c38303c7f57f" providerId="LiveId" clId="{8AD9343C-3FBB-47A7-9E84-EAE7BA698C4E}" dt="2021-09-20T17:59:23.598" v="1927" actId="1076"/>
          <ac:grpSpMkLst>
            <pc:docMk/>
            <pc:sldMk cId="3378061005" sldId="261"/>
            <ac:grpSpMk id="69" creationId="{DE3F9861-C911-4A38-83E4-CEEB396D6FBF}"/>
          </ac:grpSpMkLst>
        </pc:grpChg>
        <pc:grpChg chg="add mod">
          <ac:chgData name="Csavarosbajszú Pixelbetyár" userId="7192c38303c7f57f" providerId="LiveId" clId="{8AD9343C-3FBB-47A7-9E84-EAE7BA698C4E}" dt="2021-09-20T17:59:43.832" v="1947" actId="1076"/>
          <ac:grpSpMkLst>
            <pc:docMk/>
            <pc:sldMk cId="3378061005" sldId="261"/>
            <ac:grpSpMk id="70" creationId="{1F17C3C0-6988-4907-9B5E-226774420D81}"/>
          </ac:grpSpMkLst>
        </pc:grpChg>
        <pc:graphicFrameChg chg="add mod modGraphic">
          <ac:chgData name="Csavarosbajszú Pixelbetyár" userId="7192c38303c7f57f" providerId="LiveId" clId="{8AD9343C-3FBB-47A7-9E84-EAE7BA698C4E}" dt="2021-09-20T17:59:23.598" v="1927" actId="1076"/>
          <ac:graphicFrameMkLst>
            <pc:docMk/>
            <pc:sldMk cId="3378061005" sldId="261"/>
            <ac:graphicFrameMk id="36" creationId="{56A90049-438E-4981-B0E1-BD8EFE80990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DAE62A-D99F-45E8-8F1E-8398A366C415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55339E-A8B3-4E96-B26A-62B98246AA83}" type="datetime1">
              <a:rPr lang="hu-HU" smtClean="0"/>
              <a:t>2021.09.22.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BBACF-7D59-4C09-8A13-44D0181A435A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26248-8C71-4D39-9544-09D417FBF935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átum hely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CE80B1-4D46-471D-BE8B-C33022AF0238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12" name="Élőláb hely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9A803-987E-4B65-903F-6E262CC9AC91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774C0-759F-4206-9FC4-1513DC3B7B44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7CE26-0F92-425F-AAE2-085FB7D31021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90B8C-6534-442D-A364-CFA264F82568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6D24DE-5611-49D0-ACEB-A949B958932D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DEA2F1-37BA-48B0-AC94-A709473EDAF5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8E36CDD0-238B-4F40-902D-B0ABB84BD03D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0160C-9879-40AE-A525-CEAF600ABAE0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3467763-A444-456E-9B90-780721D4CC30}" type="datetime1">
              <a:rPr lang="hu-HU" smtClean="0"/>
              <a:t>2021.09.22.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hu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hu" dirty="0"/>
              <a:t>Vágner Máté – CHIYE1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Kép 5" descr="Egy embléma közelképe&#10;&#10;Automatikusan létrehozott leírás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 dirty="0"/>
              <a:t>szimulációs környezet - LabVIEW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42CA8-B482-4677-B00E-317E7A1A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GUI-s kezelőfelület elkészítése egyszerű és nagyon támogatott.</a:t>
            </a:r>
          </a:p>
          <a:p>
            <a:r>
              <a:rPr lang="hu-HU" dirty="0"/>
              <a:t>Könnyen szimulálhatóak szenzorok és kimeneti eszközök.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" dirty="0"/>
              <a:t>Pojekt téma – házvezérlés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6B42CA8-B482-4677-B00E-317E7A1A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8428584" cy="456025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Legyen egy épületünk, ebben az alábbi feladatokat lássa el a rendszerünk:</a:t>
            </a:r>
          </a:p>
          <a:p>
            <a:r>
              <a:rPr lang="hu-HU" dirty="0"/>
              <a:t>Hőmérséklet vezérlés valamilyen módon</a:t>
            </a:r>
            <a:br>
              <a:rPr lang="hu-HU" dirty="0"/>
            </a:br>
            <a:r>
              <a:rPr lang="hu-HU" dirty="0"/>
              <a:t>(pl. télen kazán, minden máskor pedig hűtő/fűtő AC segítségével). </a:t>
            </a:r>
          </a:p>
          <a:p>
            <a:r>
              <a:rPr lang="hu-HU" dirty="0"/>
              <a:t>Világítás vezérlése.</a:t>
            </a:r>
          </a:p>
          <a:p>
            <a:r>
              <a:rPr lang="hu-HU" dirty="0"/>
              <a:t>Riasztórendszer vezérlése.</a:t>
            </a:r>
          </a:p>
          <a:p>
            <a:r>
              <a:rPr lang="hu-HU" dirty="0"/>
              <a:t>Árnyékolók vezérlése.</a:t>
            </a:r>
          </a:p>
          <a:p>
            <a:r>
              <a:rPr lang="hu-HU" dirty="0"/>
              <a:t>Viselkedés lehessen időponthoz kötve ütemezett.</a:t>
            </a:r>
          </a:p>
        </p:txBody>
      </p:sp>
    </p:spTree>
    <p:extLst>
      <p:ext uri="{BB962C8B-B14F-4D97-AF65-F5344CB8AC3E}">
        <p14:creationId xmlns:p14="http://schemas.microsoft.com/office/powerpoint/2010/main" val="413265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37DB69-B59E-40D6-9489-4E5B6F1D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Szimulálni szükséges szenzorok és eszközök.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876F3-124D-4F1E-97AB-AE560F61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Szobánkként mozgásérzékelő.</a:t>
            </a:r>
          </a:p>
          <a:p>
            <a:r>
              <a:rPr lang="hu-HU" dirty="0"/>
              <a:t>Kazán</a:t>
            </a:r>
          </a:p>
          <a:p>
            <a:r>
              <a:rPr lang="hu-HU" dirty="0"/>
              <a:t>AC</a:t>
            </a:r>
          </a:p>
          <a:p>
            <a:r>
              <a:rPr lang="hu-HU" dirty="0"/>
              <a:t>Óra</a:t>
            </a:r>
          </a:p>
          <a:p>
            <a:r>
              <a:rPr lang="hu-HU" dirty="0"/>
              <a:t>Ventilátorok</a:t>
            </a:r>
          </a:p>
          <a:p>
            <a:r>
              <a:rPr lang="hu-HU" dirty="0"/>
              <a:t>Lámpák</a:t>
            </a:r>
          </a:p>
          <a:p>
            <a:r>
              <a:rPr lang="hu-HU" dirty="0"/>
              <a:t>Árnyékoló motorok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297CAC-15B3-40D6-817D-0204FBE8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59A803-987E-4B65-903F-6E262CC9AC91}" type="datetime1">
              <a:rPr lang="hu-HU" smtClean="0"/>
              <a:t>2021.09.22.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0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>
            <a:extLst>
              <a:ext uri="{FF2B5EF4-FFF2-40B4-BE49-F238E27FC236}">
                <a16:creationId xmlns:a16="http://schemas.microsoft.com/office/drawing/2014/main" id="{7197E52D-3E46-4F8B-9205-B9EBDF97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59A803-987E-4B65-903F-6E262CC9AC91}" type="datetime1">
              <a:rPr lang="hu-HU" smtClean="0"/>
              <a:t>2021.09.22.</a:t>
            </a:fld>
            <a:endParaRPr lang="en-US" dirty="0"/>
          </a:p>
        </p:txBody>
      </p:sp>
      <p:graphicFrame>
        <p:nvGraphicFramePr>
          <p:cNvPr id="36" name="Táblázat 36">
            <a:extLst>
              <a:ext uri="{FF2B5EF4-FFF2-40B4-BE49-F238E27FC236}">
                <a16:creationId xmlns:a16="http://schemas.microsoft.com/office/drawing/2014/main" id="{56A90049-438E-4981-B0E1-BD8EFE80990F}"/>
              </a:ext>
            </a:extLst>
          </p:cNvPr>
          <p:cNvGraphicFramePr>
            <a:graphicFrameLocks noGrp="1"/>
          </p:cNvGraphicFramePr>
          <p:nvPr/>
        </p:nvGraphicFramePr>
        <p:xfrm>
          <a:off x="7677330" y="1316170"/>
          <a:ext cx="3269596" cy="1860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006">
                  <a:extLst>
                    <a:ext uri="{9D8B030D-6E8A-4147-A177-3AD203B41FA5}">
                      <a16:colId xmlns:a16="http://schemas.microsoft.com/office/drawing/2014/main" val="3091063291"/>
                    </a:ext>
                  </a:extLst>
                </a:gridCol>
                <a:gridCol w="2612590">
                  <a:extLst>
                    <a:ext uri="{9D8B030D-6E8A-4147-A177-3AD203B41FA5}">
                      <a16:colId xmlns:a16="http://schemas.microsoft.com/office/drawing/2014/main" val="1551513287"/>
                    </a:ext>
                  </a:extLst>
                </a:gridCol>
              </a:tblGrid>
              <a:tr h="396979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Hőmérséklet érzékelő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104811"/>
                  </a:ext>
                </a:extLst>
              </a:tr>
              <a:tr h="359674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Klíma berendezés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5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Mozgásérzékelő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2649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Lámpa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93134"/>
                  </a:ext>
                </a:extLst>
              </a:tr>
              <a:tr h="359674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Sötétítő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083489"/>
                  </a:ext>
                </a:extLst>
              </a:tr>
            </a:tbl>
          </a:graphicData>
        </a:graphic>
      </p:graphicFrame>
      <p:grpSp>
        <p:nvGrpSpPr>
          <p:cNvPr id="70" name="Csoportba foglalás 69">
            <a:extLst>
              <a:ext uri="{FF2B5EF4-FFF2-40B4-BE49-F238E27FC236}">
                <a16:creationId xmlns:a16="http://schemas.microsoft.com/office/drawing/2014/main" id="{1F17C3C0-6988-4907-9B5E-226774420D81}"/>
              </a:ext>
            </a:extLst>
          </p:cNvPr>
          <p:cNvGrpSpPr/>
          <p:nvPr/>
        </p:nvGrpSpPr>
        <p:grpSpPr>
          <a:xfrm>
            <a:off x="650491" y="2063265"/>
            <a:ext cx="8498049" cy="4268799"/>
            <a:chOff x="1061551" y="657478"/>
            <a:chExt cx="8498049" cy="4268799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E5805591-08E1-45A5-A9D8-41AD1385978A}"/>
                </a:ext>
              </a:extLst>
            </p:cNvPr>
            <p:cNvSpPr/>
            <p:nvPr/>
          </p:nvSpPr>
          <p:spPr>
            <a:xfrm>
              <a:off x="1061551" y="4530054"/>
              <a:ext cx="8498049" cy="39622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Padlófűtés</a:t>
              </a:r>
            </a:p>
          </p:txBody>
        </p:sp>
        <p:grpSp>
          <p:nvGrpSpPr>
            <p:cNvPr id="62" name="Csoportba foglalás 61">
              <a:extLst>
                <a:ext uri="{FF2B5EF4-FFF2-40B4-BE49-F238E27FC236}">
                  <a16:creationId xmlns:a16="http://schemas.microsoft.com/office/drawing/2014/main" id="{488AFCBE-1BD5-44F1-8541-2527D9A16B5E}"/>
                </a:ext>
              </a:extLst>
            </p:cNvPr>
            <p:cNvGrpSpPr/>
            <p:nvPr/>
          </p:nvGrpSpPr>
          <p:grpSpPr>
            <a:xfrm>
              <a:off x="3553077" y="2592196"/>
              <a:ext cx="977666" cy="1921077"/>
              <a:chOff x="3553077" y="2592196"/>
              <a:chExt cx="977666" cy="1921077"/>
            </a:xfrm>
          </p:grpSpPr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3797F72C-CE58-4E2C-8579-95552F5D3CC0}"/>
                  </a:ext>
                </a:extLst>
              </p:cNvPr>
              <p:cNvSpPr/>
              <p:nvPr/>
            </p:nvSpPr>
            <p:spPr>
              <a:xfrm>
                <a:off x="3553077" y="2592196"/>
                <a:ext cx="977666" cy="1921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r>
                  <a:rPr lang="hu-HU" sz="1600" dirty="0"/>
                  <a:t>Folyosó, lépcső</a:t>
                </a:r>
                <a:endParaRPr lang="hu-HU" dirty="0"/>
              </a:p>
            </p:txBody>
          </p:sp>
          <p:sp>
            <p:nvSpPr>
              <p:cNvPr id="24" name="Téglalap 23">
                <a:extLst>
                  <a:ext uri="{FF2B5EF4-FFF2-40B4-BE49-F238E27FC236}">
                    <a16:creationId xmlns:a16="http://schemas.microsoft.com/office/drawing/2014/main" id="{A122FED2-0254-4BFF-9163-DD88A914A8B1}"/>
                  </a:ext>
                </a:extLst>
              </p:cNvPr>
              <p:cNvSpPr/>
              <p:nvPr/>
            </p:nvSpPr>
            <p:spPr>
              <a:xfrm>
                <a:off x="3571948" y="3017935"/>
                <a:ext cx="268449" cy="268448"/>
              </a:xfrm>
              <a:prstGeom prst="rect">
                <a:avLst/>
              </a:prstGeom>
              <a:solidFill>
                <a:srgbClr val="FF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Téglalap 29">
                <a:extLst>
                  <a:ext uri="{FF2B5EF4-FFF2-40B4-BE49-F238E27FC236}">
                    <a16:creationId xmlns:a16="http://schemas.microsoft.com/office/drawing/2014/main" id="{92646FE3-2D9B-4604-962B-7BCB551E441A}"/>
                  </a:ext>
                </a:extLst>
              </p:cNvPr>
              <p:cNvSpPr/>
              <p:nvPr/>
            </p:nvSpPr>
            <p:spPr>
              <a:xfrm>
                <a:off x="3668769" y="2601637"/>
                <a:ext cx="723213" cy="29466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1" name="Csoportba foglalás 60">
              <a:extLst>
                <a:ext uri="{FF2B5EF4-FFF2-40B4-BE49-F238E27FC236}">
                  <a16:creationId xmlns:a16="http://schemas.microsoft.com/office/drawing/2014/main" id="{A756EC5C-FA6C-457D-A041-99337DCB54B2}"/>
                </a:ext>
              </a:extLst>
            </p:cNvPr>
            <p:cNvGrpSpPr/>
            <p:nvPr/>
          </p:nvGrpSpPr>
          <p:grpSpPr>
            <a:xfrm>
              <a:off x="4535994" y="2592196"/>
              <a:ext cx="1400961" cy="1933662"/>
              <a:chOff x="4535994" y="2592196"/>
              <a:chExt cx="1400961" cy="1933662"/>
            </a:xfrm>
          </p:grpSpPr>
          <p:grpSp>
            <p:nvGrpSpPr>
              <p:cNvPr id="39" name="Csoportba foglalás 38">
                <a:extLst>
                  <a:ext uri="{FF2B5EF4-FFF2-40B4-BE49-F238E27FC236}">
                    <a16:creationId xmlns:a16="http://schemas.microsoft.com/office/drawing/2014/main" id="{045BE4CD-19B4-4509-8EE9-61759BBBE985}"/>
                  </a:ext>
                </a:extLst>
              </p:cNvPr>
              <p:cNvGrpSpPr/>
              <p:nvPr/>
            </p:nvGrpSpPr>
            <p:grpSpPr>
              <a:xfrm>
                <a:off x="4535994" y="2592196"/>
                <a:ext cx="1400961" cy="1933662"/>
                <a:chOff x="4535994" y="2592196"/>
                <a:chExt cx="1400961" cy="1933662"/>
              </a:xfrm>
            </p:grpSpPr>
            <p:sp>
              <p:nvSpPr>
                <p:cNvPr id="6" name="Téglalap 5">
                  <a:extLst>
                    <a:ext uri="{FF2B5EF4-FFF2-40B4-BE49-F238E27FC236}">
                      <a16:creationId xmlns:a16="http://schemas.microsoft.com/office/drawing/2014/main" id="{F9B9570C-2DB8-4832-869C-8F45C8AF03A8}"/>
                    </a:ext>
                  </a:extLst>
                </p:cNvPr>
                <p:cNvSpPr/>
                <p:nvPr/>
              </p:nvSpPr>
              <p:spPr>
                <a:xfrm>
                  <a:off x="4535994" y="2592196"/>
                  <a:ext cx="1400961" cy="19336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sz="1600" dirty="0"/>
                </a:p>
                <a:p>
                  <a:pPr algn="ctr"/>
                  <a:endParaRPr lang="hu-HU" sz="1600" dirty="0"/>
                </a:p>
                <a:p>
                  <a:pPr algn="ctr"/>
                  <a:endParaRPr lang="hu-HU" sz="1600" dirty="0"/>
                </a:p>
                <a:p>
                  <a:pPr algn="ctr"/>
                  <a:endParaRPr lang="hu-HU" sz="1600" dirty="0"/>
                </a:p>
                <a:p>
                  <a:pPr algn="ctr"/>
                  <a:endParaRPr lang="hu-HU" sz="1600" dirty="0"/>
                </a:p>
                <a:p>
                  <a:pPr algn="ctr"/>
                  <a:endParaRPr lang="hu-HU" sz="1600" dirty="0"/>
                </a:p>
                <a:p>
                  <a:pPr algn="ctr"/>
                  <a:r>
                    <a:rPr lang="hu-HU" sz="1600" dirty="0"/>
                    <a:t>Mosdó</a:t>
                  </a:r>
                  <a:endParaRPr lang="hu-HU" dirty="0"/>
                </a:p>
              </p:txBody>
            </p:sp>
            <p:sp>
              <p:nvSpPr>
                <p:cNvPr id="25" name="Téglalap 24">
                  <a:extLst>
                    <a:ext uri="{FF2B5EF4-FFF2-40B4-BE49-F238E27FC236}">
                      <a16:creationId xmlns:a16="http://schemas.microsoft.com/office/drawing/2014/main" id="{5178F59C-6F2F-482C-8F39-4EA73BE847D7}"/>
                    </a:ext>
                  </a:extLst>
                </p:cNvPr>
                <p:cNvSpPr/>
                <p:nvPr/>
              </p:nvSpPr>
              <p:spPr>
                <a:xfrm>
                  <a:off x="5628298" y="3361883"/>
                  <a:ext cx="268449" cy="268448"/>
                </a:xfrm>
                <a:prstGeom prst="rect">
                  <a:avLst/>
                </a:prstGeom>
                <a:solidFill>
                  <a:srgbClr val="FF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33" name="Téglalap 32">
                  <a:extLst>
                    <a:ext uri="{FF2B5EF4-FFF2-40B4-BE49-F238E27FC236}">
                      <a16:creationId xmlns:a16="http://schemas.microsoft.com/office/drawing/2014/main" id="{28C7C888-9C9F-4458-99F4-9EBC9C8AA18B}"/>
                    </a:ext>
                  </a:extLst>
                </p:cNvPr>
                <p:cNvSpPr/>
                <p:nvPr/>
              </p:nvSpPr>
              <p:spPr>
                <a:xfrm>
                  <a:off x="4832139" y="2601637"/>
                  <a:ext cx="847553" cy="29466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sp>
            <p:nvSpPr>
              <p:cNvPr id="49" name="Téglalap: lekerekített 48">
                <a:extLst>
                  <a:ext uri="{FF2B5EF4-FFF2-40B4-BE49-F238E27FC236}">
                    <a16:creationId xmlns:a16="http://schemas.microsoft.com/office/drawing/2014/main" id="{03B45E1D-43FF-4A15-96AA-61BAB2F8DDEE}"/>
                  </a:ext>
                </a:extLst>
              </p:cNvPr>
              <p:cNvSpPr/>
              <p:nvPr/>
            </p:nvSpPr>
            <p:spPr>
              <a:xfrm>
                <a:off x="5002621" y="3071705"/>
                <a:ext cx="441121" cy="693609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0" name="Csoportba foglalás 59">
              <a:extLst>
                <a:ext uri="{FF2B5EF4-FFF2-40B4-BE49-F238E27FC236}">
                  <a16:creationId xmlns:a16="http://schemas.microsoft.com/office/drawing/2014/main" id="{5862306B-F853-47D0-8E50-58343697EABF}"/>
                </a:ext>
              </a:extLst>
            </p:cNvPr>
            <p:cNvGrpSpPr/>
            <p:nvPr/>
          </p:nvGrpSpPr>
          <p:grpSpPr>
            <a:xfrm>
              <a:off x="5918779" y="2592196"/>
              <a:ext cx="3640821" cy="1933662"/>
              <a:chOff x="5918779" y="2592196"/>
              <a:chExt cx="3640821" cy="1933662"/>
            </a:xfrm>
          </p:grpSpPr>
          <p:grpSp>
            <p:nvGrpSpPr>
              <p:cNvPr id="38" name="Csoportba foglalás 37">
                <a:extLst>
                  <a:ext uri="{FF2B5EF4-FFF2-40B4-BE49-F238E27FC236}">
                    <a16:creationId xmlns:a16="http://schemas.microsoft.com/office/drawing/2014/main" id="{D5D4A9FF-C1B1-422F-9D1E-0E9285374CB6}"/>
                  </a:ext>
                </a:extLst>
              </p:cNvPr>
              <p:cNvGrpSpPr/>
              <p:nvPr/>
            </p:nvGrpSpPr>
            <p:grpSpPr>
              <a:xfrm>
                <a:off x="5918779" y="2592196"/>
                <a:ext cx="3640821" cy="1933662"/>
                <a:chOff x="5918779" y="2592196"/>
                <a:chExt cx="3640821" cy="1933662"/>
              </a:xfrm>
            </p:grpSpPr>
            <p:sp>
              <p:nvSpPr>
                <p:cNvPr id="7" name="Téglalap 6">
                  <a:extLst>
                    <a:ext uri="{FF2B5EF4-FFF2-40B4-BE49-F238E27FC236}">
                      <a16:creationId xmlns:a16="http://schemas.microsoft.com/office/drawing/2014/main" id="{D5AB9784-0C35-46F3-8762-BB3C9E5E7A94}"/>
                    </a:ext>
                  </a:extLst>
                </p:cNvPr>
                <p:cNvSpPr/>
                <p:nvPr/>
              </p:nvSpPr>
              <p:spPr>
                <a:xfrm>
                  <a:off x="5918779" y="2592196"/>
                  <a:ext cx="3640821" cy="19336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  <a:p>
                  <a:pPr algn="ctr"/>
                  <a:endParaRPr lang="hu-HU" dirty="0"/>
                </a:p>
                <a:p>
                  <a:pPr algn="ctr"/>
                  <a:endParaRPr lang="hu-HU" dirty="0"/>
                </a:p>
                <a:p>
                  <a:pPr algn="ctr"/>
                  <a:endParaRPr lang="hu-HU" dirty="0"/>
                </a:p>
                <a:p>
                  <a:pPr algn="ctr"/>
                  <a:endParaRPr lang="hu-HU" dirty="0"/>
                </a:p>
                <a:p>
                  <a:pPr algn="ctr"/>
                  <a:r>
                    <a:rPr lang="hu-HU" dirty="0"/>
                    <a:t>Nappali</a:t>
                  </a:r>
                </a:p>
              </p:txBody>
            </p:sp>
            <p:sp>
              <p:nvSpPr>
                <p:cNvPr id="13" name="Téglalap 12">
                  <a:extLst>
                    <a:ext uri="{FF2B5EF4-FFF2-40B4-BE49-F238E27FC236}">
                      <a16:creationId xmlns:a16="http://schemas.microsoft.com/office/drawing/2014/main" id="{8F0B847F-4FA8-4AC3-9B48-E6B28467C1E8}"/>
                    </a:ext>
                  </a:extLst>
                </p:cNvPr>
                <p:cNvSpPr/>
                <p:nvPr/>
              </p:nvSpPr>
              <p:spPr>
                <a:xfrm>
                  <a:off x="8636811" y="2598486"/>
                  <a:ext cx="922789" cy="419449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0" name="Téglalap 19">
                  <a:extLst>
                    <a:ext uri="{FF2B5EF4-FFF2-40B4-BE49-F238E27FC236}">
                      <a16:creationId xmlns:a16="http://schemas.microsoft.com/office/drawing/2014/main" id="{6296E5FA-1082-4517-B0BD-0941A99F8EFE}"/>
                    </a:ext>
                  </a:extLst>
                </p:cNvPr>
                <p:cNvSpPr/>
                <p:nvPr/>
              </p:nvSpPr>
              <p:spPr>
                <a:xfrm>
                  <a:off x="5945344" y="3359592"/>
                  <a:ext cx="230698" cy="28522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6" name="Téglalap 25">
                  <a:extLst>
                    <a:ext uri="{FF2B5EF4-FFF2-40B4-BE49-F238E27FC236}">
                      <a16:creationId xmlns:a16="http://schemas.microsoft.com/office/drawing/2014/main" id="{2CC20936-B5CE-4559-9AE5-B4FE671024AF}"/>
                    </a:ext>
                  </a:extLst>
                </p:cNvPr>
                <p:cNvSpPr/>
                <p:nvPr/>
              </p:nvSpPr>
              <p:spPr>
                <a:xfrm>
                  <a:off x="9285196" y="3418510"/>
                  <a:ext cx="268449" cy="268448"/>
                </a:xfrm>
                <a:prstGeom prst="rect">
                  <a:avLst/>
                </a:prstGeom>
                <a:solidFill>
                  <a:srgbClr val="FF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34" name="Téglalap 33">
                  <a:extLst>
                    <a:ext uri="{FF2B5EF4-FFF2-40B4-BE49-F238E27FC236}">
                      <a16:creationId xmlns:a16="http://schemas.microsoft.com/office/drawing/2014/main" id="{59188E8D-4E09-433B-A9EB-CBB593E84DCC}"/>
                    </a:ext>
                  </a:extLst>
                </p:cNvPr>
                <p:cNvSpPr/>
                <p:nvPr/>
              </p:nvSpPr>
              <p:spPr>
                <a:xfrm>
                  <a:off x="6176042" y="2607927"/>
                  <a:ext cx="2301379" cy="29466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sp>
            <p:nvSpPr>
              <p:cNvPr id="48" name="Téglalap: lekerekített 47">
                <a:extLst>
                  <a:ext uri="{FF2B5EF4-FFF2-40B4-BE49-F238E27FC236}">
                    <a16:creationId xmlns:a16="http://schemas.microsoft.com/office/drawing/2014/main" id="{83647B51-230A-4B7F-BF5A-0F4CC43AD538}"/>
                  </a:ext>
                </a:extLst>
              </p:cNvPr>
              <p:cNvSpPr/>
              <p:nvPr/>
            </p:nvSpPr>
            <p:spPr>
              <a:xfrm>
                <a:off x="6476655" y="3055975"/>
                <a:ext cx="441121" cy="693609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Téglalap: lekerekített 51">
                <a:extLst>
                  <a:ext uri="{FF2B5EF4-FFF2-40B4-BE49-F238E27FC236}">
                    <a16:creationId xmlns:a16="http://schemas.microsoft.com/office/drawing/2014/main" id="{8A352480-FC36-4891-A9E3-AB0AA5235E3D}"/>
                  </a:ext>
                </a:extLst>
              </p:cNvPr>
              <p:cNvSpPr/>
              <p:nvPr/>
            </p:nvSpPr>
            <p:spPr>
              <a:xfrm>
                <a:off x="7417429" y="3071410"/>
                <a:ext cx="441121" cy="693609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" name="Téglalap: lekerekített 52">
                <a:extLst>
                  <a:ext uri="{FF2B5EF4-FFF2-40B4-BE49-F238E27FC236}">
                    <a16:creationId xmlns:a16="http://schemas.microsoft.com/office/drawing/2014/main" id="{C42EB700-4709-4EB5-826A-29DD5474AC26}"/>
                  </a:ext>
                </a:extLst>
              </p:cNvPr>
              <p:cNvSpPr/>
              <p:nvPr/>
            </p:nvSpPr>
            <p:spPr>
              <a:xfrm>
                <a:off x="8195690" y="3066577"/>
                <a:ext cx="441121" cy="693609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7" name="Csoportba foglalás 66">
              <a:extLst>
                <a:ext uri="{FF2B5EF4-FFF2-40B4-BE49-F238E27FC236}">
                  <a16:creationId xmlns:a16="http://schemas.microsoft.com/office/drawing/2014/main" id="{44AB888A-878F-45DB-A1DA-BC5E912308C0}"/>
                </a:ext>
              </a:extLst>
            </p:cNvPr>
            <p:cNvGrpSpPr/>
            <p:nvPr/>
          </p:nvGrpSpPr>
          <p:grpSpPr>
            <a:xfrm>
              <a:off x="3560758" y="664824"/>
              <a:ext cx="969985" cy="1933662"/>
              <a:chOff x="3560758" y="664824"/>
              <a:chExt cx="969985" cy="1933662"/>
            </a:xfrm>
          </p:grpSpPr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C76EDBA8-7470-4E87-8514-E36DADF87727}"/>
                  </a:ext>
                </a:extLst>
              </p:cNvPr>
              <p:cNvSpPr/>
              <p:nvPr/>
            </p:nvSpPr>
            <p:spPr>
              <a:xfrm>
                <a:off x="3560758" y="664824"/>
                <a:ext cx="969985" cy="1933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r>
                  <a:rPr lang="hu-HU" sz="1600" dirty="0"/>
                  <a:t>Folyosó</a:t>
                </a:r>
                <a:r>
                  <a:rPr lang="hu-HU" sz="1800" dirty="0"/>
                  <a:t>, </a:t>
                </a:r>
                <a:r>
                  <a:rPr lang="hu-HU" sz="1600" dirty="0"/>
                  <a:t>lépcső</a:t>
                </a:r>
                <a:endParaRPr lang="hu-HU" dirty="0"/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24D225CA-A941-4C11-9C98-25ABF954705A}"/>
                  </a:ext>
                </a:extLst>
              </p:cNvPr>
              <p:cNvSpPr/>
              <p:nvPr/>
            </p:nvSpPr>
            <p:spPr>
              <a:xfrm>
                <a:off x="4262121" y="1086528"/>
                <a:ext cx="268449" cy="268448"/>
              </a:xfrm>
              <a:prstGeom prst="rect">
                <a:avLst/>
              </a:prstGeom>
              <a:solidFill>
                <a:srgbClr val="FF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BDF8CFCD-0519-4509-9093-45F1A9322CB9}"/>
                  </a:ext>
                </a:extLst>
              </p:cNvPr>
              <p:cNvSpPr/>
              <p:nvPr/>
            </p:nvSpPr>
            <p:spPr>
              <a:xfrm>
                <a:off x="3668769" y="664824"/>
                <a:ext cx="723213" cy="3104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Téglalap: lekerekített 55">
                <a:extLst>
                  <a:ext uri="{FF2B5EF4-FFF2-40B4-BE49-F238E27FC236}">
                    <a16:creationId xmlns:a16="http://schemas.microsoft.com/office/drawing/2014/main" id="{B24AF5C9-68A3-48A6-BFD7-954E5B3B481F}"/>
                  </a:ext>
                </a:extLst>
              </p:cNvPr>
              <p:cNvSpPr/>
              <p:nvPr/>
            </p:nvSpPr>
            <p:spPr>
              <a:xfrm>
                <a:off x="3697734" y="1275938"/>
                <a:ext cx="441121" cy="693609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6" name="Csoportba foglalás 65">
              <a:extLst>
                <a:ext uri="{FF2B5EF4-FFF2-40B4-BE49-F238E27FC236}">
                  <a16:creationId xmlns:a16="http://schemas.microsoft.com/office/drawing/2014/main" id="{4239A344-3F65-4ABF-9EBD-15081EE19AAC}"/>
                </a:ext>
              </a:extLst>
            </p:cNvPr>
            <p:cNvGrpSpPr/>
            <p:nvPr/>
          </p:nvGrpSpPr>
          <p:grpSpPr>
            <a:xfrm>
              <a:off x="4530743" y="664824"/>
              <a:ext cx="2587662" cy="1926322"/>
              <a:chOff x="4530743" y="664824"/>
              <a:chExt cx="2587662" cy="1926322"/>
            </a:xfrm>
          </p:grpSpPr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9504BCFB-821B-411C-ACF0-CFDBE701171B}"/>
                  </a:ext>
                </a:extLst>
              </p:cNvPr>
              <p:cNvSpPr/>
              <p:nvPr/>
            </p:nvSpPr>
            <p:spPr>
              <a:xfrm>
                <a:off x="4530743" y="664824"/>
                <a:ext cx="2587662" cy="19263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r>
                  <a:rPr lang="hu-HU" sz="1600" dirty="0"/>
                  <a:t>Hálószoba 2</a:t>
                </a:r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26413318-3538-4FC2-950C-899B57ABA994}"/>
                  </a:ext>
                </a:extLst>
              </p:cNvPr>
              <p:cNvSpPr/>
              <p:nvPr/>
            </p:nvSpPr>
            <p:spPr>
              <a:xfrm>
                <a:off x="6195616" y="664824"/>
                <a:ext cx="922789" cy="41944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6F363402-35FB-44C5-BA67-F5F2B5EA69B2}"/>
                  </a:ext>
                </a:extLst>
              </p:cNvPr>
              <p:cNvSpPr/>
              <p:nvPr/>
            </p:nvSpPr>
            <p:spPr>
              <a:xfrm>
                <a:off x="4562037" y="1550911"/>
                <a:ext cx="230698" cy="28522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Téglalap 30">
                <a:extLst>
                  <a:ext uri="{FF2B5EF4-FFF2-40B4-BE49-F238E27FC236}">
                    <a16:creationId xmlns:a16="http://schemas.microsoft.com/office/drawing/2014/main" id="{B5D25686-DCAF-4FF9-B1D8-A10FAF27BA2A}"/>
                  </a:ext>
                </a:extLst>
              </p:cNvPr>
              <p:cNvSpPr/>
              <p:nvPr/>
            </p:nvSpPr>
            <p:spPr>
              <a:xfrm>
                <a:off x="4717757" y="672167"/>
                <a:ext cx="1219198" cy="3030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Téglalap: lekerekített 53">
                <a:extLst>
                  <a:ext uri="{FF2B5EF4-FFF2-40B4-BE49-F238E27FC236}">
                    <a16:creationId xmlns:a16="http://schemas.microsoft.com/office/drawing/2014/main" id="{CD755931-7EF5-4D29-B3AD-F40C605C189D}"/>
                  </a:ext>
                </a:extLst>
              </p:cNvPr>
              <p:cNvSpPr/>
              <p:nvPr/>
            </p:nvSpPr>
            <p:spPr>
              <a:xfrm>
                <a:off x="6142655" y="1306209"/>
                <a:ext cx="441121" cy="693609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Téglalap 56">
                <a:extLst>
                  <a:ext uri="{FF2B5EF4-FFF2-40B4-BE49-F238E27FC236}">
                    <a16:creationId xmlns:a16="http://schemas.microsoft.com/office/drawing/2014/main" id="{52F5461D-BF7D-4116-B57B-9BFA1AFB5F49}"/>
                  </a:ext>
                </a:extLst>
              </p:cNvPr>
              <p:cNvSpPr/>
              <p:nvPr/>
            </p:nvSpPr>
            <p:spPr>
              <a:xfrm>
                <a:off x="6841439" y="1905032"/>
                <a:ext cx="268449" cy="268448"/>
              </a:xfrm>
              <a:prstGeom prst="rect">
                <a:avLst/>
              </a:prstGeom>
              <a:solidFill>
                <a:srgbClr val="FF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4" name="Csoportba foglalás 63">
              <a:extLst>
                <a:ext uri="{FF2B5EF4-FFF2-40B4-BE49-F238E27FC236}">
                  <a16:creationId xmlns:a16="http://schemas.microsoft.com/office/drawing/2014/main" id="{86BC311B-F019-4822-874A-1EFA5C0B8CE8}"/>
                </a:ext>
              </a:extLst>
            </p:cNvPr>
            <p:cNvGrpSpPr/>
            <p:nvPr/>
          </p:nvGrpSpPr>
          <p:grpSpPr>
            <a:xfrm>
              <a:off x="1061552" y="657478"/>
              <a:ext cx="2493621" cy="1935763"/>
              <a:chOff x="1061552" y="657478"/>
              <a:chExt cx="2493621" cy="1935763"/>
            </a:xfrm>
          </p:grpSpPr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11139329-098A-47EB-9BF2-6E3C38998107}"/>
                  </a:ext>
                </a:extLst>
              </p:cNvPr>
              <p:cNvSpPr/>
              <p:nvPr/>
            </p:nvSpPr>
            <p:spPr>
              <a:xfrm>
                <a:off x="1063649" y="659579"/>
                <a:ext cx="2491524" cy="1933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endParaRPr lang="hu-HU" sz="1600" dirty="0"/>
              </a:p>
              <a:p>
                <a:pPr algn="ctr"/>
                <a:r>
                  <a:rPr lang="hu-HU" sz="1600" dirty="0"/>
                  <a:t>Hálószoba 1</a:t>
                </a:r>
              </a:p>
            </p:txBody>
          </p:sp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7D263FA8-C5CF-4C30-9C0B-6103EE90E322}"/>
                  </a:ext>
                </a:extLst>
              </p:cNvPr>
              <p:cNvSpPr/>
              <p:nvPr/>
            </p:nvSpPr>
            <p:spPr>
              <a:xfrm>
                <a:off x="1061552" y="657478"/>
                <a:ext cx="922789" cy="41944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627D376E-C43E-4222-862A-0FC82EBBE4D1}"/>
                  </a:ext>
                </a:extLst>
              </p:cNvPr>
              <p:cNvSpPr/>
              <p:nvPr/>
            </p:nvSpPr>
            <p:spPr>
              <a:xfrm>
                <a:off x="3308747" y="1550911"/>
                <a:ext cx="230698" cy="28522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6F55D536-00EC-4581-A071-C667946C2CFA}"/>
                  </a:ext>
                </a:extLst>
              </p:cNvPr>
              <p:cNvSpPr/>
              <p:nvPr/>
            </p:nvSpPr>
            <p:spPr>
              <a:xfrm>
                <a:off x="2089549" y="672167"/>
                <a:ext cx="1219198" cy="30305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Téglalap: lekerekített 54">
                <a:extLst>
                  <a:ext uri="{FF2B5EF4-FFF2-40B4-BE49-F238E27FC236}">
                    <a16:creationId xmlns:a16="http://schemas.microsoft.com/office/drawing/2014/main" id="{957E6946-0F0A-43FB-BF5B-605DAE97C229}"/>
                  </a:ext>
                </a:extLst>
              </p:cNvPr>
              <p:cNvSpPr/>
              <p:nvPr/>
            </p:nvSpPr>
            <p:spPr>
              <a:xfrm>
                <a:off x="1807281" y="1285898"/>
                <a:ext cx="441121" cy="693609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Téglalap 57">
                <a:extLst>
                  <a:ext uri="{FF2B5EF4-FFF2-40B4-BE49-F238E27FC236}">
                    <a16:creationId xmlns:a16="http://schemas.microsoft.com/office/drawing/2014/main" id="{27A0909E-1CB4-4486-9857-9D557C83F231}"/>
                  </a:ext>
                </a:extLst>
              </p:cNvPr>
              <p:cNvSpPr/>
              <p:nvPr/>
            </p:nvSpPr>
            <p:spPr>
              <a:xfrm>
                <a:off x="1065743" y="1900472"/>
                <a:ext cx="268449" cy="268448"/>
              </a:xfrm>
              <a:prstGeom prst="rect">
                <a:avLst/>
              </a:prstGeom>
              <a:solidFill>
                <a:srgbClr val="FF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63" name="Csoportba foglalás 62">
              <a:extLst>
                <a:ext uri="{FF2B5EF4-FFF2-40B4-BE49-F238E27FC236}">
                  <a16:creationId xmlns:a16="http://schemas.microsoft.com/office/drawing/2014/main" id="{9A9A8037-2754-4EC0-B588-FB22C1F5924D}"/>
                </a:ext>
              </a:extLst>
            </p:cNvPr>
            <p:cNvGrpSpPr/>
            <p:nvPr/>
          </p:nvGrpSpPr>
          <p:grpSpPr>
            <a:xfrm>
              <a:off x="1063648" y="2594291"/>
              <a:ext cx="2491525" cy="1933662"/>
              <a:chOff x="1063648" y="2594291"/>
              <a:chExt cx="2491525" cy="1933662"/>
            </a:xfrm>
          </p:grpSpPr>
          <p:grpSp>
            <p:nvGrpSpPr>
              <p:cNvPr id="41" name="Csoportba foglalás 40">
                <a:extLst>
                  <a:ext uri="{FF2B5EF4-FFF2-40B4-BE49-F238E27FC236}">
                    <a16:creationId xmlns:a16="http://schemas.microsoft.com/office/drawing/2014/main" id="{3F57C353-3771-4523-8751-B40604DD9C7F}"/>
                  </a:ext>
                </a:extLst>
              </p:cNvPr>
              <p:cNvGrpSpPr/>
              <p:nvPr/>
            </p:nvGrpSpPr>
            <p:grpSpPr>
              <a:xfrm>
                <a:off x="1063648" y="2594291"/>
                <a:ext cx="2491525" cy="1933662"/>
                <a:chOff x="1063648" y="2594291"/>
                <a:chExt cx="2491525" cy="1933662"/>
              </a:xfrm>
            </p:grpSpPr>
            <p:sp>
              <p:nvSpPr>
                <p:cNvPr id="5" name="Téglalap 4">
                  <a:extLst>
                    <a:ext uri="{FF2B5EF4-FFF2-40B4-BE49-F238E27FC236}">
                      <a16:creationId xmlns:a16="http://schemas.microsoft.com/office/drawing/2014/main" id="{3AF5B36A-B3DE-4447-93D6-5D5430AAA031}"/>
                    </a:ext>
                  </a:extLst>
                </p:cNvPr>
                <p:cNvSpPr/>
                <p:nvPr/>
              </p:nvSpPr>
              <p:spPr>
                <a:xfrm>
                  <a:off x="1063648" y="2594291"/>
                  <a:ext cx="2491525" cy="19336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sz="1600" dirty="0"/>
                </a:p>
                <a:p>
                  <a:pPr algn="ctr"/>
                  <a:endParaRPr lang="hu-HU" sz="1600" dirty="0"/>
                </a:p>
                <a:p>
                  <a:pPr algn="ctr"/>
                  <a:endParaRPr lang="hu-HU" sz="1600" dirty="0"/>
                </a:p>
                <a:p>
                  <a:pPr algn="ctr"/>
                  <a:endParaRPr lang="hu-HU" sz="1600" dirty="0"/>
                </a:p>
                <a:p>
                  <a:pPr algn="ctr"/>
                  <a:endParaRPr lang="hu-HU" sz="1600" dirty="0"/>
                </a:p>
                <a:p>
                  <a:pPr algn="ctr"/>
                  <a:endParaRPr lang="hu-HU" sz="1600" dirty="0"/>
                </a:p>
                <a:p>
                  <a:pPr algn="ctr"/>
                  <a:r>
                    <a:rPr lang="hu-HU" sz="1600" dirty="0"/>
                    <a:t>Konyha, étkező</a:t>
                  </a:r>
                  <a:endParaRPr lang="hu-HU" dirty="0"/>
                </a:p>
              </p:txBody>
            </p:sp>
            <p:sp>
              <p:nvSpPr>
                <p:cNvPr id="11" name="Téglalap 10">
                  <a:extLst>
                    <a:ext uri="{FF2B5EF4-FFF2-40B4-BE49-F238E27FC236}">
                      <a16:creationId xmlns:a16="http://schemas.microsoft.com/office/drawing/2014/main" id="{326A85B2-1E38-486C-B037-F160B3814E0C}"/>
                    </a:ext>
                  </a:extLst>
                </p:cNvPr>
                <p:cNvSpPr/>
                <p:nvPr/>
              </p:nvSpPr>
              <p:spPr>
                <a:xfrm>
                  <a:off x="1065743" y="2598486"/>
                  <a:ext cx="922789" cy="419449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4" name="Téglalap 13">
                  <a:extLst>
                    <a:ext uri="{FF2B5EF4-FFF2-40B4-BE49-F238E27FC236}">
                      <a16:creationId xmlns:a16="http://schemas.microsoft.com/office/drawing/2014/main" id="{DCE0EB1E-E767-4128-83DE-4962944CDD1E}"/>
                    </a:ext>
                  </a:extLst>
                </p:cNvPr>
                <p:cNvSpPr/>
                <p:nvPr/>
              </p:nvSpPr>
              <p:spPr>
                <a:xfrm>
                  <a:off x="3308747" y="3442607"/>
                  <a:ext cx="230698" cy="28522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3" name="Téglalap 22">
                  <a:extLst>
                    <a:ext uri="{FF2B5EF4-FFF2-40B4-BE49-F238E27FC236}">
                      <a16:creationId xmlns:a16="http://schemas.microsoft.com/office/drawing/2014/main" id="{525CF1C0-9CE4-494F-A408-854D2A4ED02B}"/>
                    </a:ext>
                  </a:extLst>
                </p:cNvPr>
                <p:cNvSpPr/>
                <p:nvPr/>
              </p:nvSpPr>
              <p:spPr>
                <a:xfrm>
                  <a:off x="1065743" y="3463576"/>
                  <a:ext cx="268449" cy="268448"/>
                </a:xfrm>
                <a:prstGeom prst="rect">
                  <a:avLst/>
                </a:prstGeom>
                <a:solidFill>
                  <a:srgbClr val="FF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32" name="Téglalap 31">
                  <a:extLst>
                    <a:ext uri="{FF2B5EF4-FFF2-40B4-BE49-F238E27FC236}">
                      <a16:creationId xmlns:a16="http://schemas.microsoft.com/office/drawing/2014/main" id="{1C96223D-ED84-45C9-A009-E0F8D86855B2}"/>
                    </a:ext>
                  </a:extLst>
                </p:cNvPr>
                <p:cNvSpPr/>
                <p:nvPr/>
              </p:nvSpPr>
              <p:spPr>
                <a:xfrm>
                  <a:off x="2163225" y="2611075"/>
                  <a:ext cx="1219198" cy="28522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sp>
            <p:nvSpPr>
              <p:cNvPr id="46" name="Téglalap: lekerekített 45">
                <a:extLst>
                  <a:ext uri="{FF2B5EF4-FFF2-40B4-BE49-F238E27FC236}">
                    <a16:creationId xmlns:a16="http://schemas.microsoft.com/office/drawing/2014/main" id="{4D0D3171-5E81-4955-973A-C022EA836C79}"/>
                  </a:ext>
                </a:extLst>
              </p:cNvPr>
              <p:cNvSpPr/>
              <p:nvPr/>
            </p:nvSpPr>
            <p:spPr>
              <a:xfrm>
                <a:off x="1567124" y="3116771"/>
                <a:ext cx="441121" cy="693609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7" name="Téglalap: lekerekített 46">
                <a:extLst>
                  <a:ext uri="{FF2B5EF4-FFF2-40B4-BE49-F238E27FC236}">
                    <a16:creationId xmlns:a16="http://schemas.microsoft.com/office/drawing/2014/main" id="{563E4D86-F06A-4763-8E22-473B3AAAFC01}"/>
                  </a:ext>
                </a:extLst>
              </p:cNvPr>
              <p:cNvSpPr/>
              <p:nvPr/>
            </p:nvSpPr>
            <p:spPr>
              <a:xfrm>
                <a:off x="2283538" y="3126938"/>
                <a:ext cx="441121" cy="693609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grpSp>
        <p:nvGrpSpPr>
          <p:cNvPr id="69" name="Csoportba foglalás 68">
            <a:extLst>
              <a:ext uri="{FF2B5EF4-FFF2-40B4-BE49-F238E27FC236}">
                <a16:creationId xmlns:a16="http://schemas.microsoft.com/office/drawing/2014/main" id="{DE3F9861-C911-4A38-83E4-CEEB396D6FBF}"/>
              </a:ext>
            </a:extLst>
          </p:cNvPr>
          <p:cNvGrpSpPr/>
          <p:nvPr/>
        </p:nvGrpSpPr>
        <p:grpSpPr>
          <a:xfrm>
            <a:off x="7905531" y="1384267"/>
            <a:ext cx="192068" cy="1738169"/>
            <a:chOff x="3910968" y="5066615"/>
            <a:chExt cx="223576" cy="1738169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9D90FA21-7935-40FF-A339-91BC99C9699E}"/>
                </a:ext>
              </a:extLst>
            </p:cNvPr>
            <p:cNvSpPr/>
            <p:nvPr/>
          </p:nvSpPr>
          <p:spPr>
            <a:xfrm>
              <a:off x="3918295" y="5428243"/>
              <a:ext cx="216249" cy="2551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D6584E19-50DE-4925-8CB6-5209B1A21B27}"/>
                </a:ext>
              </a:extLst>
            </p:cNvPr>
            <p:cNvSpPr/>
            <p:nvPr/>
          </p:nvSpPr>
          <p:spPr>
            <a:xfrm>
              <a:off x="3914595" y="5066615"/>
              <a:ext cx="219949" cy="2551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F8A142-EF4F-4DCC-A35C-E3292EEB0554}"/>
                </a:ext>
              </a:extLst>
            </p:cNvPr>
            <p:cNvSpPr/>
            <p:nvPr/>
          </p:nvSpPr>
          <p:spPr>
            <a:xfrm>
              <a:off x="3918295" y="5819634"/>
              <a:ext cx="212549" cy="255144"/>
            </a:xfrm>
            <a:prstGeom prst="rect">
              <a:avLst/>
            </a:prstGeom>
            <a:solidFill>
              <a:srgbClr val="FF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4B6D8E3D-21A9-4F29-8859-EC14E1752606}"/>
                </a:ext>
              </a:extLst>
            </p:cNvPr>
            <p:cNvSpPr/>
            <p:nvPr/>
          </p:nvSpPr>
          <p:spPr>
            <a:xfrm>
              <a:off x="3910968" y="6181263"/>
              <a:ext cx="216249" cy="24265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Téglalap: lekerekített 67">
              <a:extLst>
                <a:ext uri="{FF2B5EF4-FFF2-40B4-BE49-F238E27FC236}">
                  <a16:creationId xmlns:a16="http://schemas.microsoft.com/office/drawing/2014/main" id="{60746E09-3687-4B64-877E-B37C45E8E603}"/>
                </a:ext>
              </a:extLst>
            </p:cNvPr>
            <p:cNvSpPr/>
            <p:nvPr/>
          </p:nvSpPr>
          <p:spPr>
            <a:xfrm>
              <a:off x="3918295" y="6549640"/>
              <a:ext cx="216249" cy="255144"/>
            </a:xfrm>
            <a:prstGeom prst="round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1" name="Cím 1">
            <a:extLst>
              <a:ext uri="{FF2B5EF4-FFF2-40B4-BE49-F238E27FC236}">
                <a16:creationId xmlns:a16="http://schemas.microsoft.com/office/drawing/2014/main" id="{E43C0F72-F4F2-405C-9AC2-32C6A4BA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hu" dirty="0"/>
              <a:t>Projekt Terv</a:t>
            </a:r>
          </a:p>
        </p:txBody>
      </p:sp>
    </p:spTree>
    <p:extLst>
      <p:ext uri="{BB962C8B-B14F-4D97-AF65-F5344CB8AC3E}">
        <p14:creationId xmlns:p14="http://schemas.microsoft.com/office/powerpoint/2010/main" val="32270966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3_TF33552983" id="{B3EE83EE-CCFB-4CB3-9AFB-F793C354D2BB}" vid="{A0A712A1-0E18-4ECB-AC9C-D8B615D25E2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{E069F543-1D16-4DD7-A5C0-5967864BEC7F}tf33552983_win32</Template>
  <TotalTime>227</TotalTime>
  <Words>119</Words>
  <Application>Microsoft Office PowerPoint</Application>
  <PresentationFormat>Szélesvásznú</PresentationFormat>
  <Paragraphs>75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Projekt</vt:lpstr>
      <vt:lpstr>szimulációs környezet - LabVIEW</vt:lpstr>
      <vt:lpstr>Pojekt téma – házvezérlés</vt:lpstr>
      <vt:lpstr>Szimulálni szükséges szenzorok és eszközök.</vt:lpstr>
      <vt:lpstr>Projekt Terv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Csavarosbajszú Pixelbetyár</dc:creator>
  <cp:lastModifiedBy>Csavarosbajszú Pixelbetyár</cp:lastModifiedBy>
  <cp:revision>1</cp:revision>
  <dcterms:created xsi:type="dcterms:W3CDTF">2021-09-20T12:11:48Z</dcterms:created>
  <dcterms:modified xsi:type="dcterms:W3CDTF">2021-09-22T08:31:06Z</dcterms:modified>
</cp:coreProperties>
</file>