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E8B181-A504-40A7-A3FE-210289D787C7}" v="155" dt="2021-11-03T11:40:15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1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savarosbajszú Pixelbetyár" userId="7192c38303c7f57f" providerId="LiveId" clId="{B09E2655-529F-48E0-8542-559A20C2C9F7}"/>
    <pc:docChg chg="modSld">
      <pc:chgData name="Csavarosbajszú Pixelbetyár" userId="7192c38303c7f57f" providerId="LiveId" clId="{B09E2655-529F-48E0-8542-559A20C2C9F7}" dt="2021-10-13T09:36:53.034" v="2"/>
      <pc:docMkLst>
        <pc:docMk/>
      </pc:docMkLst>
      <pc:sldChg chg="modSp">
        <pc:chgData name="Csavarosbajszú Pixelbetyár" userId="7192c38303c7f57f" providerId="LiveId" clId="{B09E2655-529F-48E0-8542-559A20C2C9F7}" dt="2021-10-13T09:36:53.034" v="2"/>
        <pc:sldMkLst>
          <pc:docMk/>
          <pc:sldMk cId="770046333" sldId="260"/>
        </pc:sldMkLst>
        <pc:graphicFrameChg chg="mod">
          <ac:chgData name="Csavarosbajszú Pixelbetyár" userId="7192c38303c7f57f" providerId="LiveId" clId="{B09E2655-529F-48E0-8542-559A20C2C9F7}" dt="2021-10-13T09:36:53.034" v="2"/>
          <ac:graphicFrameMkLst>
            <pc:docMk/>
            <pc:sldMk cId="770046333" sldId="260"/>
            <ac:graphicFrameMk id="4" creationId="{1FDF8555-B5DF-4977-8221-A577BA2F9E53}"/>
          </ac:graphicFrameMkLst>
        </pc:graphicFrameChg>
      </pc:sldChg>
    </pc:docChg>
  </pc:docChgLst>
  <pc:docChgLst>
    <pc:chgData name="Csavarosbajszú Pixelbetyár" userId="7192c38303c7f57f" providerId="LiveId" clId="{A3E8B181-A504-40A7-A3FE-210289D787C7}"/>
    <pc:docChg chg="undo custSel addSld modSld">
      <pc:chgData name="Csavarosbajszú Pixelbetyár" userId="7192c38303c7f57f" providerId="LiveId" clId="{A3E8B181-A504-40A7-A3FE-210289D787C7}" dt="2021-11-03T11:48:18.256" v="3246" actId="20577"/>
      <pc:docMkLst>
        <pc:docMk/>
      </pc:docMkLst>
      <pc:sldChg chg="modSp mod">
        <pc:chgData name="Csavarosbajszú Pixelbetyár" userId="7192c38303c7f57f" providerId="LiveId" clId="{A3E8B181-A504-40A7-A3FE-210289D787C7}" dt="2021-10-12T17:36:54.464" v="1542" actId="20577"/>
        <pc:sldMkLst>
          <pc:docMk/>
          <pc:sldMk cId="2932547944" sldId="257"/>
        </pc:sldMkLst>
        <pc:spChg chg="mod">
          <ac:chgData name="Csavarosbajszú Pixelbetyár" userId="7192c38303c7f57f" providerId="LiveId" clId="{A3E8B181-A504-40A7-A3FE-210289D787C7}" dt="2021-10-12T17:36:54.464" v="1542" actId="20577"/>
          <ac:spMkLst>
            <pc:docMk/>
            <pc:sldMk cId="2932547944" sldId="257"/>
            <ac:spMk id="3" creationId="{1D8819CE-F49A-4D7B-9441-D8AB8EA19986}"/>
          </ac:spMkLst>
        </pc:spChg>
      </pc:sldChg>
      <pc:sldChg chg="addSp delSp modSp mod">
        <pc:chgData name="Csavarosbajszú Pixelbetyár" userId="7192c38303c7f57f" providerId="LiveId" clId="{A3E8B181-A504-40A7-A3FE-210289D787C7}" dt="2021-10-12T17:49:23.401" v="1747" actId="20577"/>
        <pc:sldMkLst>
          <pc:docMk/>
          <pc:sldMk cId="3498842297" sldId="258"/>
        </pc:sldMkLst>
        <pc:spChg chg="mod">
          <ac:chgData name="Csavarosbajszú Pixelbetyár" userId="7192c38303c7f57f" providerId="LiveId" clId="{A3E8B181-A504-40A7-A3FE-210289D787C7}" dt="2021-10-12T17:47:23.352" v="1717" actId="1076"/>
          <ac:spMkLst>
            <pc:docMk/>
            <pc:sldMk cId="3498842297" sldId="258"/>
            <ac:spMk id="2" creationId="{8CB7DEF5-817E-4037-8FA8-7FB76E4B1BAE}"/>
          </ac:spMkLst>
        </pc:spChg>
        <pc:spChg chg="del">
          <ac:chgData name="Csavarosbajszú Pixelbetyár" userId="7192c38303c7f57f" providerId="LiveId" clId="{A3E8B181-A504-40A7-A3FE-210289D787C7}" dt="2021-10-12T16:47:23.353" v="0" actId="478"/>
          <ac:spMkLst>
            <pc:docMk/>
            <pc:sldMk cId="3498842297" sldId="258"/>
            <ac:spMk id="3" creationId="{E83306E2-A3C4-4AE7-BB03-A05B7D0FB97E}"/>
          </ac:spMkLst>
        </pc:spChg>
        <pc:spChg chg="add del mod">
          <ac:chgData name="Csavarosbajszú Pixelbetyár" userId="7192c38303c7f57f" providerId="LiveId" clId="{A3E8B181-A504-40A7-A3FE-210289D787C7}" dt="2021-10-12T16:48:38.472" v="13" actId="478"/>
          <ac:spMkLst>
            <pc:docMk/>
            <pc:sldMk cId="3498842297" sldId="258"/>
            <ac:spMk id="4" creationId="{7936EC89-0628-4B45-8F64-FD2E51BB6FF0}"/>
          </ac:spMkLst>
        </pc:spChg>
        <pc:spChg chg="add mod">
          <ac:chgData name="Csavarosbajszú Pixelbetyár" userId="7192c38303c7f57f" providerId="LiveId" clId="{A3E8B181-A504-40A7-A3FE-210289D787C7}" dt="2021-10-12T17:10:37.837" v="1026" actId="164"/>
          <ac:spMkLst>
            <pc:docMk/>
            <pc:sldMk cId="3498842297" sldId="258"/>
            <ac:spMk id="5" creationId="{E1409C95-B25D-496C-AF4D-614984BD5D31}"/>
          </ac:spMkLst>
        </pc:spChg>
        <pc:spChg chg="add mod ord">
          <ac:chgData name="Csavarosbajszú Pixelbetyár" userId="7192c38303c7f57f" providerId="LiveId" clId="{A3E8B181-A504-40A7-A3FE-210289D787C7}" dt="2021-10-12T17:40:38.452" v="1602" actId="20577"/>
          <ac:spMkLst>
            <pc:docMk/>
            <pc:sldMk cId="3498842297" sldId="258"/>
            <ac:spMk id="6" creationId="{0024E3F6-C1E3-49FB-94BF-1FBD5F5A4615}"/>
          </ac:spMkLst>
        </pc:spChg>
        <pc:spChg chg="add mod ord">
          <ac:chgData name="Csavarosbajszú Pixelbetyár" userId="7192c38303c7f57f" providerId="LiveId" clId="{A3E8B181-A504-40A7-A3FE-210289D787C7}" dt="2021-10-12T17:45:42.416" v="1685" actId="166"/>
          <ac:spMkLst>
            <pc:docMk/>
            <pc:sldMk cId="3498842297" sldId="258"/>
            <ac:spMk id="7" creationId="{E5B32757-4518-4FB5-843D-FCBCEEDFBBF1}"/>
          </ac:spMkLst>
        </pc:spChg>
        <pc:spChg chg="add del mod ord">
          <ac:chgData name="Csavarosbajszú Pixelbetyár" userId="7192c38303c7f57f" providerId="LiveId" clId="{A3E8B181-A504-40A7-A3FE-210289D787C7}" dt="2021-10-12T16:57:52.752" v="756" actId="478"/>
          <ac:spMkLst>
            <pc:docMk/>
            <pc:sldMk cId="3498842297" sldId="258"/>
            <ac:spMk id="8" creationId="{A400C16B-ECFC-469D-B020-08BEC7F024ED}"/>
          </ac:spMkLst>
        </pc:spChg>
        <pc:spChg chg="add del mod">
          <ac:chgData name="Csavarosbajszú Pixelbetyár" userId="7192c38303c7f57f" providerId="LiveId" clId="{A3E8B181-A504-40A7-A3FE-210289D787C7}" dt="2021-10-12T16:50:40.837" v="62" actId="478"/>
          <ac:spMkLst>
            <pc:docMk/>
            <pc:sldMk cId="3498842297" sldId="258"/>
            <ac:spMk id="9" creationId="{8730409F-66EB-4286-AE2E-4F55E6CD196E}"/>
          </ac:spMkLst>
        </pc:spChg>
        <pc:spChg chg="add mod">
          <ac:chgData name="Csavarosbajszú Pixelbetyár" userId="7192c38303c7f57f" providerId="LiveId" clId="{A3E8B181-A504-40A7-A3FE-210289D787C7}" dt="2021-10-12T17:48:17.213" v="1736" actId="14100"/>
          <ac:spMkLst>
            <pc:docMk/>
            <pc:sldMk cId="3498842297" sldId="258"/>
            <ac:spMk id="10" creationId="{CE877AFC-E4F2-44FD-B1CA-806A27F30130}"/>
          </ac:spMkLst>
        </pc:spChg>
        <pc:spChg chg="add mod ord">
          <ac:chgData name="Csavarosbajszú Pixelbetyár" userId="7192c38303c7f57f" providerId="LiveId" clId="{A3E8B181-A504-40A7-A3FE-210289D787C7}" dt="2021-10-12T17:48:07.521" v="1731" actId="14100"/>
          <ac:spMkLst>
            <pc:docMk/>
            <pc:sldMk cId="3498842297" sldId="258"/>
            <ac:spMk id="11" creationId="{B8FF7382-21FA-4E87-B8DB-9EE79138959C}"/>
          </ac:spMkLst>
        </pc:spChg>
        <pc:spChg chg="add mod ord">
          <ac:chgData name="Csavarosbajszú Pixelbetyár" userId="7192c38303c7f57f" providerId="LiveId" clId="{A3E8B181-A504-40A7-A3FE-210289D787C7}" dt="2021-10-12T17:11:49.011" v="1062" actId="164"/>
          <ac:spMkLst>
            <pc:docMk/>
            <pc:sldMk cId="3498842297" sldId="258"/>
            <ac:spMk id="12" creationId="{7A19C6FC-54D7-43B7-A6BD-4E520D6A4B30}"/>
          </ac:spMkLst>
        </pc:spChg>
        <pc:spChg chg="add mod">
          <ac:chgData name="Csavarosbajszú Pixelbetyár" userId="7192c38303c7f57f" providerId="LiveId" clId="{A3E8B181-A504-40A7-A3FE-210289D787C7}" dt="2021-10-12T17:37:35.876" v="1581" actId="1036"/>
          <ac:spMkLst>
            <pc:docMk/>
            <pc:sldMk cId="3498842297" sldId="258"/>
            <ac:spMk id="13" creationId="{66A8B910-9225-438F-87B4-FD6A8137D6AC}"/>
          </ac:spMkLst>
        </pc:spChg>
        <pc:spChg chg="add mod">
          <ac:chgData name="Csavarosbajszú Pixelbetyár" userId="7192c38303c7f57f" providerId="LiveId" clId="{A3E8B181-A504-40A7-A3FE-210289D787C7}" dt="2021-10-12T17:37:35.876" v="1581" actId="1036"/>
          <ac:spMkLst>
            <pc:docMk/>
            <pc:sldMk cId="3498842297" sldId="258"/>
            <ac:spMk id="15" creationId="{20E8D150-4941-4E77-B526-E813B7B9C9CD}"/>
          </ac:spMkLst>
        </pc:spChg>
        <pc:spChg chg="add del mod">
          <ac:chgData name="Csavarosbajszú Pixelbetyár" userId="7192c38303c7f57f" providerId="LiveId" clId="{A3E8B181-A504-40A7-A3FE-210289D787C7}" dt="2021-10-12T17:42:43.765" v="1635" actId="478"/>
          <ac:spMkLst>
            <pc:docMk/>
            <pc:sldMk cId="3498842297" sldId="258"/>
            <ac:spMk id="16" creationId="{612F1B37-4CA9-41D8-A4A3-1FCEF56F9F2F}"/>
          </ac:spMkLst>
        </pc:spChg>
        <pc:spChg chg="add del mod ord">
          <ac:chgData name="Csavarosbajszú Pixelbetyár" userId="7192c38303c7f57f" providerId="LiveId" clId="{A3E8B181-A504-40A7-A3FE-210289D787C7}" dt="2021-10-12T17:42:41.068" v="1634" actId="21"/>
          <ac:spMkLst>
            <pc:docMk/>
            <pc:sldMk cId="3498842297" sldId="258"/>
            <ac:spMk id="17" creationId="{4C96A657-B0C4-4B59-9C10-973780F55CCB}"/>
          </ac:spMkLst>
        </pc:spChg>
        <pc:spChg chg="add mod">
          <ac:chgData name="Csavarosbajszú Pixelbetyár" userId="7192c38303c7f57f" providerId="LiveId" clId="{A3E8B181-A504-40A7-A3FE-210289D787C7}" dt="2021-10-12T17:10:37.837" v="1026" actId="164"/>
          <ac:spMkLst>
            <pc:docMk/>
            <pc:sldMk cId="3498842297" sldId="258"/>
            <ac:spMk id="18" creationId="{C8A0965C-0C8D-46D9-8532-8B8BDDE2E1AC}"/>
          </ac:spMkLst>
        </pc:spChg>
        <pc:spChg chg="add mod">
          <ac:chgData name="Csavarosbajszú Pixelbetyár" userId="7192c38303c7f57f" providerId="LiveId" clId="{A3E8B181-A504-40A7-A3FE-210289D787C7}" dt="2021-10-12T17:00:34.173" v="799" actId="164"/>
          <ac:spMkLst>
            <pc:docMk/>
            <pc:sldMk cId="3498842297" sldId="258"/>
            <ac:spMk id="19" creationId="{C8A91266-5697-40B5-8884-4B3968C283E9}"/>
          </ac:spMkLst>
        </pc:spChg>
        <pc:spChg chg="add mod">
          <ac:chgData name="Csavarosbajszú Pixelbetyár" userId="7192c38303c7f57f" providerId="LiveId" clId="{A3E8B181-A504-40A7-A3FE-210289D787C7}" dt="2021-10-12T17:00:34.173" v="799" actId="164"/>
          <ac:spMkLst>
            <pc:docMk/>
            <pc:sldMk cId="3498842297" sldId="258"/>
            <ac:spMk id="20" creationId="{E52A99BB-4C3E-448C-864D-40A3BA0A8EE3}"/>
          </ac:spMkLst>
        </pc:spChg>
        <pc:spChg chg="add mod">
          <ac:chgData name="Csavarosbajszú Pixelbetyár" userId="7192c38303c7f57f" providerId="LiveId" clId="{A3E8B181-A504-40A7-A3FE-210289D787C7}" dt="2021-10-12T17:00:34.173" v="799" actId="164"/>
          <ac:spMkLst>
            <pc:docMk/>
            <pc:sldMk cId="3498842297" sldId="258"/>
            <ac:spMk id="21" creationId="{350166D1-F758-4059-BA07-3D856D47A0E0}"/>
          </ac:spMkLst>
        </pc:spChg>
        <pc:spChg chg="add mod">
          <ac:chgData name="Csavarosbajszú Pixelbetyár" userId="7192c38303c7f57f" providerId="LiveId" clId="{A3E8B181-A504-40A7-A3FE-210289D787C7}" dt="2021-10-12T17:00:34.173" v="799" actId="164"/>
          <ac:spMkLst>
            <pc:docMk/>
            <pc:sldMk cId="3498842297" sldId="258"/>
            <ac:spMk id="22" creationId="{F072214B-1A7C-47DD-9D1C-80686DDF9937}"/>
          </ac:spMkLst>
        </pc:spChg>
        <pc:spChg chg="add mod">
          <ac:chgData name="Csavarosbajszú Pixelbetyár" userId="7192c38303c7f57f" providerId="LiveId" clId="{A3E8B181-A504-40A7-A3FE-210289D787C7}" dt="2021-10-12T17:00:34.173" v="799" actId="164"/>
          <ac:spMkLst>
            <pc:docMk/>
            <pc:sldMk cId="3498842297" sldId="258"/>
            <ac:spMk id="23" creationId="{60BDB272-8E01-4672-9BC1-C8EA941F5726}"/>
          </ac:spMkLst>
        </pc:spChg>
        <pc:spChg chg="add mod">
          <ac:chgData name="Csavarosbajszú Pixelbetyár" userId="7192c38303c7f57f" providerId="LiveId" clId="{A3E8B181-A504-40A7-A3FE-210289D787C7}" dt="2021-10-12T17:00:34.173" v="799" actId="164"/>
          <ac:spMkLst>
            <pc:docMk/>
            <pc:sldMk cId="3498842297" sldId="258"/>
            <ac:spMk id="24" creationId="{5545D99C-89A3-4E0C-8606-860EE93EEAC2}"/>
          </ac:spMkLst>
        </pc:spChg>
        <pc:spChg chg="add mod">
          <ac:chgData name="Csavarosbajszú Pixelbetyár" userId="7192c38303c7f57f" providerId="LiveId" clId="{A3E8B181-A504-40A7-A3FE-210289D787C7}" dt="2021-10-12T17:00:34.173" v="799" actId="164"/>
          <ac:spMkLst>
            <pc:docMk/>
            <pc:sldMk cId="3498842297" sldId="258"/>
            <ac:spMk id="25" creationId="{08A861BB-45C3-4184-8BB6-405179376AC3}"/>
          </ac:spMkLst>
        </pc:spChg>
        <pc:spChg chg="add mod">
          <ac:chgData name="Csavarosbajszú Pixelbetyár" userId="7192c38303c7f57f" providerId="LiveId" clId="{A3E8B181-A504-40A7-A3FE-210289D787C7}" dt="2021-10-12T17:40:29.189" v="1600" actId="14100"/>
          <ac:spMkLst>
            <pc:docMk/>
            <pc:sldMk cId="3498842297" sldId="258"/>
            <ac:spMk id="27" creationId="{C3AE2E2A-B427-4FD6-B841-6B08C9C5C8D2}"/>
          </ac:spMkLst>
        </pc:spChg>
        <pc:spChg chg="add mod">
          <ac:chgData name="Csavarosbajszú Pixelbetyár" userId="7192c38303c7f57f" providerId="LiveId" clId="{A3E8B181-A504-40A7-A3FE-210289D787C7}" dt="2021-10-12T17:10:37.837" v="1026" actId="164"/>
          <ac:spMkLst>
            <pc:docMk/>
            <pc:sldMk cId="3498842297" sldId="258"/>
            <ac:spMk id="28" creationId="{4F72909B-4FFE-4D98-BB00-4D252267CB47}"/>
          </ac:spMkLst>
        </pc:spChg>
        <pc:spChg chg="add mod">
          <ac:chgData name="Csavarosbajszú Pixelbetyár" userId="7192c38303c7f57f" providerId="LiveId" clId="{A3E8B181-A504-40A7-A3FE-210289D787C7}" dt="2021-10-12T17:04:50.886" v="903" actId="164"/>
          <ac:spMkLst>
            <pc:docMk/>
            <pc:sldMk cId="3498842297" sldId="258"/>
            <ac:spMk id="29" creationId="{7C0F9B04-1197-49C4-AAB7-89FBBAAB8A69}"/>
          </ac:spMkLst>
        </pc:spChg>
        <pc:spChg chg="add mod">
          <ac:chgData name="Csavarosbajszú Pixelbetyár" userId="7192c38303c7f57f" providerId="LiveId" clId="{A3E8B181-A504-40A7-A3FE-210289D787C7}" dt="2021-10-12T17:04:50.886" v="903" actId="164"/>
          <ac:spMkLst>
            <pc:docMk/>
            <pc:sldMk cId="3498842297" sldId="258"/>
            <ac:spMk id="30" creationId="{1ABEAF1C-1BCB-4504-9F90-48719240D3BD}"/>
          </ac:spMkLst>
        </pc:spChg>
        <pc:spChg chg="add mod">
          <ac:chgData name="Csavarosbajszú Pixelbetyár" userId="7192c38303c7f57f" providerId="LiveId" clId="{A3E8B181-A504-40A7-A3FE-210289D787C7}" dt="2021-10-12T17:04:50.886" v="903" actId="164"/>
          <ac:spMkLst>
            <pc:docMk/>
            <pc:sldMk cId="3498842297" sldId="258"/>
            <ac:spMk id="31" creationId="{625B5E13-C530-4F5C-9BD6-62158B945703}"/>
          </ac:spMkLst>
        </pc:spChg>
        <pc:spChg chg="add mod">
          <ac:chgData name="Csavarosbajszú Pixelbetyár" userId="7192c38303c7f57f" providerId="LiveId" clId="{A3E8B181-A504-40A7-A3FE-210289D787C7}" dt="2021-10-12T17:08:59.610" v="1004" actId="13822"/>
          <ac:spMkLst>
            <pc:docMk/>
            <pc:sldMk cId="3498842297" sldId="258"/>
            <ac:spMk id="32" creationId="{178C5321-928C-4DD4-B18B-3F33044FDEF0}"/>
          </ac:spMkLst>
        </pc:spChg>
        <pc:spChg chg="add mod">
          <ac:chgData name="Csavarosbajszú Pixelbetyár" userId="7192c38303c7f57f" providerId="LiveId" clId="{A3E8B181-A504-40A7-A3FE-210289D787C7}" dt="2021-10-12T17:04:50.886" v="903" actId="164"/>
          <ac:spMkLst>
            <pc:docMk/>
            <pc:sldMk cId="3498842297" sldId="258"/>
            <ac:spMk id="33" creationId="{7185BD55-BFC4-436A-AF88-0290CD6F7896}"/>
          </ac:spMkLst>
        </pc:spChg>
        <pc:spChg chg="add mod">
          <ac:chgData name="Csavarosbajszú Pixelbetyár" userId="7192c38303c7f57f" providerId="LiveId" clId="{A3E8B181-A504-40A7-A3FE-210289D787C7}" dt="2021-10-12T17:07:37.675" v="984" actId="164"/>
          <ac:spMkLst>
            <pc:docMk/>
            <pc:sldMk cId="3498842297" sldId="258"/>
            <ac:spMk id="35" creationId="{60447B43-EF4F-4893-85DE-3333A32884BF}"/>
          </ac:spMkLst>
        </pc:spChg>
        <pc:spChg chg="add mod">
          <ac:chgData name="Csavarosbajszú Pixelbetyár" userId="7192c38303c7f57f" providerId="LiveId" clId="{A3E8B181-A504-40A7-A3FE-210289D787C7}" dt="2021-10-12T17:07:37.675" v="984" actId="164"/>
          <ac:spMkLst>
            <pc:docMk/>
            <pc:sldMk cId="3498842297" sldId="258"/>
            <ac:spMk id="36" creationId="{95C28D5B-0C40-485C-B511-E03DDB626E2F}"/>
          </ac:spMkLst>
        </pc:spChg>
        <pc:spChg chg="add del mod">
          <ac:chgData name="Csavarosbajszú Pixelbetyár" userId="7192c38303c7f57f" providerId="LiveId" clId="{A3E8B181-A504-40A7-A3FE-210289D787C7}" dt="2021-10-12T17:06:45.146" v="954" actId="478"/>
          <ac:spMkLst>
            <pc:docMk/>
            <pc:sldMk cId="3498842297" sldId="258"/>
            <ac:spMk id="37" creationId="{0CDC8B2A-30C6-4922-A635-BD2666CEC996}"/>
          </ac:spMkLst>
        </pc:spChg>
        <pc:spChg chg="add del mod">
          <ac:chgData name="Csavarosbajszú Pixelbetyár" userId="7192c38303c7f57f" providerId="LiveId" clId="{A3E8B181-A504-40A7-A3FE-210289D787C7}" dt="2021-10-12T17:06:44.327" v="953" actId="478"/>
          <ac:spMkLst>
            <pc:docMk/>
            <pc:sldMk cId="3498842297" sldId="258"/>
            <ac:spMk id="38" creationId="{E1EE9818-2F02-4608-BCAF-5D6C34370318}"/>
          </ac:spMkLst>
        </pc:spChg>
        <pc:spChg chg="add mod">
          <ac:chgData name="Csavarosbajszú Pixelbetyár" userId="7192c38303c7f57f" providerId="LiveId" clId="{A3E8B181-A504-40A7-A3FE-210289D787C7}" dt="2021-10-12T17:07:37.675" v="984" actId="164"/>
          <ac:spMkLst>
            <pc:docMk/>
            <pc:sldMk cId="3498842297" sldId="258"/>
            <ac:spMk id="39" creationId="{3AC85E9D-2D56-405E-B860-A321E7A8849F}"/>
          </ac:spMkLst>
        </pc:spChg>
        <pc:spChg chg="add del mod">
          <ac:chgData name="Csavarosbajszú Pixelbetyár" userId="7192c38303c7f57f" providerId="LiveId" clId="{A3E8B181-A504-40A7-A3FE-210289D787C7}" dt="2021-10-12T17:07:15.309" v="973" actId="478"/>
          <ac:spMkLst>
            <pc:docMk/>
            <pc:sldMk cId="3498842297" sldId="258"/>
            <ac:spMk id="40" creationId="{482D2E15-787C-4E71-840B-7A9BA078E4E0}"/>
          </ac:spMkLst>
        </pc:spChg>
        <pc:spChg chg="add mod">
          <ac:chgData name="Csavarosbajszú Pixelbetyár" userId="7192c38303c7f57f" providerId="LiveId" clId="{A3E8B181-A504-40A7-A3FE-210289D787C7}" dt="2021-10-12T17:07:37.675" v="984" actId="164"/>
          <ac:spMkLst>
            <pc:docMk/>
            <pc:sldMk cId="3498842297" sldId="258"/>
            <ac:spMk id="41" creationId="{D1854827-BBD6-4663-B92E-2DEF0454778E}"/>
          </ac:spMkLst>
        </pc:spChg>
        <pc:spChg chg="add mod">
          <ac:chgData name="Csavarosbajszú Pixelbetyár" userId="7192c38303c7f57f" providerId="LiveId" clId="{A3E8B181-A504-40A7-A3FE-210289D787C7}" dt="2021-10-12T17:07:37.675" v="984" actId="164"/>
          <ac:spMkLst>
            <pc:docMk/>
            <pc:sldMk cId="3498842297" sldId="258"/>
            <ac:spMk id="42" creationId="{CD6018DF-76A6-4E22-8052-8D8A1FAA5766}"/>
          </ac:spMkLst>
        </pc:spChg>
        <pc:spChg chg="add mod">
          <ac:chgData name="Csavarosbajszú Pixelbetyár" userId="7192c38303c7f57f" providerId="LiveId" clId="{A3E8B181-A504-40A7-A3FE-210289D787C7}" dt="2021-10-12T17:07:37.675" v="984" actId="164"/>
          <ac:spMkLst>
            <pc:docMk/>
            <pc:sldMk cId="3498842297" sldId="258"/>
            <ac:spMk id="43" creationId="{6FE79AF9-BAE0-4ADB-B94A-9852D600902D}"/>
          </ac:spMkLst>
        </pc:spChg>
        <pc:spChg chg="add mod">
          <ac:chgData name="Csavarosbajszú Pixelbetyár" userId="7192c38303c7f57f" providerId="LiveId" clId="{A3E8B181-A504-40A7-A3FE-210289D787C7}" dt="2021-10-12T17:12:58.273" v="1073" actId="339"/>
          <ac:spMkLst>
            <pc:docMk/>
            <pc:sldMk cId="3498842297" sldId="258"/>
            <ac:spMk id="45" creationId="{7D24D985-0DF0-4DD4-985A-5CBB55200BC6}"/>
          </ac:spMkLst>
        </pc:spChg>
        <pc:spChg chg="add del mod">
          <ac:chgData name="Csavarosbajszú Pixelbetyár" userId="7192c38303c7f57f" providerId="LiveId" clId="{A3E8B181-A504-40A7-A3FE-210289D787C7}" dt="2021-10-12T17:12:42.490" v="1072" actId="478"/>
          <ac:spMkLst>
            <pc:docMk/>
            <pc:sldMk cId="3498842297" sldId="258"/>
            <ac:spMk id="46" creationId="{F6742714-BBA7-4A95-8050-C11FE300630B}"/>
          </ac:spMkLst>
        </pc:spChg>
        <pc:spChg chg="add mod">
          <ac:chgData name="Csavarosbajszú Pixelbetyár" userId="7192c38303c7f57f" providerId="LiveId" clId="{A3E8B181-A504-40A7-A3FE-210289D787C7}" dt="2021-10-12T17:13:42.129" v="1075" actId="339"/>
          <ac:spMkLst>
            <pc:docMk/>
            <pc:sldMk cId="3498842297" sldId="258"/>
            <ac:spMk id="47" creationId="{54547C34-F50C-4ACB-9FC9-BF229C2ECA22}"/>
          </ac:spMkLst>
        </pc:spChg>
        <pc:spChg chg="add mod">
          <ac:chgData name="Csavarosbajszú Pixelbetyár" userId="7192c38303c7f57f" providerId="LiveId" clId="{A3E8B181-A504-40A7-A3FE-210289D787C7}" dt="2021-10-12T17:10:27.946" v="1023" actId="164"/>
          <ac:spMkLst>
            <pc:docMk/>
            <pc:sldMk cId="3498842297" sldId="258"/>
            <ac:spMk id="48" creationId="{59D77B8A-B0E7-4A0D-9712-9E354F4237C9}"/>
          </ac:spMkLst>
        </pc:spChg>
        <pc:spChg chg="add mod">
          <ac:chgData name="Csavarosbajszú Pixelbetyár" userId="7192c38303c7f57f" providerId="LiveId" clId="{A3E8B181-A504-40A7-A3FE-210289D787C7}" dt="2021-10-12T17:13:33.470" v="1074" actId="14861"/>
          <ac:spMkLst>
            <pc:docMk/>
            <pc:sldMk cId="3498842297" sldId="258"/>
            <ac:spMk id="49" creationId="{40A69516-E2CB-4098-A72E-9EB077EF2DC4}"/>
          </ac:spMkLst>
        </pc:spChg>
        <pc:spChg chg="add mod">
          <ac:chgData name="Csavarosbajszú Pixelbetyár" userId="7192c38303c7f57f" providerId="LiveId" clId="{A3E8B181-A504-40A7-A3FE-210289D787C7}" dt="2021-10-12T17:31:31.610" v="1384" actId="20577"/>
          <ac:spMkLst>
            <pc:docMk/>
            <pc:sldMk cId="3498842297" sldId="258"/>
            <ac:spMk id="52" creationId="{86B03009-D1B9-418C-B8A2-24E8AF7C1E60}"/>
          </ac:spMkLst>
        </pc:spChg>
        <pc:spChg chg="add del">
          <ac:chgData name="Csavarosbajszú Pixelbetyár" userId="7192c38303c7f57f" providerId="LiveId" clId="{A3E8B181-A504-40A7-A3FE-210289D787C7}" dt="2021-10-12T17:12:02.757" v="1064" actId="11529"/>
          <ac:spMkLst>
            <pc:docMk/>
            <pc:sldMk cId="3498842297" sldId="258"/>
            <ac:spMk id="54" creationId="{AB3A516B-CDE0-4554-AE0A-1710DC769330}"/>
          </ac:spMkLst>
        </pc:spChg>
        <pc:spChg chg="add mod">
          <ac:chgData name="Csavarosbajszú Pixelbetyár" userId="7192c38303c7f57f" providerId="LiveId" clId="{A3E8B181-A504-40A7-A3FE-210289D787C7}" dt="2021-10-12T17:23:56.012" v="1236" actId="164"/>
          <ac:spMkLst>
            <pc:docMk/>
            <pc:sldMk cId="3498842297" sldId="258"/>
            <ac:spMk id="55" creationId="{68410372-3F54-4634-AF03-B63FF3D75974}"/>
          </ac:spMkLst>
        </pc:spChg>
        <pc:spChg chg="add mod">
          <ac:chgData name="Csavarosbajszú Pixelbetyár" userId="7192c38303c7f57f" providerId="LiveId" clId="{A3E8B181-A504-40A7-A3FE-210289D787C7}" dt="2021-10-12T17:15:32.949" v="1111" actId="164"/>
          <ac:spMkLst>
            <pc:docMk/>
            <pc:sldMk cId="3498842297" sldId="258"/>
            <ac:spMk id="56" creationId="{7DB0CE24-09F5-41BA-A67E-863C6C165F3F}"/>
          </ac:spMkLst>
        </pc:spChg>
        <pc:spChg chg="add del">
          <ac:chgData name="Csavarosbajszú Pixelbetyár" userId="7192c38303c7f57f" providerId="LiveId" clId="{A3E8B181-A504-40A7-A3FE-210289D787C7}" dt="2021-10-12T17:14:43.007" v="1092" actId="11529"/>
          <ac:spMkLst>
            <pc:docMk/>
            <pc:sldMk cId="3498842297" sldId="258"/>
            <ac:spMk id="57" creationId="{693B6935-FD9B-460C-AC81-E49D03258667}"/>
          </ac:spMkLst>
        </pc:spChg>
        <pc:spChg chg="add del">
          <ac:chgData name="Csavarosbajszú Pixelbetyár" userId="7192c38303c7f57f" providerId="LiveId" clId="{A3E8B181-A504-40A7-A3FE-210289D787C7}" dt="2021-10-12T17:14:47.193" v="1094" actId="11529"/>
          <ac:spMkLst>
            <pc:docMk/>
            <pc:sldMk cId="3498842297" sldId="258"/>
            <ac:spMk id="58" creationId="{B2EEEBA9-3E55-42BD-9B42-5AEB9A0D1D39}"/>
          </ac:spMkLst>
        </pc:spChg>
        <pc:spChg chg="add mod">
          <ac:chgData name="Csavarosbajszú Pixelbetyár" userId="7192c38303c7f57f" providerId="LiveId" clId="{A3E8B181-A504-40A7-A3FE-210289D787C7}" dt="2021-10-12T17:15:32.949" v="1111" actId="164"/>
          <ac:spMkLst>
            <pc:docMk/>
            <pc:sldMk cId="3498842297" sldId="258"/>
            <ac:spMk id="59" creationId="{712AC541-8153-4ADF-A47E-D797B3164EF1}"/>
          </ac:spMkLst>
        </pc:spChg>
        <pc:spChg chg="add mod">
          <ac:chgData name="Csavarosbajszú Pixelbetyár" userId="7192c38303c7f57f" providerId="LiveId" clId="{A3E8B181-A504-40A7-A3FE-210289D787C7}" dt="2021-10-12T17:23:56.012" v="1236" actId="164"/>
          <ac:spMkLst>
            <pc:docMk/>
            <pc:sldMk cId="3498842297" sldId="258"/>
            <ac:spMk id="61" creationId="{E0261248-1A9A-47C6-88AD-2743E1CB8716}"/>
          </ac:spMkLst>
        </pc:spChg>
        <pc:spChg chg="add mod">
          <ac:chgData name="Csavarosbajszú Pixelbetyár" userId="7192c38303c7f57f" providerId="LiveId" clId="{A3E8B181-A504-40A7-A3FE-210289D787C7}" dt="2021-10-12T17:40:31.302" v="1601" actId="14100"/>
          <ac:spMkLst>
            <pc:docMk/>
            <pc:sldMk cId="3498842297" sldId="258"/>
            <ac:spMk id="62" creationId="{A7A585E8-319E-44E3-8E57-72B1F0A7FB1B}"/>
          </ac:spMkLst>
        </pc:spChg>
        <pc:spChg chg="add mod">
          <ac:chgData name="Csavarosbajszú Pixelbetyár" userId="7192c38303c7f57f" providerId="LiveId" clId="{A3E8B181-A504-40A7-A3FE-210289D787C7}" dt="2021-10-12T17:40:24.746" v="1599" actId="1076"/>
          <ac:spMkLst>
            <pc:docMk/>
            <pc:sldMk cId="3498842297" sldId="258"/>
            <ac:spMk id="63" creationId="{7433B1D2-D120-43AD-A2EB-16FC6A695BF2}"/>
          </ac:spMkLst>
        </pc:spChg>
        <pc:spChg chg="add mod">
          <ac:chgData name="Csavarosbajszú Pixelbetyár" userId="7192c38303c7f57f" providerId="LiveId" clId="{A3E8B181-A504-40A7-A3FE-210289D787C7}" dt="2021-10-12T17:40:22.091" v="1598" actId="1076"/>
          <ac:spMkLst>
            <pc:docMk/>
            <pc:sldMk cId="3498842297" sldId="258"/>
            <ac:spMk id="64" creationId="{7A733ED1-B859-42AE-AE51-0C018217486E}"/>
          </ac:spMkLst>
        </pc:spChg>
        <pc:spChg chg="add del mod">
          <ac:chgData name="Csavarosbajszú Pixelbetyár" userId="7192c38303c7f57f" providerId="LiveId" clId="{A3E8B181-A504-40A7-A3FE-210289D787C7}" dt="2021-10-12T17:21:15.810" v="1192" actId="21"/>
          <ac:spMkLst>
            <pc:docMk/>
            <pc:sldMk cId="3498842297" sldId="258"/>
            <ac:spMk id="66" creationId="{54AECA31-23E0-42AB-A57A-103CF747DB21}"/>
          </ac:spMkLst>
        </pc:spChg>
        <pc:spChg chg="add mod">
          <ac:chgData name="Csavarosbajszú Pixelbetyár" userId="7192c38303c7f57f" providerId="LiveId" clId="{A3E8B181-A504-40A7-A3FE-210289D787C7}" dt="2021-10-12T17:21:08.401" v="1188" actId="164"/>
          <ac:spMkLst>
            <pc:docMk/>
            <pc:sldMk cId="3498842297" sldId="258"/>
            <ac:spMk id="67" creationId="{D01848FC-EEE0-4D66-930A-ADD9D6CAEC64}"/>
          </ac:spMkLst>
        </pc:spChg>
        <pc:spChg chg="add del mod">
          <ac:chgData name="Csavarosbajszú Pixelbetyár" userId="7192c38303c7f57f" providerId="LiveId" clId="{A3E8B181-A504-40A7-A3FE-210289D787C7}" dt="2021-10-12T17:20:33.310" v="1176" actId="478"/>
          <ac:spMkLst>
            <pc:docMk/>
            <pc:sldMk cId="3498842297" sldId="258"/>
            <ac:spMk id="68" creationId="{CB945852-BBA7-44A1-8C5C-464508A0C37B}"/>
          </ac:spMkLst>
        </pc:spChg>
        <pc:spChg chg="add del">
          <ac:chgData name="Csavarosbajszú Pixelbetyár" userId="7192c38303c7f57f" providerId="LiveId" clId="{A3E8B181-A504-40A7-A3FE-210289D787C7}" dt="2021-10-12T17:20:24.924" v="1175" actId="478"/>
          <ac:spMkLst>
            <pc:docMk/>
            <pc:sldMk cId="3498842297" sldId="258"/>
            <ac:spMk id="69" creationId="{AE03ECFA-F45A-414A-B8C6-2C12FA9FA228}"/>
          </ac:spMkLst>
        </pc:spChg>
        <pc:spChg chg="add mod">
          <ac:chgData name="Csavarosbajszú Pixelbetyár" userId="7192c38303c7f57f" providerId="LiveId" clId="{A3E8B181-A504-40A7-A3FE-210289D787C7}" dt="2021-10-12T17:21:08.401" v="1188" actId="164"/>
          <ac:spMkLst>
            <pc:docMk/>
            <pc:sldMk cId="3498842297" sldId="258"/>
            <ac:spMk id="70" creationId="{E832E0C2-D26C-4D68-ABF0-CAF9923D9AB4}"/>
          </ac:spMkLst>
        </pc:spChg>
        <pc:spChg chg="add mod">
          <ac:chgData name="Csavarosbajszú Pixelbetyár" userId="7192c38303c7f57f" providerId="LiveId" clId="{A3E8B181-A504-40A7-A3FE-210289D787C7}" dt="2021-10-12T17:21:08.401" v="1188" actId="164"/>
          <ac:spMkLst>
            <pc:docMk/>
            <pc:sldMk cId="3498842297" sldId="258"/>
            <ac:spMk id="71" creationId="{26D191D4-22AD-4A38-890F-7AC721EF4977}"/>
          </ac:spMkLst>
        </pc:spChg>
        <pc:spChg chg="add del mod">
          <ac:chgData name="Csavarosbajszú Pixelbetyár" userId="7192c38303c7f57f" providerId="LiveId" clId="{A3E8B181-A504-40A7-A3FE-210289D787C7}" dt="2021-10-12T17:21:13.121" v="1190"/>
          <ac:spMkLst>
            <pc:docMk/>
            <pc:sldMk cId="3498842297" sldId="258"/>
            <ac:spMk id="73" creationId="{8E96F39A-B82B-4ACC-911E-D3CDD2A5DF4B}"/>
          </ac:spMkLst>
        </pc:spChg>
        <pc:spChg chg="add mod">
          <ac:chgData name="Csavarosbajszú Pixelbetyár" userId="7192c38303c7f57f" providerId="LiveId" clId="{A3E8B181-A504-40A7-A3FE-210289D787C7}" dt="2021-10-12T17:37:35.876" v="1581" actId="1036"/>
          <ac:spMkLst>
            <pc:docMk/>
            <pc:sldMk cId="3498842297" sldId="258"/>
            <ac:spMk id="74" creationId="{1D526A78-38E5-4853-B7EB-88C2D63E06F0}"/>
          </ac:spMkLst>
        </pc:spChg>
        <pc:spChg chg="add mod">
          <ac:chgData name="Csavarosbajszú Pixelbetyár" userId="7192c38303c7f57f" providerId="LiveId" clId="{A3E8B181-A504-40A7-A3FE-210289D787C7}" dt="2021-10-12T17:37:35.876" v="1581" actId="1036"/>
          <ac:spMkLst>
            <pc:docMk/>
            <pc:sldMk cId="3498842297" sldId="258"/>
            <ac:spMk id="75" creationId="{EA36FD89-7ADC-4977-A785-E6DE5F50D0B2}"/>
          </ac:spMkLst>
        </pc:spChg>
        <pc:spChg chg="add del mod">
          <ac:chgData name="Csavarosbajszú Pixelbetyár" userId="7192c38303c7f57f" providerId="LiveId" clId="{A3E8B181-A504-40A7-A3FE-210289D787C7}" dt="2021-10-12T17:21:34.754" v="1201" actId="478"/>
          <ac:spMkLst>
            <pc:docMk/>
            <pc:sldMk cId="3498842297" sldId="258"/>
            <ac:spMk id="76" creationId="{14A733E4-1C46-4982-BC8B-F7E2D19AC78C}"/>
          </ac:spMkLst>
        </pc:spChg>
        <pc:spChg chg="add mod">
          <ac:chgData name="Csavarosbajszú Pixelbetyár" userId="7192c38303c7f57f" providerId="LiveId" clId="{A3E8B181-A504-40A7-A3FE-210289D787C7}" dt="2021-10-12T17:37:35.876" v="1581" actId="1036"/>
          <ac:spMkLst>
            <pc:docMk/>
            <pc:sldMk cId="3498842297" sldId="258"/>
            <ac:spMk id="77" creationId="{115E6B1C-37B2-4C71-8B65-A40C9DE2C40D}"/>
          </ac:spMkLst>
        </pc:spChg>
        <pc:spChg chg="add mod">
          <ac:chgData name="Csavarosbajszú Pixelbetyár" userId="7192c38303c7f57f" providerId="LiveId" clId="{A3E8B181-A504-40A7-A3FE-210289D787C7}" dt="2021-10-12T17:37:35.876" v="1581" actId="1036"/>
          <ac:spMkLst>
            <pc:docMk/>
            <pc:sldMk cId="3498842297" sldId="258"/>
            <ac:spMk id="78" creationId="{3F8D276D-BC46-4E7D-85D0-DBA449B42189}"/>
          </ac:spMkLst>
        </pc:spChg>
        <pc:spChg chg="add mod">
          <ac:chgData name="Csavarosbajszú Pixelbetyár" userId="7192c38303c7f57f" providerId="LiveId" clId="{A3E8B181-A504-40A7-A3FE-210289D787C7}" dt="2021-10-12T17:37:35.876" v="1581" actId="1036"/>
          <ac:spMkLst>
            <pc:docMk/>
            <pc:sldMk cId="3498842297" sldId="258"/>
            <ac:spMk id="79" creationId="{1FB37187-6DB4-478D-BB4C-EFC42F2327D8}"/>
          </ac:spMkLst>
        </pc:spChg>
        <pc:spChg chg="add del">
          <ac:chgData name="Csavarosbajszú Pixelbetyár" userId="7192c38303c7f57f" providerId="LiveId" clId="{A3E8B181-A504-40A7-A3FE-210289D787C7}" dt="2021-10-12T17:22:53.163" v="1219" actId="11529"/>
          <ac:spMkLst>
            <pc:docMk/>
            <pc:sldMk cId="3498842297" sldId="258"/>
            <ac:spMk id="80" creationId="{0232300C-A717-49FC-8C08-594232D97B1F}"/>
          </ac:spMkLst>
        </pc:spChg>
        <pc:spChg chg="add del mod">
          <ac:chgData name="Csavarosbajszú Pixelbetyár" userId="7192c38303c7f57f" providerId="LiveId" clId="{A3E8B181-A504-40A7-A3FE-210289D787C7}" dt="2021-10-12T17:23:02.272" v="1223" actId="478"/>
          <ac:spMkLst>
            <pc:docMk/>
            <pc:sldMk cId="3498842297" sldId="258"/>
            <ac:spMk id="81" creationId="{9BC56DF5-4F11-4805-AA80-90CE2C97C9D5}"/>
          </ac:spMkLst>
        </pc:spChg>
        <pc:spChg chg="add mod">
          <ac:chgData name="Csavarosbajszú Pixelbetyár" userId="7192c38303c7f57f" providerId="LiveId" clId="{A3E8B181-A504-40A7-A3FE-210289D787C7}" dt="2021-10-12T17:23:56.012" v="1236" actId="164"/>
          <ac:spMkLst>
            <pc:docMk/>
            <pc:sldMk cId="3498842297" sldId="258"/>
            <ac:spMk id="82" creationId="{FF91EE39-13D6-467A-A5A0-5537CC64B0AC}"/>
          </ac:spMkLst>
        </pc:spChg>
        <pc:spChg chg="add mod ord">
          <ac:chgData name="Csavarosbajszú Pixelbetyár" userId="7192c38303c7f57f" providerId="LiveId" clId="{A3E8B181-A504-40A7-A3FE-210289D787C7}" dt="2021-10-12T17:44:43.179" v="1673" actId="166"/>
          <ac:spMkLst>
            <pc:docMk/>
            <pc:sldMk cId="3498842297" sldId="258"/>
            <ac:spMk id="86" creationId="{B9360C21-44C8-4FEE-9217-69520C4F230D}"/>
          </ac:spMkLst>
        </pc:spChg>
        <pc:spChg chg="add del mod">
          <ac:chgData name="Csavarosbajszú Pixelbetyár" userId="7192c38303c7f57f" providerId="LiveId" clId="{A3E8B181-A504-40A7-A3FE-210289D787C7}" dt="2021-10-12T17:24:12.222" v="1241"/>
          <ac:spMkLst>
            <pc:docMk/>
            <pc:sldMk cId="3498842297" sldId="258"/>
            <ac:spMk id="87" creationId="{67B105C6-566D-4181-B0DA-39769C6FF6EC}"/>
          </ac:spMkLst>
        </pc:spChg>
        <pc:spChg chg="add mod ord">
          <ac:chgData name="Csavarosbajszú Pixelbetyár" userId="7192c38303c7f57f" providerId="LiveId" clId="{A3E8B181-A504-40A7-A3FE-210289D787C7}" dt="2021-10-12T17:44:48.191" v="1675" actId="166"/>
          <ac:spMkLst>
            <pc:docMk/>
            <pc:sldMk cId="3498842297" sldId="258"/>
            <ac:spMk id="88" creationId="{1D04754D-9AD8-4F51-A3D2-9F38E4C729D7}"/>
          </ac:spMkLst>
        </pc:spChg>
        <pc:spChg chg="add mod ord">
          <ac:chgData name="Csavarosbajszú Pixelbetyár" userId="7192c38303c7f57f" providerId="LiveId" clId="{A3E8B181-A504-40A7-A3FE-210289D787C7}" dt="2021-10-12T17:46:08.608" v="1694" actId="1035"/>
          <ac:spMkLst>
            <pc:docMk/>
            <pc:sldMk cId="3498842297" sldId="258"/>
            <ac:spMk id="89" creationId="{62EF1CC2-AD3D-4677-ADE2-228A162E11F2}"/>
          </ac:spMkLst>
        </pc:spChg>
        <pc:spChg chg="add mod">
          <ac:chgData name="Csavarosbajszú Pixelbetyár" userId="7192c38303c7f57f" providerId="LiveId" clId="{A3E8B181-A504-40A7-A3FE-210289D787C7}" dt="2021-10-12T17:37:35.876" v="1581" actId="1036"/>
          <ac:spMkLst>
            <pc:docMk/>
            <pc:sldMk cId="3498842297" sldId="258"/>
            <ac:spMk id="90" creationId="{0FD030F8-4969-49C7-BEC7-45D6C5B6C747}"/>
          </ac:spMkLst>
        </pc:spChg>
        <pc:spChg chg="add mod">
          <ac:chgData name="Csavarosbajszú Pixelbetyár" userId="7192c38303c7f57f" providerId="LiveId" clId="{A3E8B181-A504-40A7-A3FE-210289D787C7}" dt="2021-10-12T17:24:54.982" v="1259" actId="164"/>
          <ac:spMkLst>
            <pc:docMk/>
            <pc:sldMk cId="3498842297" sldId="258"/>
            <ac:spMk id="91" creationId="{CD26172C-FE3C-4C13-BD1D-2140317FEA68}"/>
          </ac:spMkLst>
        </pc:spChg>
        <pc:spChg chg="add mod">
          <ac:chgData name="Csavarosbajszú Pixelbetyár" userId="7192c38303c7f57f" providerId="LiveId" clId="{A3E8B181-A504-40A7-A3FE-210289D787C7}" dt="2021-10-12T17:24:54.982" v="1259" actId="164"/>
          <ac:spMkLst>
            <pc:docMk/>
            <pc:sldMk cId="3498842297" sldId="258"/>
            <ac:spMk id="92" creationId="{B1D4B125-1BE9-46A2-B5EF-A645FA576A6F}"/>
          </ac:spMkLst>
        </pc:spChg>
        <pc:spChg chg="add mod">
          <ac:chgData name="Csavarosbajszú Pixelbetyár" userId="7192c38303c7f57f" providerId="LiveId" clId="{A3E8B181-A504-40A7-A3FE-210289D787C7}" dt="2021-10-12T17:24:58.271" v="1260" actId="164"/>
          <ac:spMkLst>
            <pc:docMk/>
            <pc:sldMk cId="3498842297" sldId="258"/>
            <ac:spMk id="93" creationId="{3B4CAB42-3D9C-499A-A339-2C6E78066930}"/>
          </ac:spMkLst>
        </pc:spChg>
        <pc:spChg chg="add mod">
          <ac:chgData name="Csavarosbajszú Pixelbetyár" userId="7192c38303c7f57f" providerId="LiveId" clId="{A3E8B181-A504-40A7-A3FE-210289D787C7}" dt="2021-10-12T17:37:35.876" v="1581" actId="1036"/>
          <ac:spMkLst>
            <pc:docMk/>
            <pc:sldMk cId="3498842297" sldId="258"/>
            <ac:spMk id="96" creationId="{FCB582D4-36F9-4AF9-869F-DA5F4B0280D4}"/>
          </ac:spMkLst>
        </pc:spChg>
        <pc:spChg chg="add mod">
          <ac:chgData name="Csavarosbajszú Pixelbetyár" userId="7192c38303c7f57f" providerId="LiveId" clId="{A3E8B181-A504-40A7-A3FE-210289D787C7}" dt="2021-10-12T17:28:35.367" v="1312" actId="164"/>
          <ac:spMkLst>
            <pc:docMk/>
            <pc:sldMk cId="3498842297" sldId="258"/>
            <ac:spMk id="97" creationId="{C3606FA4-F620-4CED-B096-22F02F1C7F46}"/>
          </ac:spMkLst>
        </pc:spChg>
        <pc:spChg chg="add mod">
          <ac:chgData name="Csavarosbajszú Pixelbetyár" userId="7192c38303c7f57f" providerId="LiveId" clId="{A3E8B181-A504-40A7-A3FE-210289D787C7}" dt="2021-10-12T17:28:35.367" v="1312" actId="164"/>
          <ac:spMkLst>
            <pc:docMk/>
            <pc:sldMk cId="3498842297" sldId="258"/>
            <ac:spMk id="98" creationId="{4616D0C3-FBA4-4545-97C1-2B1DCCA63705}"/>
          </ac:spMkLst>
        </pc:spChg>
        <pc:spChg chg="add mod">
          <ac:chgData name="Csavarosbajszú Pixelbetyár" userId="7192c38303c7f57f" providerId="LiveId" clId="{A3E8B181-A504-40A7-A3FE-210289D787C7}" dt="2021-10-12T17:28:35.367" v="1312" actId="164"/>
          <ac:spMkLst>
            <pc:docMk/>
            <pc:sldMk cId="3498842297" sldId="258"/>
            <ac:spMk id="99" creationId="{1F12A62E-0687-49EE-A7B4-6E7D3A7E3A0A}"/>
          </ac:spMkLst>
        </pc:spChg>
        <pc:spChg chg="add mod">
          <ac:chgData name="Csavarosbajszú Pixelbetyár" userId="7192c38303c7f57f" providerId="LiveId" clId="{A3E8B181-A504-40A7-A3FE-210289D787C7}" dt="2021-10-12T17:28:35.367" v="1312" actId="164"/>
          <ac:spMkLst>
            <pc:docMk/>
            <pc:sldMk cId="3498842297" sldId="258"/>
            <ac:spMk id="100" creationId="{6728B740-45A4-4D08-9A6B-7FC96B30893E}"/>
          </ac:spMkLst>
        </pc:spChg>
        <pc:spChg chg="mod">
          <ac:chgData name="Csavarosbajszú Pixelbetyár" userId="7192c38303c7f57f" providerId="LiveId" clId="{A3E8B181-A504-40A7-A3FE-210289D787C7}" dt="2021-10-12T17:28:39.824" v="1314"/>
          <ac:spMkLst>
            <pc:docMk/>
            <pc:sldMk cId="3498842297" sldId="258"/>
            <ac:spMk id="103" creationId="{3B124768-9E2A-47BD-B87C-033A597295EA}"/>
          </ac:spMkLst>
        </pc:spChg>
        <pc:spChg chg="mod">
          <ac:chgData name="Csavarosbajszú Pixelbetyár" userId="7192c38303c7f57f" providerId="LiveId" clId="{A3E8B181-A504-40A7-A3FE-210289D787C7}" dt="2021-10-12T17:28:39.824" v="1314"/>
          <ac:spMkLst>
            <pc:docMk/>
            <pc:sldMk cId="3498842297" sldId="258"/>
            <ac:spMk id="104" creationId="{AE9B9A81-DDC9-4652-B054-33CDDCD1661B}"/>
          </ac:spMkLst>
        </pc:spChg>
        <pc:spChg chg="mod">
          <ac:chgData name="Csavarosbajszú Pixelbetyár" userId="7192c38303c7f57f" providerId="LiveId" clId="{A3E8B181-A504-40A7-A3FE-210289D787C7}" dt="2021-10-12T17:28:39.824" v="1314"/>
          <ac:spMkLst>
            <pc:docMk/>
            <pc:sldMk cId="3498842297" sldId="258"/>
            <ac:spMk id="105" creationId="{EB0CCDB6-236D-4BC0-9F5B-ABC36157EDF0}"/>
          </ac:spMkLst>
        </pc:spChg>
        <pc:spChg chg="mod">
          <ac:chgData name="Csavarosbajszú Pixelbetyár" userId="7192c38303c7f57f" providerId="LiveId" clId="{A3E8B181-A504-40A7-A3FE-210289D787C7}" dt="2021-10-12T17:28:39.824" v="1314"/>
          <ac:spMkLst>
            <pc:docMk/>
            <pc:sldMk cId="3498842297" sldId="258"/>
            <ac:spMk id="106" creationId="{21E52464-FED2-4128-8965-35B0FF8C8E71}"/>
          </ac:spMkLst>
        </pc:spChg>
        <pc:spChg chg="add del">
          <ac:chgData name="Csavarosbajszú Pixelbetyár" userId="7192c38303c7f57f" providerId="LiveId" clId="{A3E8B181-A504-40A7-A3FE-210289D787C7}" dt="2021-10-12T17:29:17.504" v="1336" actId="11529"/>
          <ac:spMkLst>
            <pc:docMk/>
            <pc:sldMk cId="3498842297" sldId="258"/>
            <ac:spMk id="107" creationId="{C04FC2BE-984B-4EC6-A495-A09F4A576E23}"/>
          </ac:spMkLst>
        </pc:spChg>
        <pc:spChg chg="add mod">
          <ac:chgData name="Csavarosbajszú Pixelbetyár" userId="7192c38303c7f57f" providerId="LiveId" clId="{A3E8B181-A504-40A7-A3FE-210289D787C7}" dt="2021-10-12T17:48:09.772" v="1733" actId="1076"/>
          <ac:spMkLst>
            <pc:docMk/>
            <pc:sldMk cId="3498842297" sldId="258"/>
            <ac:spMk id="108" creationId="{976C6EF4-E16C-4C65-A36A-A19B2A90ED70}"/>
          </ac:spMkLst>
        </pc:spChg>
        <pc:spChg chg="add mod">
          <ac:chgData name="Csavarosbajszú Pixelbetyár" userId="7192c38303c7f57f" providerId="LiveId" clId="{A3E8B181-A504-40A7-A3FE-210289D787C7}" dt="2021-10-12T17:48:20.601" v="1737" actId="1076"/>
          <ac:spMkLst>
            <pc:docMk/>
            <pc:sldMk cId="3498842297" sldId="258"/>
            <ac:spMk id="109" creationId="{EA97EE5F-BEDC-4171-9599-5C0C9A032437}"/>
          </ac:spMkLst>
        </pc:spChg>
        <pc:spChg chg="add mod">
          <ac:chgData name="Csavarosbajszú Pixelbetyár" userId="7192c38303c7f57f" providerId="LiveId" clId="{A3E8B181-A504-40A7-A3FE-210289D787C7}" dt="2021-10-12T17:48:33.166" v="1743" actId="1076"/>
          <ac:spMkLst>
            <pc:docMk/>
            <pc:sldMk cId="3498842297" sldId="258"/>
            <ac:spMk id="110" creationId="{D66850E4-9175-4B8F-8331-E39EF35171A3}"/>
          </ac:spMkLst>
        </pc:spChg>
        <pc:spChg chg="add mod">
          <ac:chgData name="Csavarosbajszú Pixelbetyár" userId="7192c38303c7f57f" providerId="LiveId" clId="{A3E8B181-A504-40A7-A3FE-210289D787C7}" dt="2021-10-12T17:48:24.550" v="1740" actId="1076"/>
          <ac:spMkLst>
            <pc:docMk/>
            <pc:sldMk cId="3498842297" sldId="258"/>
            <ac:spMk id="111" creationId="{C1771698-C14C-430A-93F3-C7BB08463C8A}"/>
          </ac:spMkLst>
        </pc:spChg>
        <pc:spChg chg="add del mod">
          <ac:chgData name="Csavarosbajszú Pixelbetyár" userId="7192c38303c7f57f" providerId="LiveId" clId="{A3E8B181-A504-40A7-A3FE-210289D787C7}" dt="2021-10-12T17:30:41.160" v="1360" actId="21"/>
          <ac:spMkLst>
            <pc:docMk/>
            <pc:sldMk cId="3498842297" sldId="258"/>
            <ac:spMk id="112" creationId="{9CE0AE40-EEC1-43C6-B296-68941056EAA4}"/>
          </ac:spMkLst>
        </pc:spChg>
        <pc:spChg chg="add mod">
          <ac:chgData name="Csavarosbajszú Pixelbetyár" userId="7192c38303c7f57f" providerId="LiveId" clId="{A3E8B181-A504-40A7-A3FE-210289D787C7}" dt="2021-10-12T17:37:35.876" v="1581" actId="1036"/>
          <ac:spMkLst>
            <pc:docMk/>
            <pc:sldMk cId="3498842297" sldId="258"/>
            <ac:spMk id="113" creationId="{693A0983-E099-450E-9FD5-5B605FC8D1A2}"/>
          </ac:spMkLst>
        </pc:spChg>
        <pc:spChg chg="add mod">
          <ac:chgData name="Csavarosbajszú Pixelbetyár" userId="7192c38303c7f57f" providerId="LiveId" clId="{A3E8B181-A504-40A7-A3FE-210289D787C7}" dt="2021-10-12T17:48:21.409" v="1738" actId="1076"/>
          <ac:spMkLst>
            <pc:docMk/>
            <pc:sldMk cId="3498842297" sldId="258"/>
            <ac:spMk id="114" creationId="{4517D6BB-AD9A-40E5-8FE9-34F4446458B4}"/>
          </ac:spMkLst>
        </pc:spChg>
        <pc:spChg chg="add mod">
          <ac:chgData name="Csavarosbajszú Pixelbetyár" userId="7192c38303c7f57f" providerId="LiveId" clId="{A3E8B181-A504-40A7-A3FE-210289D787C7}" dt="2021-10-12T17:37:35.876" v="1581" actId="1036"/>
          <ac:spMkLst>
            <pc:docMk/>
            <pc:sldMk cId="3498842297" sldId="258"/>
            <ac:spMk id="115" creationId="{DBFE04E9-F617-4FF2-A5EB-B27DA14C49F7}"/>
          </ac:spMkLst>
        </pc:spChg>
        <pc:spChg chg="add mod">
          <ac:chgData name="Csavarosbajszú Pixelbetyár" userId="7192c38303c7f57f" providerId="LiveId" clId="{A3E8B181-A504-40A7-A3FE-210289D787C7}" dt="2021-10-12T17:37:35.876" v="1581" actId="1036"/>
          <ac:spMkLst>
            <pc:docMk/>
            <pc:sldMk cId="3498842297" sldId="258"/>
            <ac:spMk id="116" creationId="{B66E966B-89EE-48FD-B0B5-00B98403D449}"/>
          </ac:spMkLst>
        </pc:spChg>
        <pc:spChg chg="add mod">
          <ac:chgData name="Csavarosbajszú Pixelbetyár" userId="7192c38303c7f57f" providerId="LiveId" clId="{A3E8B181-A504-40A7-A3FE-210289D787C7}" dt="2021-10-12T17:37:35.876" v="1581" actId="1036"/>
          <ac:spMkLst>
            <pc:docMk/>
            <pc:sldMk cId="3498842297" sldId="258"/>
            <ac:spMk id="117" creationId="{1AF3D061-E460-4AE8-929B-DC999016328B}"/>
          </ac:spMkLst>
        </pc:spChg>
        <pc:spChg chg="add mod">
          <ac:chgData name="Csavarosbajszú Pixelbetyár" userId="7192c38303c7f57f" providerId="LiveId" clId="{A3E8B181-A504-40A7-A3FE-210289D787C7}" dt="2021-10-12T17:37:35.876" v="1581" actId="1036"/>
          <ac:spMkLst>
            <pc:docMk/>
            <pc:sldMk cId="3498842297" sldId="258"/>
            <ac:spMk id="118" creationId="{F2E1A900-AC66-4E02-8952-1F0F44A79028}"/>
          </ac:spMkLst>
        </pc:spChg>
        <pc:spChg chg="add mod">
          <ac:chgData name="Csavarosbajszú Pixelbetyár" userId="7192c38303c7f57f" providerId="LiveId" clId="{A3E8B181-A504-40A7-A3FE-210289D787C7}" dt="2021-10-12T17:37:35.876" v="1581" actId="1036"/>
          <ac:spMkLst>
            <pc:docMk/>
            <pc:sldMk cId="3498842297" sldId="258"/>
            <ac:spMk id="119" creationId="{7A83B4D1-D757-4AF9-A3A9-EA8F23E12C0D}"/>
          </ac:spMkLst>
        </pc:spChg>
        <pc:spChg chg="add mod">
          <ac:chgData name="Csavarosbajszú Pixelbetyár" userId="7192c38303c7f57f" providerId="LiveId" clId="{A3E8B181-A504-40A7-A3FE-210289D787C7}" dt="2021-10-12T17:37:35.876" v="1581" actId="1036"/>
          <ac:spMkLst>
            <pc:docMk/>
            <pc:sldMk cId="3498842297" sldId="258"/>
            <ac:spMk id="120" creationId="{A3FDE141-7BAF-423A-9504-627C21498CF8}"/>
          </ac:spMkLst>
        </pc:spChg>
        <pc:spChg chg="add mod">
          <ac:chgData name="Csavarosbajszú Pixelbetyár" userId="7192c38303c7f57f" providerId="LiveId" clId="{A3E8B181-A504-40A7-A3FE-210289D787C7}" dt="2021-10-12T17:37:35.876" v="1581" actId="1036"/>
          <ac:spMkLst>
            <pc:docMk/>
            <pc:sldMk cId="3498842297" sldId="258"/>
            <ac:spMk id="121" creationId="{86842598-A42D-442C-97A0-73DFEA48CD3F}"/>
          </ac:spMkLst>
        </pc:spChg>
        <pc:spChg chg="add mod ord">
          <ac:chgData name="Csavarosbajszú Pixelbetyár" userId="7192c38303c7f57f" providerId="LiveId" clId="{A3E8B181-A504-40A7-A3FE-210289D787C7}" dt="2021-10-12T17:43:08.886" v="1646" actId="1038"/>
          <ac:spMkLst>
            <pc:docMk/>
            <pc:sldMk cId="3498842297" sldId="258"/>
            <ac:spMk id="122" creationId="{DA389BD7-19D0-4EB9-9463-B6671337D1BD}"/>
          </ac:spMkLst>
        </pc:spChg>
        <pc:spChg chg="add mod">
          <ac:chgData name="Csavarosbajszú Pixelbetyár" userId="7192c38303c7f57f" providerId="LiveId" clId="{A3E8B181-A504-40A7-A3FE-210289D787C7}" dt="2021-10-12T17:42:07.733" v="1628" actId="20577"/>
          <ac:spMkLst>
            <pc:docMk/>
            <pc:sldMk cId="3498842297" sldId="258"/>
            <ac:spMk id="123" creationId="{59ED1F2E-6C12-4CED-8541-9DF37F4F19B9}"/>
          </ac:spMkLst>
        </pc:spChg>
        <pc:spChg chg="add mod">
          <ac:chgData name="Csavarosbajszú Pixelbetyár" userId="7192c38303c7f57f" providerId="LiveId" clId="{A3E8B181-A504-40A7-A3FE-210289D787C7}" dt="2021-10-12T17:49:23.401" v="1747" actId="20577"/>
          <ac:spMkLst>
            <pc:docMk/>
            <pc:sldMk cId="3498842297" sldId="258"/>
            <ac:spMk id="127" creationId="{66DCD48D-FD03-4CC3-B2E8-DA8D9158BF8D}"/>
          </ac:spMkLst>
        </pc:spChg>
        <pc:spChg chg="add mod">
          <ac:chgData name="Csavarosbajszú Pixelbetyár" userId="7192c38303c7f57f" providerId="LiveId" clId="{A3E8B181-A504-40A7-A3FE-210289D787C7}" dt="2021-10-12T17:42:15.512" v="1630" actId="1076"/>
          <ac:spMkLst>
            <pc:docMk/>
            <pc:sldMk cId="3498842297" sldId="258"/>
            <ac:spMk id="132" creationId="{8963894E-9AAE-4624-BFD5-BA24E65CA7D5}"/>
          </ac:spMkLst>
        </pc:spChg>
        <pc:spChg chg="add mod">
          <ac:chgData name="Csavarosbajszú Pixelbetyár" userId="7192c38303c7f57f" providerId="LiveId" clId="{A3E8B181-A504-40A7-A3FE-210289D787C7}" dt="2021-10-12T17:47:39.331" v="1721" actId="1076"/>
          <ac:spMkLst>
            <pc:docMk/>
            <pc:sldMk cId="3498842297" sldId="258"/>
            <ac:spMk id="133" creationId="{E8BD3C9F-17D8-41BE-9D2B-0D67401A4150}"/>
          </ac:spMkLst>
        </pc:spChg>
        <pc:spChg chg="add mod">
          <ac:chgData name="Csavarosbajszú Pixelbetyár" userId="7192c38303c7f57f" providerId="LiveId" clId="{A3E8B181-A504-40A7-A3FE-210289D787C7}" dt="2021-10-12T17:41:24.199" v="1612" actId="1076"/>
          <ac:spMkLst>
            <pc:docMk/>
            <pc:sldMk cId="3498842297" sldId="258"/>
            <ac:spMk id="134" creationId="{12E4B4A1-CE82-47F8-AB7C-35B44F8D5B73}"/>
          </ac:spMkLst>
        </pc:spChg>
        <pc:spChg chg="add del mod">
          <ac:chgData name="Csavarosbajszú Pixelbetyár" userId="7192c38303c7f57f" providerId="LiveId" clId="{A3E8B181-A504-40A7-A3FE-210289D787C7}" dt="2021-10-12T17:43:32.062" v="1656" actId="21"/>
          <ac:spMkLst>
            <pc:docMk/>
            <pc:sldMk cId="3498842297" sldId="258"/>
            <ac:spMk id="141" creationId="{0FD7AA33-8B20-4F2D-B94C-CE1D93D3A67F}"/>
          </ac:spMkLst>
        </pc:spChg>
        <pc:spChg chg="add mod">
          <ac:chgData name="Csavarosbajszú Pixelbetyár" userId="7192c38303c7f57f" providerId="LiveId" clId="{A3E8B181-A504-40A7-A3FE-210289D787C7}" dt="2021-10-12T17:46:02.134" v="1692" actId="1035"/>
          <ac:spMkLst>
            <pc:docMk/>
            <pc:sldMk cId="3498842297" sldId="258"/>
            <ac:spMk id="142" creationId="{93CB896C-239C-4F3B-A327-894EAFFE2CAA}"/>
          </ac:spMkLst>
        </pc:spChg>
        <pc:spChg chg="add mod">
          <ac:chgData name="Csavarosbajszú Pixelbetyár" userId="7192c38303c7f57f" providerId="LiveId" clId="{A3E8B181-A504-40A7-A3FE-210289D787C7}" dt="2021-10-12T17:45:18.905" v="1681" actId="1037"/>
          <ac:spMkLst>
            <pc:docMk/>
            <pc:sldMk cId="3498842297" sldId="258"/>
            <ac:spMk id="143" creationId="{F5722E2F-8C0C-4BCC-9F8E-5BEA49E16EFF}"/>
          </ac:spMkLst>
        </pc:spChg>
        <pc:spChg chg="add mod">
          <ac:chgData name="Csavarosbajszú Pixelbetyár" userId="7192c38303c7f57f" providerId="LiveId" clId="{A3E8B181-A504-40A7-A3FE-210289D787C7}" dt="2021-10-12T17:46:41.949" v="1699" actId="1076"/>
          <ac:spMkLst>
            <pc:docMk/>
            <pc:sldMk cId="3498842297" sldId="258"/>
            <ac:spMk id="146" creationId="{87B125C7-1003-4A4D-9549-96481CDB38C4}"/>
          </ac:spMkLst>
        </pc:spChg>
        <pc:spChg chg="add del mod">
          <ac:chgData name="Csavarosbajszú Pixelbetyár" userId="7192c38303c7f57f" providerId="LiveId" clId="{A3E8B181-A504-40A7-A3FE-210289D787C7}" dt="2021-10-12T17:46:50.326" v="1701"/>
          <ac:spMkLst>
            <pc:docMk/>
            <pc:sldMk cId="3498842297" sldId="258"/>
            <ac:spMk id="147" creationId="{282A81E4-35F9-44D6-ACFA-AD2F9DC83E50}"/>
          </ac:spMkLst>
        </pc:spChg>
        <pc:spChg chg="add mod">
          <ac:chgData name="Csavarosbajszú Pixelbetyár" userId="7192c38303c7f57f" providerId="LiveId" clId="{A3E8B181-A504-40A7-A3FE-210289D787C7}" dt="2021-10-12T17:47:59.193" v="1728" actId="20577"/>
          <ac:spMkLst>
            <pc:docMk/>
            <pc:sldMk cId="3498842297" sldId="258"/>
            <ac:spMk id="148" creationId="{D63E67A3-9CD3-46B7-923D-EC2994A34179}"/>
          </ac:spMkLst>
        </pc:spChg>
        <pc:spChg chg="add del mod">
          <ac:chgData name="Csavarosbajszú Pixelbetyár" userId="7192c38303c7f57f" providerId="LiveId" clId="{A3E8B181-A504-40A7-A3FE-210289D787C7}" dt="2021-10-12T17:47:48.218" v="1724" actId="478"/>
          <ac:spMkLst>
            <pc:docMk/>
            <pc:sldMk cId="3498842297" sldId="258"/>
            <ac:spMk id="155" creationId="{71FABCAD-5ABE-43B1-9A44-1120739D78B0}"/>
          </ac:spMkLst>
        </pc:spChg>
        <pc:spChg chg="add mod">
          <ac:chgData name="Csavarosbajszú Pixelbetyár" userId="7192c38303c7f57f" providerId="LiveId" clId="{A3E8B181-A504-40A7-A3FE-210289D787C7}" dt="2021-10-12T17:48:25.946" v="1742" actId="20577"/>
          <ac:spMkLst>
            <pc:docMk/>
            <pc:sldMk cId="3498842297" sldId="258"/>
            <ac:spMk id="156" creationId="{AC0FE333-8E19-4278-9BB8-0294B98278EE}"/>
          </ac:spMkLst>
        </pc:spChg>
        <pc:grpChg chg="add mod">
          <ac:chgData name="Csavarosbajszú Pixelbetyár" userId="7192c38303c7f57f" providerId="LiveId" clId="{A3E8B181-A504-40A7-A3FE-210289D787C7}" dt="2021-10-12T17:40:16.824" v="1596" actId="1076"/>
          <ac:grpSpMkLst>
            <pc:docMk/>
            <pc:sldMk cId="3498842297" sldId="258"/>
            <ac:grpSpMk id="26" creationId="{B761233C-055F-4718-90EA-C8679BFCAB2F}"/>
          </ac:grpSpMkLst>
        </pc:grpChg>
        <pc:grpChg chg="add mod">
          <ac:chgData name="Csavarosbajszú Pixelbetyár" userId="7192c38303c7f57f" providerId="LiveId" clId="{A3E8B181-A504-40A7-A3FE-210289D787C7}" dt="2021-10-12T17:37:35.876" v="1581" actId="1036"/>
          <ac:grpSpMkLst>
            <pc:docMk/>
            <pc:sldMk cId="3498842297" sldId="258"/>
            <ac:grpSpMk id="34" creationId="{422D682E-6523-40E6-996D-51FBB76B43DF}"/>
          </ac:grpSpMkLst>
        </pc:grpChg>
        <pc:grpChg chg="add mod">
          <ac:chgData name="Csavarosbajszú Pixelbetyár" userId="7192c38303c7f57f" providerId="LiveId" clId="{A3E8B181-A504-40A7-A3FE-210289D787C7}" dt="2021-10-12T17:37:35.876" v="1581" actId="1036"/>
          <ac:grpSpMkLst>
            <pc:docMk/>
            <pc:sldMk cId="3498842297" sldId="258"/>
            <ac:grpSpMk id="44" creationId="{C04849D7-1F1C-4EFF-ADB1-C00B3509F443}"/>
          </ac:grpSpMkLst>
        </pc:grpChg>
        <pc:grpChg chg="add mod">
          <ac:chgData name="Csavarosbajszú Pixelbetyár" userId="7192c38303c7f57f" providerId="LiveId" clId="{A3E8B181-A504-40A7-A3FE-210289D787C7}" dt="2021-10-12T17:37:35.876" v="1581" actId="1036"/>
          <ac:grpSpMkLst>
            <pc:docMk/>
            <pc:sldMk cId="3498842297" sldId="258"/>
            <ac:grpSpMk id="50" creationId="{F0DABDC9-51A1-4AA3-8295-CCEFF24FC6F2}"/>
          </ac:grpSpMkLst>
        </pc:grpChg>
        <pc:grpChg chg="add mod ord">
          <ac:chgData name="Csavarosbajszú Pixelbetyár" userId="7192c38303c7f57f" providerId="LiveId" clId="{A3E8B181-A504-40A7-A3FE-210289D787C7}" dt="2021-10-12T17:45:33.344" v="1684" actId="1076"/>
          <ac:grpSpMkLst>
            <pc:docMk/>
            <pc:sldMk cId="3498842297" sldId="258"/>
            <ac:grpSpMk id="51" creationId="{B71C3E21-AEEC-4300-ACB4-0D57063C17E4}"/>
          </ac:grpSpMkLst>
        </pc:grpChg>
        <pc:grpChg chg="add mod">
          <ac:chgData name="Csavarosbajszú Pixelbetyár" userId="7192c38303c7f57f" providerId="LiveId" clId="{A3E8B181-A504-40A7-A3FE-210289D787C7}" dt="2021-10-12T17:48:14.507" v="1735" actId="14100"/>
          <ac:grpSpMkLst>
            <pc:docMk/>
            <pc:sldMk cId="3498842297" sldId="258"/>
            <ac:grpSpMk id="53" creationId="{4C40CAE3-7363-436F-84FA-4D8D2EFD1B10}"/>
          </ac:grpSpMkLst>
        </pc:grpChg>
        <pc:grpChg chg="add mod">
          <ac:chgData name="Csavarosbajszú Pixelbetyár" userId="7192c38303c7f57f" providerId="LiveId" clId="{A3E8B181-A504-40A7-A3FE-210289D787C7}" dt="2021-10-12T17:23:56.012" v="1236" actId="164"/>
          <ac:grpSpMkLst>
            <pc:docMk/>
            <pc:sldMk cId="3498842297" sldId="258"/>
            <ac:grpSpMk id="60" creationId="{D2B1B6B2-6D7F-40A7-87E8-F687F029B484}"/>
          </ac:grpSpMkLst>
        </pc:grpChg>
        <pc:grpChg chg="add mod">
          <ac:chgData name="Csavarosbajszú Pixelbetyár" userId="7192c38303c7f57f" providerId="LiveId" clId="{A3E8B181-A504-40A7-A3FE-210289D787C7}" dt="2021-10-12T17:37:35.876" v="1581" actId="1036"/>
          <ac:grpSpMkLst>
            <pc:docMk/>
            <pc:sldMk cId="3498842297" sldId="258"/>
            <ac:grpSpMk id="65" creationId="{7EC2FA25-CF53-4AE9-ACBD-1D600F2B2488}"/>
          </ac:grpSpMkLst>
        </pc:grpChg>
        <pc:grpChg chg="add mod">
          <ac:chgData name="Csavarosbajszú Pixelbetyár" userId="7192c38303c7f57f" providerId="LiveId" clId="{A3E8B181-A504-40A7-A3FE-210289D787C7}" dt="2021-10-12T17:37:41.463" v="1582" actId="1076"/>
          <ac:grpSpMkLst>
            <pc:docMk/>
            <pc:sldMk cId="3498842297" sldId="258"/>
            <ac:grpSpMk id="72" creationId="{41979CC0-51AD-4790-9134-55DAB27F3CDC}"/>
          </ac:grpSpMkLst>
        </pc:grpChg>
        <pc:grpChg chg="add mod ord">
          <ac:chgData name="Csavarosbajszú Pixelbetyár" userId="7192c38303c7f57f" providerId="LiveId" clId="{A3E8B181-A504-40A7-A3FE-210289D787C7}" dt="2021-10-12T17:42:55.518" v="1639" actId="166"/>
          <ac:grpSpMkLst>
            <pc:docMk/>
            <pc:sldMk cId="3498842297" sldId="258"/>
            <ac:grpSpMk id="85" creationId="{39695A32-C731-4680-B6CC-F2342421C95C}"/>
          </ac:grpSpMkLst>
        </pc:grpChg>
        <pc:grpChg chg="add mod">
          <ac:chgData name="Csavarosbajszú Pixelbetyár" userId="7192c38303c7f57f" providerId="LiveId" clId="{A3E8B181-A504-40A7-A3FE-210289D787C7}" dt="2021-10-12T17:24:58.271" v="1260" actId="164"/>
          <ac:grpSpMkLst>
            <pc:docMk/>
            <pc:sldMk cId="3498842297" sldId="258"/>
            <ac:grpSpMk id="94" creationId="{A698B677-BE31-421B-AE20-5EEF16D85518}"/>
          </ac:grpSpMkLst>
        </pc:grpChg>
        <pc:grpChg chg="add mod">
          <ac:chgData name="Csavarosbajszú Pixelbetyár" userId="7192c38303c7f57f" providerId="LiveId" clId="{A3E8B181-A504-40A7-A3FE-210289D787C7}" dt="2021-10-12T17:37:35.876" v="1581" actId="1036"/>
          <ac:grpSpMkLst>
            <pc:docMk/>
            <pc:sldMk cId="3498842297" sldId="258"/>
            <ac:grpSpMk id="95" creationId="{9AE86C04-EE85-4FC9-9E4E-83BF0ACF1F26}"/>
          </ac:grpSpMkLst>
        </pc:grpChg>
        <pc:grpChg chg="add mod">
          <ac:chgData name="Csavarosbajszú Pixelbetyár" userId="7192c38303c7f57f" providerId="LiveId" clId="{A3E8B181-A504-40A7-A3FE-210289D787C7}" dt="2021-10-12T17:48:08.382" v="1732" actId="1076"/>
          <ac:grpSpMkLst>
            <pc:docMk/>
            <pc:sldMk cId="3498842297" sldId="258"/>
            <ac:grpSpMk id="101" creationId="{5A0F0770-9824-4801-9B28-F9656C2DA20D}"/>
          </ac:grpSpMkLst>
        </pc:grpChg>
        <pc:grpChg chg="add mod">
          <ac:chgData name="Csavarosbajszú Pixelbetyár" userId="7192c38303c7f57f" providerId="LiveId" clId="{A3E8B181-A504-40A7-A3FE-210289D787C7}" dt="2021-10-12T17:48:22.720" v="1739" actId="1076"/>
          <ac:grpSpMkLst>
            <pc:docMk/>
            <pc:sldMk cId="3498842297" sldId="258"/>
            <ac:grpSpMk id="102" creationId="{4F08BF0A-BC22-4F4A-9E6A-712ACF7A0202}"/>
          </ac:grpSpMkLst>
        </pc:grpChg>
        <pc:cxnChg chg="add mod">
          <ac:chgData name="Csavarosbajszú Pixelbetyár" userId="7192c38303c7f57f" providerId="LiveId" clId="{A3E8B181-A504-40A7-A3FE-210289D787C7}" dt="2021-10-12T17:37:35.876" v="1581" actId="1036"/>
          <ac:cxnSpMkLst>
            <pc:docMk/>
            <pc:sldMk cId="3498842297" sldId="258"/>
            <ac:cxnSpMk id="125" creationId="{0D039CBC-4762-48A6-BE8B-CF823F90F704}"/>
          </ac:cxnSpMkLst>
        </pc:cxnChg>
        <pc:cxnChg chg="add mod">
          <ac:chgData name="Csavarosbajszú Pixelbetyár" userId="7192c38303c7f57f" providerId="LiveId" clId="{A3E8B181-A504-40A7-A3FE-210289D787C7}" dt="2021-10-12T17:48:37.949" v="1745" actId="1076"/>
          <ac:cxnSpMkLst>
            <pc:docMk/>
            <pc:sldMk cId="3498842297" sldId="258"/>
            <ac:cxnSpMk id="126" creationId="{CE3AA8E6-C4F8-4E60-AE6B-2A797E38D804}"/>
          </ac:cxnSpMkLst>
        </pc:cxnChg>
        <pc:cxnChg chg="add mod">
          <ac:chgData name="Csavarosbajszú Pixelbetyár" userId="7192c38303c7f57f" providerId="LiveId" clId="{A3E8B181-A504-40A7-A3FE-210289D787C7}" dt="2021-10-12T17:41:48.693" v="1625" actId="14100"/>
          <ac:cxnSpMkLst>
            <pc:docMk/>
            <pc:sldMk cId="3498842297" sldId="258"/>
            <ac:cxnSpMk id="128" creationId="{8649FD04-A7E4-4175-83FC-EAFBBFCC2257}"/>
          </ac:cxnSpMkLst>
        </pc:cxnChg>
        <pc:cxnChg chg="add mod">
          <ac:chgData name="Csavarosbajszú Pixelbetyár" userId="7192c38303c7f57f" providerId="LiveId" clId="{A3E8B181-A504-40A7-A3FE-210289D787C7}" dt="2021-10-12T17:41:42.753" v="1622" actId="14100"/>
          <ac:cxnSpMkLst>
            <pc:docMk/>
            <pc:sldMk cId="3498842297" sldId="258"/>
            <ac:cxnSpMk id="131" creationId="{310BBCD3-5633-475B-AC2C-19EAC6D26B59}"/>
          </ac:cxnSpMkLst>
        </pc:cxnChg>
        <pc:cxnChg chg="add mod">
          <ac:chgData name="Csavarosbajszú Pixelbetyár" userId="7192c38303c7f57f" providerId="LiveId" clId="{A3E8B181-A504-40A7-A3FE-210289D787C7}" dt="2021-10-12T17:41:33.194" v="1617" actId="1076"/>
          <ac:cxnSpMkLst>
            <pc:docMk/>
            <pc:sldMk cId="3498842297" sldId="258"/>
            <ac:cxnSpMk id="135" creationId="{2DCE3718-74DD-4622-B039-29F5BD711D2B}"/>
          </ac:cxnSpMkLst>
        </pc:cxnChg>
        <pc:cxnChg chg="add mod">
          <ac:chgData name="Csavarosbajszú Pixelbetyár" userId="7192c38303c7f57f" providerId="LiveId" clId="{A3E8B181-A504-40A7-A3FE-210289D787C7}" dt="2021-10-12T17:45:03.781" v="1677" actId="208"/>
          <ac:cxnSpMkLst>
            <pc:docMk/>
            <pc:sldMk cId="3498842297" sldId="258"/>
            <ac:cxnSpMk id="145" creationId="{2D8E4E30-53C8-4567-A8A0-570EE6F62CE3}"/>
          </ac:cxnSpMkLst>
        </pc:cxnChg>
        <pc:cxnChg chg="add mod">
          <ac:chgData name="Csavarosbajszú Pixelbetyár" userId="7192c38303c7f57f" providerId="LiveId" clId="{A3E8B181-A504-40A7-A3FE-210289D787C7}" dt="2021-10-12T17:47:04.170" v="1705" actId="1076"/>
          <ac:cxnSpMkLst>
            <pc:docMk/>
            <pc:sldMk cId="3498842297" sldId="258"/>
            <ac:cxnSpMk id="149" creationId="{281A98D5-F535-497D-80DA-8051871EA242}"/>
          </ac:cxnSpMkLst>
        </pc:cxnChg>
        <pc:cxnChg chg="add mod">
          <ac:chgData name="Csavarosbajszú Pixelbetyár" userId="7192c38303c7f57f" providerId="LiveId" clId="{A3E8B181-A504-40A7-A3FE-210289D787C7}" dt="2021-10-12T17:47:27.289" v="1718" actId="1076"/>
          <ac:cxnSpMkLst>
            <pc:docMk/>
            <pc:sldMk cId="3498842297" sldId="258"/>
            <ac:cxnSpMk id="150" creationId="{215C5333-1030-4F9A-80B0-E2B33A072963}"/>
          </ac:cxnSpMkLst>
        </pc:cxnChg>
        <pc:cxnChg chg="add mod">
          <ac:chgData name="Csavarosbajszú Pixelbetyár" userId="7192c38303c7f57f" providerId="LiveId" clId="{A3E8B181-A504-40A7-A3FE-210289D787C7}" dt="2021-10-12T17:47:14.271" v="1712" actId="1076"/>
          <ac:cxnSpMkLst>
            <pc:docMk/>
            <pc:sldMk cId="3498842297" sldId="258"/>
            <ac:cxnSpMk id="154" creationId="{B891C799-28C8-4DE9-AAFF-B67E35C05BFB}"/>
          </ac:cxnSpMkLst>
        </pc:cxnChg>
      </pc:sldChg>
      <pc:sldChg chg="modSp mod">
        <pc:chgData name="Csavarosbajszú Pixelbetyár" userId="7192c38303c7f57f" providerId="LiveId" clId="{A3E8B181-A504-40A7-A3FE-210289D787C7}" dt="2021-10-12T18:25:14.619" v="2396" actId="20577"/>
        <pc:sldMkLst>
          <pc:docMk/>
          <pc:sldMk cId="2360121852" sldId="259"/>
        </pc:sldMkLst>
        <pc:spChg chg="mod">
          <ac:chgData name="Csavarosbajszú Pixelbetyár" userId="7192c38303c7f57f" providerId="LiveId" clId="{A3E8B181-A504-40A7-A3FE-210289D787C7}" dt="2021-10-12T18:25:14.619" v="2396" actId="20577"/>
          <ac:spMkLst>
            <pc:docMk/>
            <pc:sldMk cId="2360121852" sldId="259"/>
            <ac:spMk id="2" creationId="{25AFDAC8-94D3-4BC5-B112-015F0A584EF5}"/>
          </ac:spMkLst>
        </pc:spChg>
        <pc:spChg chg="mod">
          <ac:chgData name="Csavarosbajszú Pixelbetyár" userId="7192c38303c7f57f" providerId="LiveId" clId="{A3E8B181-A504-40A7-A3FE-210289D787C7}" dt="2021-10-12T18:25:08.982" v="2379" actId="27636"/>
          <ac:spMkLst>
            <pc:docMk/>
            <pc:sldMk cId="2360121852" sldId="259"/>
            <ac:spMk id="3" creationId="{FD378E2D-DAA1-4D21-9DBA-2CEC80B606DF}"/>
          </ac:spMkLst>
        </pc:spChg>
      </pc:sldChg>
      <pc:sldChg chg="addSp delSp modSp new mod">
        <pc:chgData name="Csavarosbajszú Pixelbetyár" userId="7192c38303c7f57f" providerId="LiveId" clId="{A3E8B181-A504-40A7-A3FE-210289D787C7}" dt="2021-11-03T11:48:18.256" v="3246" actId="20577"/>
        <pc:sldMkLst>
          <pc:docMk/>
          <pc:sldMk cId="770046333" sldId="260"/>
        </pc:sldMkLst>
        <pc:spChg chg="mod">
          <ac:chgData name="Csavarosbajszú Pixelbetyár" userId="7192c38303c7f57f" providerId="LiveId" clId="{A3E8B181-A504-40A7-A3FE-210289D787C7}" dt="2021-10-12T18:25:24.047" v="2424" actId="20577"/>
          <ac:spMkLst>
            <pc:docMk/>
            <pc:sldMk cId="770046333" sldId="260"/>
            <ac:spMk id="2" creationId="{545C3C6B-EE8D-4AA7-ABF6-71A30C5122F4}"/>
          </ac:spMkLst>
        </pc:spChg>
        <pc:spChg chg="del mod">
          <ac:chgData name="Csavarosbajszú Pixelbetyár" userId="7192c38303c7f57f" providerId="LiveId" clId="{A3E8B181-A504-40A7-A3FE-210289D787C7}" dt="2021-10-12T18:27:58.003" v="2697" actId="478"/>
          <ac:spMkLst>
            <pc:docMk/>
            <pc:sldMk cId="770046333" sldId="260"/>
            <ac:spMk id="3" creationId="{3841928A-563E-4FB1-A97D-A0D8D0D4EA5E}"/>
          </ac:spMkLst>
        </pc:spChg>
        <pc:spChg chg="add del mod">
          <ac:chgData name="Csavarosbajszú Pixelbetyár" userId="7192c38303c7f57f" providerId="LiveId" clId="{A3E8B181-A504-40A7-A3FE-210289D787C7}" dt="2021-11-03T11:48:18.256" v="3246" actId="20577"/>
          <ac:spMkLst>
            <pc:docMk/>
            <pc:sldMk cId="770046333" sldId="260"/>
            <ac:spMk id="6" creationId="{AD2D7103-7DD8-4171-B656-508C531F5E30}"/>
          </ac:spMkLst>
        </pc:spChg>
        <pc:graphicFrameChg chg="add mod modGraphic">
          <ac:chgData name="Csavarosbajszú Pixelbetyár" userId="7192c38303c7f57f" providerId="LiveId" clId="{A3E8B181-A504-40A7-A3FE-210289D787C7}" dt="2021-11-03T11:40:13.145" v="3231" actId="21"/>
          <ac:graphicFrameMkLst>
            <pc:docMk/>
            <pc:sldMk cId="770046333" sldId="260"/>
            <ac:graphicFrameMk id="4" creationId="{1FDF8555-B5DF-4977-8221-A577BA2F9E53}"/>
          </ac:graphicFrameMkLst>
        </pc:graphicFrameChg>
      </pc:sldChg>
      <pc:sldChg chg="addSp delSp modSp new mod">
        <pc:chgData name="Csavarosbajszú Pixelbetyár" userId="7192c38303c7f57f" providerId="LiveId" clId="{A3E8B181-A504-40A7-A3FE-210289D787C7}" dt="2021-10-20T08:49:28.605" v="3227" actId="20577"/>
        <pc:sldMkLst>
          <pc:docMk/>
          <pc:sldMk cId="3193637749" sldId="261"/>
        </pc:sldMkLst>
        <pc:spChg chg="del">
          <ac:chgData name="Csavarosbajszú Pixelbetyár" userId="7192c38303c7f57f" providerId="LiveId" clId="{A3E8B181-A504-40A7-A3FE-210289D787C7}" dt="2021-10-19T09:43:14.569" v="3112" actId="478"/>
          <ac:spMkLst>
            <pc:docMk/>
            <pc:sldMk cId="3193637749" sldId="261"/>
            <ac:spMk id="2" creationId="{440E915C-4FBC-4D78-B897-3DC8DA62C835}"/>
          </ac:spMkLst>
        </pc:spChg>
        <pc:spChg chg="del">
          <ac:chgData name="Csavarosbajszú Pixelbetyár" userId="7192c38303c7f57f" providerId="LiveId" clId="{A3E8B181-A504-40A7-A3FE-210289D787C7}" dt="2021-10-19T09:43:13.679" v="3111" actId="478"/>
          <ac:spMkLst>
            <pc:docMk/>
            <pc:sldMk cId="3193637749" sldId="261"/>
            <ac:spMk id="3" creationId="{F89906FB-14CF-4F50-A178-E06CA2129CA0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5" creationId="{EECAAA16-CB93-4F8C-8624-F191482F4F41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6" creationId="{1A2E1A0F-B656-45A1-89DA-09E20486C7C5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7" creationId="{B962EBC7-EFD9-4010-8517-5E6CBB36B388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8" creationId="{F00A26E1-7C86-41AC-AA9D-83297E5D5BF0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9" creationId="{4E2EAA61-3DAD-4C54-BF0E-16E76A357339}"/>
          </ac:spMkLst>
        </pc:spChg>
        <pc:spChg chg="mod topLvl">
          <ac:chgData name="Csavarosbajszú Pixelbetyár" userId="7192c38303c7f57f" providerId="LiveId" clId="{A3E8B181-A504-40A7-A3FE-210289D787C7}" dt="2021-10-20T08:48:31.448" v="3207" actId="403"/>
          <ac:spMkLst>
            <pc:docMk/>
            <pc:sldMk cId="3193637749" sldId="261"/>
            <ac:spMk id="11" creationId="{3394B6A3-0DA6-48F1-80C6-A82E683298BD}"/>
          </ac:spMkLst>
        </pc:spChg>
        <pc:spChg chg="mod topLvl">
          <ac:chgData name="Csavarosbajszú Pixelbetyár" userId="7192c38303c7f57f" providerId="LiveId" clId="{A3E8B181-A504-40A7-A3FE-210289D787C7}" dt="2021-10-20T08:49:28.605" v="3227" actId="20577"/>
          <ac:spMkLst>
            <pc:docMk/>
            <pc:sldMk cId="3193637749" sldId="261"/>
            <ac:spMk id="12" creationId="{1125641D-9530-43FA-AEF2-2E8EC5E74B7F}"/>
          </ac:spMkLst>
        </pc:spChg>
        <pc:spChg chg="mod topLvl">
          <ac:chgData name="Csavarosbajszú Pixelbetyár" userId="7192c38303c7f57f" providerId="LiveId" clId="{A3E8B181-A504-40A7-A3FE-210289D787C7}" dt="2021-10-19T14:49:44.784" v="3174" actId="688"/>
          <ac:spMkLst>
            <pc:docMk/>
            <pc:sldMk cId="3193637749" sldId="261"/>
            <ac:spMk id="13" creationId="{2EE6E09D-A537-4ABE-8A22-9EFD8365C0A3}"/>
          </ac:spMkLst>
        </pc:spChg>
        <pc:spChg chg="mod topLvl">
          <ac:chgData name="Csavarosbajszú Pixelbetyár" userId="7192c38303c7f57f" providerId="LiveId" clId="{A3E8B181-A504-40A7-A3FE-210289D787C7}" dt="2021-10-20T08:48:27.845" v="3206" actId="404"/>
          <ac:spMkLst>
            <pc:docMk/>
            <pc:sldMk cId="3193637749" sldId="261"/>
            <ac:spMk id="14" creationId="{C4883BE5-01C6-4EE4-87D1-D30BCC105DD5}"/>
          </ac:spMkLst>
        </pc:spChg>
        <pc:spChg chg="mod topLvl">
          <ac:chgData name="Csavarosbajszú Pixelbetyár" userId="7192c38303c7f57f" providerId="LiveId" clId="{A3E8B181-A504-40A7-A3FE-210289D787C7}" dt="2021-10-20T08:49:02.501" v="3219" actId="121"/>
          <ac:spMkLst>
            <pc:docMk/>
            <pc:sldMk cId="3193637749" sldId="261"/>
            <ac:spMk id="15" creationId="{E0D18101-D6AC-4E65-B91B-306C4FADD5ED}"/>
          </ac:spMkLst>
        </pc:spChg>
        <pc:spChg chg="add del mod">
          <ac:chgData name="Csavarosbajszú Pixelbetyár" userId="7192c38303c7f57f" providerId="LiveId" clId="{A3E8B181-A504-40A7-A3FE-210289D787C7}" dt="2021-10-19T09:43:28.582" v="3118" actId="478"/>
          <ac:spMkLst>
            <pc:docMk/>
            <pc:sldMk cId="3193637749" sldId="261"/>
            <ac:spMk id="16" creationId="{BCE5DF61-0765-437A-8627-3FE6903942BE}"/>
          </ac:spMkLst>
        </pc:spChg>
        <pc:spChg chg="add del mod">
          <ac:chgData name="Csavarosbajszú Pixelbetyár" userId="7192c38303c7f57f" providerId="LiveId" clId="{A3E8B181-A504-40A7-A3FE-210289D787C7}" dt="2021-10-19T09:43:24.594" v="3116" actId="478"/>
          <ac:spMkLst>
            <pc:docMk/>
            <pc:sldMk cId="3193637749" sldId="261"/>
            <ac:spMk id="17" creationId="{B89FD268-08DE-4F03-BC57-A8EA207DD281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19" creationId="{E1E3C76F-4ADC-409E-BD02-C9BF811DA74E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20" creationId="{E1A53AEA-37B4-4CF4-985B-38FDF7E9C134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21" creationId="{897A5192-D9BB-45ED-A3E2-7D61BE82FADF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22" creationId="{A5B98A53-6DAC-4EDC-8D3B-05B82E99D418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23" creationId="{D73565AB-79D0-43B9-8730-EE8F6360AD23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24" creationId="{196DB378-1FBD-427F-A049-590C653C3696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25" creationId="{A3D8A14B-A6BF-4463-BDFD-FCCEA30A84A9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27" creationId="{B4F6AED4-3B56-412F-AF94-829FFDB04373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28" creationId="{AA4C7ABB-0C40-4308-8949-B1D36746C24D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29" creationId="{DD8D4939-0981-42B7-846A-0D10896D0A93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30" creationId="{95D31FED-91AB-40FB-9D4D-5FD7210C893D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31" creationId="{3D561182-3A82-4FF4-9A68-926D94F847DA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33" creationId="{D5E6232F-FE22-487B-96A0-660A95305EE6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34" creationId="{40CA01FC-4C65-4F83-AFC5-AE53A959720D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35" creationId="{A34D3052-856C-4530-8024-248A82FE0CAF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36" creationId="{19C7405B-936A-49C2-A0E0-33B503F6891D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37" creationId="{5EC3B97B-E0C8-4057-8887-59BB13A83283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38" creationId="{C95BEE03-4D1F-4CFD-942F-EC6FB8B20E73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40" creationId="{A40A2DFE-5032-49CC-B739-672D1B040EB8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41" creationId="{248757E1-F099-4DA5-87ED-2C12785AB2F5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42" creationId="{ADC7BA51-8DE0-44B1-B675-EF13A7D57BA1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43" creationId="{622A804F-7EF6-4BA4-8A9D-C20BC6A701DC}"/>
          </ac:spMkLst>
        </pc:spChg>
        <pc:spChg chg="mod">
          <ac:chgData name="Csavarosbajszú Pixelbetyár" userId="7192c38303c7f57f" providerId="LiveId" clId="{A3E8B181-A504-40A7-A3FE-210289D787C7}" dt="2021-10-20T08:48:10.714" v="3195" actId="404"/>
          <ac:spMkLst>
            <pc:docMk/>
            <pc:sldMk cId="3193637749" sldId="261"/>
            <ac:spMk id="45" creationId="{8E9667A5-A6F8-44A6-B104-05847BE48E72}"/>
          </ac:spMkLst>
        </pc:spChg>
        <pc:spChg chg="mod">
          <ac:chgData name="Csavarosbajszú Pixelbetyár" userId="7192c38303c7f57f" providerId="LiveId" clId="{A3E8B181-A504-40A7-A3FE-210289D787C7}" dt="2021-10-20T08:48:07.097" v="3194" actId="403"/>
          <ac:spMkLst>
            <pc:docMk/>
            <pc:sldMk cId="3193637749" sldId="261"/>
            <ac:spMk id="46" creationId="{F8CEAACC-0449-44EC-A0C1-D7DF5BB4EAF9}"/>
          </ac:spMkLst>
        </pc:spChg>
        <pc:spChg chg="mod">
          <ac:chgData name="Csavarosbajszú Pixelbetyár" userId="7192c38303c7f57f" providerId="LiveId" clId="{A3E8B181-A504-40A7-A3FE-210289D787C7}" dt="2021-10-20T08:47:31.286" v="3181" actId="404"/>
          <ac:spMkLst>
            <pc:docMk/>
            <pc:sldMk cId="3193637749" sldId="261"/>
            <ac:spMk id="47" creationId="{32A01DA3-5077-483D-8AD9-6EF103953C63}"/>
          </ac:spMkLst>
        </pc:spChg>
        <pc:spChg chg="mod">
          <ac:chgData name="Csavarosbajszú Pixelbetyár" userId="7192c38303c7f57f" providerId="LiveId" clId="{A3E8B181-A504-40A7-A3FE-210289D787C7}" dt="2021-10-20T08:47:28.245" v="3179" actId="404"/>
          <ac:spMkLst>
            <pc:docMk/>
            <pc:sldMk cId="3193637749" sldId="261"/>
            <ac:spMk id="48" creationId="{78B42AC9-6D21-434C-9541-8A2B515C1DC0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50" creationId="{C78FC85E-CA49-4320-AEBF-89674D59DDAB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51" creationId="{48069AB5-6943-420D-9704-2244D8EA49E5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52" creationId="{E2658AC8-3823-4C00-BE1C-168E994F17CB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53" creationId="{48133523-173A-496F-BE87-32439E1265DE}"/>
          </ac:spMkLst>
        </pc:spChg>
        <pc:spChg chg="add mod topLvl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54" creationId="{D91A010E-0063-4E37-BAAD-10A8371E178C}"/>
          </ac:spMkLst>
        </pc:spChg>
        <pc:spChg chg="add mod topLvl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55" creationId="{00807304-641A-4942-BAAE-B11C9EC0CC43}"/>
          </ac:spMkLst>
        </pc:spChg>
        <pc:spChg chg="add mod topLvl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56" creationId="{19B0BEF0-5B7B-4282-B677-243C05EE9B31}"/>
          </ac:spMkLst>
        </pc:spChg>
        <pc:spChg chg="add mod topLvl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57" creationId="{67CE7474-2B1A-47CF-9215-74644DCB10AF}"/>
          </ac:spMkLst>
        </pc:spChg>
        <pc:spChg chg="add mod topLvl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58" creationId="{A7D80B48-126E-4393-862C-4507726BE2F2}"/>
          </ac:spMkLst>
        </pc:spChg>
        <pc:spChg chg="add mod topLvl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59" creationId="{4C15A21D-A3B3-4D8E-A2D2-3EF4FDFA2184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62" creationId="{7C392AEE-8392-40F8-8866-0C60DC53B8CF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63" creationId="{6A3DE834-FE83-4DD3-82DB-36C26376AB1C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64" creationId="{C02C1F3A-A7F0-4363-A671-4FD9A85D9D6C}"/>
          </ac:spMkLst>
        </pc:spChg>
        <pc:spChg chg="add mod topLvl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65" creationId="{C7DC5EE0-6470-418F-8094-9AC1D4392387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67" creationId="{E4199A42-E3A8-4CF7-844D-A7539284B2C5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68" creationId="{1E33CFD5-0173-4D83-B758-367E3A510652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69" creationId="{63639059-9F0F-4EDE-8AB0-7FB607966879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70" creationId="{67567EAC-E450-4277-838E-50DC6F14C550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72" creationId="{41DCB400-8238-45FE-8A6C-BECE5CF13EC3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73" creationId="{C873E14C-8A53-4AC0-B944-D7AC4A38E077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74" creationId="{9DFF88A1-97B9-464B-B120-C27A97DD67A7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75" creationId="{008E0396-ABB0-49F9-9584-2AAAA44B31D6}"/>
          </ac:spMkLst>
        </pc:spChg>
        <pc:spChg chg="add mod topLvl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76" creationId="{D6355337-F65C-43B0-8091-388F98C53FD2}"/>
          </ac:spMkLst>
        </pc:spChg>
        <pc:spChg chg="add mod topLvl">
          <ac:chgData name="Csavarosbajszú Pixelbetyár" userId="7192c38303c7f57f" providerId="LiveId" clId="{A3E8B181-A504-40A7-A3FE-210289D787C7}" dt="2021-10-20T08:47:37.640" v="3184" actId="1076"/>
          <ac:spMkLst>
            <pc:docMk/>
            <pc:sldMk cId="3193637749" sldId="261"/>
            <ac:spMk id="77" creationId="{39BF09B5-B24E-43F4-8910-007CEDACF67B}"/>
          </ac:spMkLst>
        </pc:spChg>
        <pc:spChg chg="add mod topLvl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78" creationId="{47D3D91E-01F8-4760-9E4D-91BBA173C08B}"/>
          </ac:spMkLst>
        </pc:spChg>
        <pc:spChg chg="add mod topLvl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79" creationId="{55B87E93-F2B8-4944-8D17-681824B10597}"/>
          </ac:spMkLst>
        </pc:spChg>
        <pc:spChg chg="add mod topLvl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80" creationId="{4B3ED4EB-94EB-4407-8B23-572A69B5D560}"/>
          </ac:spMkLst>
        </pc:spChg>
        <pc:spChg chg="add mod topLvl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81" creationId="{6CBC0A18-511C-4001-884E-8DCF4E9D9857}"/>
          </ac:spMkLst>
        </pc:spChg>
        <pc:spChg chg="add mod topLvl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82" creationId="{9B4CDEC7-AE7F-49A0-A932-4467D95A3340}"/>
          </ac:spMkLst>
        </pc:spChg>
        <pc:spChg chg="add mod topLvl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83" creationId="{FB229849-A07E-4A8B-AE31-C348D72B932F}"/>
          </ac:spMkLst>
        </pc:spChg>
        <pc:spChg chg="add mod topLvl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84" creationId="{B5ADB870-543F-461E-B37E-2B059C50CADD}"/>
          </ac:spMkLst>
        </pc:spChg>
        <pc:spChg chg="add mod topLvl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85" creationId="{CFFEBD7A-F98A-4450-8092-F820A787A459}"/>
          </ac:spMkLst>
        </pc:spChg>
        <pc:spChg chg="add mod topLvl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86" creationId="{4CDD2C5B-E88E-47BB-85E7-A9648F2CAE17}"/>
          </ac:spMkLst>
        </pc:spChg>
        <pc:spChg chg="add mod topLvl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87" creationId="{F0A07C09-35B2-482E-A2C9-8734EEEA046A}"/>
          </ac:spMkLst>
        </pc:spChg>
        <pc:spChg chg="add mod topLvl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88" creationId="{20FDC097-99CC-4692-AF50-9BBC346551F7}"/>
          </ac:spMkLst>
        </pc:spChg>
        <pc:spChg chg="add del mod">
          <ac:chgData name="Csavarosbajszú Pixelbetyár" userId="7192c38303c7f57f" providerId="LiveId" clId="{A3E8B181-A504-40A7-A3FE-210289D787C7}" dt="2021-10-19T09:43:27.208" v="3117" actId="478"/>
          <ac:spMkLst>
            <pc:docMk/>
            <pc:sldMk cId="3193637749" sldId="261"/>
            <ac:spMk id="89" creationId="{651DEEE9-2B1A-4791-8374-9FFA25884112}"/>
          </ac:spMkLst>
        </pc:spChg>
        <pc:spChg chg="add del mod">
          <ac:chgData name="Csavarosbajszú Pixelbetyár" userId="7192c38303c7f57f" providerId="LiveId" clId="{A3E8B181-A504-40A7-A3FE-210289D787C7}" dt="2021-10-19T09:43:24.594" v="3116" actId="478"/>
          <ac:spMkLst>
            <pc:docMk/>
            <pc:sldMk cId="3193637749" sldId="261"/>
            <ac:spMk id="92" creationId="{CE6F06B8-E962-4506-AEDC-FEE50D5BDC2E}"/>
          </ac:spMkLst>
        </pc:spChg>
        <pc:spChg chg="add del mod">
          <ac:chgData name="Csavarosbajszú Pixelbetyár" userId="7192c38303c7f57f" providerId="LiveId" clId="{A3E8B181-A504-40A7-A3FE-210289D787C7}" dt="2021-10-19T09:43:35.166" v="3121" actId="478"/>
          <ac:spMkLst>
            <pc:docMk/>
            <pc:sldMk cId="3193637749" sldId="261"/>
            <ac:spMk id="95" creationId="{0D4A2276-AE84-4B51-8696-CEF493CC59AA}"/>
          </ac:spMkLst>
        </pc:spChg>
        <pc:spChg chg="add del mod">
          <ac:chgData name="Csavarosbajszú Pixelbetyár" userId="7192c38303c7f57f" providerId="LiveId" clId="{A3E8B181-A504-40A7-A3FE-210289D787C7}" dt="2021-10-19T09:43:36.685" v="3122" actId="478"/>
          <ac:spMkLst>
            <pc:docMk/>
            <pc:sldMk cId="3193637749" sldId="261"/>
            <ac:spMk id="96" creationId="{E554E5F1-92A1-4111-AAC9-D8B6F54ADC90}"/>
          </ac:spMkLst>
        </pc:spChg>
        <pc:spChg chg="add del mod">
          <ac:chgData name="Csavarosbajszú Pixelbetyár" userId="7192c38303c7f57f" providerId="LiveId" clId="{A3E8B181-A504-40A7-A3FE-210289D787C7}" dt="2021-10-19T09:43:34.257" v="3120" actId="478"/>
          <ac:spMkLst>
            <pc:docMk/>
            <pc:sldMk cId="3193637749" sldId="261"/>
            <ac:spMk id="97" creationId="{8694B6D8-EFAC-4152-9594-3649F10E6CCE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100" creationId="{FA48D896-3677-4690-B64E-796A30DDF512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102" creationId="{2CB46F87-83A4-4022-AB13-01286A790119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103" creationId="{EA5DA797-80E5-4E9D-89DD-2DA801E34858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104" creationId="{597F25ED-5276-41C7-AA3E-BE5E39DF77A7}"/>
          </ac:spMkLst>
        </pc:spChg>
        <pc:spChg chg="mod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105" creationId="{4DEB4069-70FF-465A-88DF-B0273A1ABF77}"/>
          </ac:spMkLst>
        </pc:spChg>
        <pc:spChg chg="add mod topLvl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106" creationId="{FD00AB3F-8AFA-420C-A008-7986DD2D89B0}"/>
          </ac:spMkLst>
        </pc:spChg>
        <pc:spChg chg="add mod topLvl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107" creationId="{DD73DE34-AED3-496A-A8ED-487912BF04FA}"/>
          </ac:spMkLst>
        </pc:spChg>
        <pc:spChg chg="add mod topLvl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108" creationId="{C4864C94-2D40-4035-A2A4-7579F4643457}"/>
          </ac:spMkLst>
        </pc:spChg>
        <pc:spChg chg="add mod topLvl">
          <ac:chgData name="Csavarosbajszú Pixelbetyár" userId="7192c38303c7f57f" providerId="LiveId" clId="{A3E8B181-A504-40A7-A3FE-210289D787C7}" dt="2021-10-19T14:49:43.886" v="3169" actId="165"/>
          <ac:spMkLst>
            <pc:docMk/>
            <pc:sldMk cId="3193637749" sldId="261"/>
            <ac:spMk id="109" creationId="{DBC01582-6013-4814-AC6D-C2F26961D57A}"/>
          </ac:spMkLst>
        </pc:spChg>
        <pc:spChg chg="add del mod">
          <ac:chgData name="Csavarosbajszú Pixelbetyár" userId="7192c38303c7f57f" providerId="LiveId" clId="{A3E8B181-A504-40A7-A3FE-210289D787C7}" dt="2021-10-19T09:43:43.866" v="3126" actId="478"/>
          <ac:spMkLst>
            <pc:docMk/>
            <pc:sldMk cId="3193637749" sldId="261"/>
            <ac:spMk id="110" creationId="{8F1C98E6-0D0B-4907-9612-38E9BC015D0C}"/>
          </ac:spMkLst>
        </pc:spChg>
        <pc:spChg chg="add del mod">
          <ac:chgData name="Csavarosbajszú Pixelbetyár" userId="7192c38303c7f57f" providerId="LiveId" clId="{A3E8B181-A504-40A7-A3FE-210289D787C7}" dt="2021-10-19T09:43:38.750" v="3123" actId="478"/>
          <ac:spMkLst>
            <pc:docMk/>
            <pc:sldMk cId="3193637749" sldId="261"/>
            <ac:spMk id="111" creationId="{1837550D-C280-420C-ABEE-7B8483A710C4}"/>
          </ac:spMkLst>
        </pc:spChg>
        <pc:spChg chg="add del mod">
          <ac:chgData name="Csavarosbajszú Pixelbetyár" userId="7192c38303c7f57f" providerId="LiveId" clId="{A3E8B181-A504-40A7-A3FE-210289D787C7}" dt="2021-10-19T09:43:44.858" v="3127" actId="478"/>
          <ac:spMkLst>
            <pc:docMk/>
            <pc:sldMk cId="3193637749" sldId="261"/>
            <ac:spMk id="115" creationId="{F718E131-71AB-48A4-8BB9-6563490BFE46}"/>
          </ac:spMkLst>
        </pc:spChg>
        <pc:grpChg chg="add mod topLvl">
          <ac:chgData name="Csavarosbajszú Pixelbetyár" userId="7192c38303c7f57f" providerId="LiveId" clId="{A3E8B181-A504-40A7-A3FE-210289D787C7}" dt="2021-10-19T14:49:43.886" v="3169" actId="165"/>
          <ac:grpSpMkLst>
            <pc:docMk/>
            <pc:sldMk cId="3193637749" sldId="261"/>
            <ac:grpSpMk id="4" creationId="{DF1A2229-5D90-4F25-A4FE-B50954A1C56F}"/>
          </ac:grpSpMkLst>
        </pc:grpChg>
        <pc:grpChg chg="add del mod topLvl">
          <ac:chgData name="Csavarosbajszú Pixelbetyár" userId="7192c38303c7f57f" providerId="LiveId" clId="{A3E8B181-A504-40A7-A3FE-210289D787C7}" dt="2021-10-19T14:49:43.886" v="3169" actId="165"/>
          <ac:grpSpMkLst>
            <pc:docMk/>
            <pc:sldMk cId="3193637749" sldId="261"/>
            <ac:grpSpMk id="10" creationId="{5144FFA0-8624-4C4C-9E6B-FF8550A70D7F}"/>
          </ac:grpSpMkLst>
        </pc:grpChg>
        <pc:grpChg chg="add mod topLvl">
          <ac:chgData name="Csavarosbajszú Pixelbetyár" userId="7192c38303c7f57f" providerId="LiveId" clId="{A3E8B181-A504-40A7-A3FE-210289D787C7}" dt="2021-10-19T14:49:43.886" v="3169" actId="165"/>
          <ac:grpSpMkLst>
            <pc:docMk/>
            <pc:sldMk cId="3193637749" sldId="261"/>
            <ac:grpSpMk id="18" creationId="{417D4355-3DBB-41C5-8128-807D8CBEBDFA}"/>
          </ac:grpSpMkLst>
        </pc:grpChg>
        <pc:grpChg chg="add mod topLvl">
          <ac:chgData name="Csavarosbajszú Pixelbetyár" userId="7192c38303c7f57f" providerId="LiveId" clId="{A3E8B181-A504-40A7-A3FE-210289D787C7}" dt="2021-10-19T14:49:43.886" v="3169" actId="165"/>
          <ac:grpSpMkLst>
            <pc:docMk/>
            <pc:sldMk cId="3193637749" sldId="261"/>
            <ac:grpSpMk id="26" creationId="{9D6523C5-AA75-45F1-B5AE-5DFCD3BC0557}"/>
          </ac:grpSpMkLst>
        </pc:grpChg>
        <pc:grpChg chg="add mod topLvl">
          <ac:chgData name="Csavarosbajszú Pixelbetyár" userId="7192c38303c7f57f" providerId="LiveId" clId="{A3E8B181-A504-40A7-A3FE-210289D787C7}" dt="2021-10-19T14:49:43.886" v="3169" actId="165"/>
          <ac:grpSpMkLst>
            <pc:docMk/>
            <pc:sldMk cId="3193637749" sldId="261"/>
            <ac:grpSpMk id="32" creationId="{E9E424EA-5E7C-43D9-86A8-79758D7BA31A}"/>
          </ac:grpSpMkLst>
        </pc:grpChg>
        <pc:grpChg chg="add mod topLvl">
          <ac:chgData name="Csavarosbajszú Pixelbetyár" userId="7192c38303c7f57f" providerId="LiveId" clId="{A3E8B181-A504-40A7-A3FE-210289D787C7}" dt="2021-10-19T14:49:43.886" v="3169" actId="165"/>
          <ac:grpSpMkLst>
            <pc:docMk/>
            <pc:sldMk cId="3193637749" sldId="261"/>
            <ac:grpSpMk id="39" creationId="{A8C59FAA-0AB8-4C8C-B571-CCF400CA3DA2}"/>
          </ac:grpSpMkLst>
        </pc:grpChg>
        <pc:grpChg chg="add mod topLvl">
          <ac:chgData name="Csavarosbajszú Pixelbetyár" userId="7192c38303c7f57f" providerId="LiveId" clId="{A3E8B181-A504-40A7-A3FE-210289D787C7}" dt="2021-10-19T14:49:43.886" v="3169" actId="165"/>
          <ac:grpSpMkLst>
            <pc:docMk/>
            <pc:sldMk cId="3193637749" sldId="261"/>
            <ac:grpSpMk id="44" creationId="{17152860-889B-4069-9DB9-C6CFA4A95DAA}"/>
          </ac:grpSpMkLst>
        </pc:grpChg>
        <pc:grpChg chg="add mod topLvl">
          <ac:chgData name="Csavarosbajszú Pixelbetyár" userId="7192c38303c7f57f" providerId="LiveId" clId="{A3E8B181-A504-40A7-A3FE-210289D787C7}" dt="2021-10-19T14:49:43.886" v="3169" actId="165"/>
          <ac:grpSpMkLst>
            <pc:docMk/>
            <pc:sldMk cId="3193637749" sldId="261"/>
            <ac:grpSpMk id="49" creationId="{17C8EBE6-36D6-4BF5-8151-4B28AFC4BF00}"/>
          </ac:grpSpMkLst>
        </pc:grpChg>
        <pc:grpChg chg="add mod topLvl">
          <ac:chgData name="Csavarosbajszú Pixelbetyár" userId="7192c38303c7f57f" providerId="LiveId" clId="{A3E8B181-A504-40A7-A3FE-210289D787C7}" dt="2021-10-19T14:49:43.886" v="3169" actId="165"/>
          <ac:grpSpMkLst>
            <pc:docMk/>
            <pc:sldMk cId="3193637749" sldId="261"/>
            <ac:grpSpMk id="60" creationId="{EF1B3058-AD9E-41FD-BF1F-735CFF36D94F}"/>
          </ac:grpSpMkLst>
        </pc:grpChg>
        <pc:grpChg chg="mod">
          <ac:chgData name="Csavarosbajszú Pixelbetyár" userId="7192c38303c7f57f" providerId="LiveId" clId="{A3E8B181-A504-40A7-A3FE-210289D787C7}" dt="2021-10-19T14:49:43.886" v="3169" actId="165"/>
          <ac:grpSpMkLst>
            <pc:docMk/>
            <pc:sldMk cId="3193637749" sldId="261"/>
            <ac:grpSpMk id="61" creationId="{031742E4-3FCB-42C6-8A09-388958D16B74}"/>
          </ac:grpSpMkLst>
        </pc:grpChg>
        <pc:grpChg chg="add mod topLvl">
          <ac:chgData name="Csavarosbajszú Pixelbetyár" userId="7192c38303c7f57f" providerId="LiveId" clId="{A3E8B181-A504-40A7-A3FE-210289D787C7}" dt="2021-10-19T14:49:43.886" v="3169" actId="165"/>
          <ac:grpSpMkLst>
            <pc:docMk/>
            <pc:sldMk cId="3193637749" sldId="261"/>
            <ac:grpSpMk id="66" creationId="{AFAD1619-4BBE-493E-9401-C9F7C6E8DF2D}"/>
          </ac:grpSpMkLst>
        </pc:grpChg>
        <pc:grpChg chg="add mod topLvl">
          <ac:chgData name="Csavarosbajszú Pixelbetyár" userId="7192c38303c7f57f" providerId="LiveId" clId="{A3E8B181-A504-40A7-A3FE-210289D787C7}" dt="2021-10-19T14:49:43.886" v="3169" actId="165"/>
          <ac:grpSpMkLst>
            <pc:docMk/>
            <pc:sldMk cId="3193637749" sldId="261"/>
            <ac:grpSpMk id="71" creationId="{C4D739E6-7EF7-4526-BFD3-D295323F2D58}"/>
          </ac:grpSpMkLst>
        </pc:grpChg>
        <pc:grpChg chg="add mod topLvl">
          <ac:chgData name="Csavarosbajszú Pixelbetyár" userId="7192c38303c7f57f" providerId="LiveId" clId="{A3E8B181-A504-40A7-A3FE-210289D787C7}" dt="2021-10-19T14:49:43.886" v="3169" actId="165"/>
          <ac:grpSpMkLst>
            <pc:docMk/>
            <pc:sldMk cId="3193637749" sldId="261"/>
            <ac:grpSpMk id="99" creationId="{C5362328-00EC-4C55-B95A-A7356ED418EB}"/>
          </ac:grpSpMkLst>
        </pc:grpChg>
        <pc:grpChg chg="mod">
          <ac:chgData name="Csavarosbajszú Pixelbetyár" userId="7192c38303c7f57f" providerId="LiveId" clId="{A3E8B181-A504-40A7-A3FE-210289D787C7}" dt="2021-10-19T14:49:43.886" v="3169" actId="165"/>
          <ac:grpSpMkLst>
            <pc:docMk/>
            <pc:sldMk cId="3193637749" sldId="261"/>
            <ac:grpSpMk id="101" creationId="{84609C04-6065-443B-AD01-3CDC64F99C3E}"/>
          </ac:grpSpMkLst>
        </pc:grpChg>
        <pc:grpChg chg="add del mod">
          <ac:chgData name="Csavarosbajszú Pixelbetyár" userId="7192c38303c7f57f" providerId="LiveId" clId="{A3E8B181-A504-40A7-A3FE-210289D787C7}" dt="2021-10-20T08:47:18.625" v="3175" actId="14100"/>
          <ac:grpSpMkLst>
            <pc:docMk/>
            <pc:sldMk cId="3193637749" sldId="261"/>
            <ac:grpSpMk id="116" creationId="{95D4FA66-0AF4-4F3A-BF09-93B8C4D0E5F9}"/>
          </ac:grpSpMkLst>
        </pc:grpChg>
        <pc:picChg chg="add del mod">
          <ac:chgData name="Csavarosbajszú Pixelbetyár" userId="7192c38303c7f57f" providerId="LiveId" clId="{A3E8B181-A504-40A7-A3FE-210289D787C7}" dt="2021-10-19T09:45:17.245" v="3131" actId="478"/>
          <ac:picMkLst>
            <pc:docMk/>
            <pc:sldMk cId="3193637749" sldId="261"/>
            <ac:picMk id="118" creationId="{458F6D6C-C392-49C8-8424-3535B29A79D0}"/>
          </ac:picMkLst>
        </pc:picChg>
        <pc:cxnChg chg="add del mod">
          <ac:chgData name="Csavarosbajszú Pixelbetyár" userId="7192c38303c7f57f" providerId="LiveId" clId="{A3E8B181-A504-40A7-A3FE-210289D787C7}" dt="2021-10-19T09:43:27.208" v="3117" actId="478"/>
          <ac:cxnSpMkLst>
            <pc:docMk/>
            <pc:sldMk cId="3193637749" sldId="261"/>
            <ac:cxnSpMk id="90" creationId="{0B0C509F-CC12-4939-9EA9-70C33B41254B}"/>
          </ac:cxnSpMkLst>
        </pc:cxnChg>
        <pc:cxnChg chg="add del mod">
          <ac:chgData name="Csavarosbajszú Pixelbetyár" userId="7192c38303c7f57f" providerId="LiveId" clId="{A3E8B181-A504-40A7-A3FE-210289D787C7}" dt="2021-10-19T09:43:24.594" v="3116" actId="478"/>
          <ac:cxnSpMkLst>
            <pc:docMk/>
            <pc:sldMk cId="3193637749" sldId="261"/>
            <ac:cxnSpMk id="91" creationId="{3869ED1A-15D5-44F1-B15E-CBF3724038DC}"/>
          </ac:cxnSpMkLst>
        </pc:cxnChg>
        <pc:cxnChg chg="add del mod">
          <ac:chgData name="Csavarosbajszú Pixelbetyár" userId="7192c38303c7f57f" providerId="LiveId" clId="{A3E8B181-A504-40A7-A3FE-210289D787C7}" dt="2021-10-19T09:43:31.063" v="3119" actId="478"/>
          <ac:cxnSpMkLst>
            <pc:docMk/>
            <pc:sldMk cId="3193637749" sldId="261"/>
            <ac:cxnSpMk id="93" creationId="{F7344907-799D-4867-A375-CF042D9A2FC1}"/>
          </ac:cxnSpMkLst>
        </pc:cxnChg>
        <pc:cxnChg chg="add del mod">
          <ac:chgData name="Csavarosbajszú Pixelbetyár" userId="7192c38303c7f57f" providerId="LiveId" clId="{A3E8B181-A504-40A7-A3FE-210289D787C7}" dt="2021-10-19T09:43:31.063" v="3119" actId="478"/>
          <ac:cxnSpMkLst>
            <pc:docMk/>
            <pc:sldMk cId="3193637749" sldId="261"/>
            <ac:cxnSpMk id="94" creationId="{3C9CE390-DFBB-49AC-9830-CE8CDBBEACE1}"/>
          </ac:cxnSpMkLst>
        </pc:cxnChg>
        <pc:cxnChg chg="add del mod">
          <ac:chgData name="Csavarosbajszú Pixelbetyár" userId="7192c38303c7f57f" providerId="LiveId" clId="{A3E8B181-A504-40A7-A3FE-210289D787C7}" dt="2021-10-19T09:43:31.063" v="3119" actId="478"/>
          <ac:cxnSpMkLst>
            <pc:docMk/>
            <pc:sldMk cId="3193637749" sldId="261"/>
            <ac:cxnSpMk id="98" creationId="{51AF03E0-8A37-457D-AE2F-61AEF6731383}"/>
          </ac:cxnSpMkLst>
        </pc:cxnChg>
        <pc:cxnChg chg="add del mod">
          <ac:chgData name="Csavarosbajszú Pixelbetyár" userId="7192c38303c7f57f" providerId="LiveId" clId="{A3E8B181-A504-40A7-A3FE-210289D787C7}" dt="2021-10-19T09:43:41.424" v="3124" actId="478"/>
          <ac:cxnSpMkLst>
            <pc:docMk/>
            <pc:sldMk cId="3193637749" sldId="261"/>
            <ac:cxnSpMk id="112" creationId="{594B87B5-97AB-4004-B5A4-49ECA87A6C63}"/>
          </ac:cxnSpMkLst>
        </pc:cxnChg>
        <pc:cxnChg chg="add del mod">
          <ac:chgData name="Csavarosbajszú Pixelbetyár" userId="7192c38303c7f57f" providerId="LiveId" clId="{A3E8B181-A504-40A7-A3FE-210289D787C7}" dt="2021-10-19T09:43:42.359" v="3125" actId="478"/>
          <ac:cxnSpMkLst>
            <pc:docMk/>
            <pc:sldMk cId="3193637749" sldId="261"/>
            <ac:cxnSpMk id="113" creationId="{8258537A-FD87-4D3A-86D0-6BA34A84C599}"/>
          </ac:cxnSpMkLst>
        </pc:cxnChg>
        <pc:cxnChg chg="add del mod">
          <ac:chgData name="Csavarosbajszú Pixelbetyár" userId="7192c38303c7f57f" providerId="LiveId" clId="{A3E8B181-A504-40A7-A3FE-210289D787C7}" dt="2021-10-19T09:43:41.424" v="3124" actId="478"/>
          <ac:cxnSpMkLst>
            <pc:docMk/>
            <pc:sldMk cId="3193637749" sldId="261"/>
            <ac:cxnSpMk id="114" creationId="{E244AF85-90C6-4E4C-8238-08041C385043}"/>
          </ac:cxnSpMkLst>
        </pc:cxnChg>
      </pc:sldChg>
    </pc:docChg>
  </pc:docChgLst>
  <pc:docChgLst>
    <pc:chgData name="Vágner Máté" userId="f02a5a17-7713-4468-896a-12a40daecc15" providerId="ADAL" clId="{AD8ADA64-EBE2-4C7E-8016-C664000A3308}"/>
    <pc:docChg chg="addSld modSld">
      <pc:chgData name="Vágner Máté" userId="f02a5a17-7713-4468-896a-12a40daecc15" providerId="ADAL" clId="{AD8ADA64-EBE2-4C7E-8016-C664000A3308}" dt="2021-10-12T16:24:33.741" v="59" actId="20577"/>
      <pc:docMkLst>
        <pc:docMk/>
      </pc:docMkLst>
      <pc:sldChg chg="modSp new mod">
        <pc:chgData name="Vágner Máté" userId="f02a5a17-7713-4468-896a-12a40daecc15" providerId="ADAL" clId="{AD8ADA64-EBE2-4C7E-8016-C664000A3308}" dt="2021-10-12T16:23:53.999" v="3" actId="20577"/>
        <pc:sldMkLst>
          <pc:docMk/>
          <pc:sldMk cId="3498842297" sldId="258"/>
        </pc:sldMkLst>
        <pc:spChg chg="mod">
          <ac:chgData name="Vágner Máté" userId="f02a5a17-7713-4468-896a-12a40daecc15" providerId="ADAL" clId="{AD8ADA64-EBE2-4C7E-8016-C664000A3308}" dt="2021-10-12T16:23:53.999" v="3" actId="20577"/>
          <ac:spMkLst>
            <pc:docMk/>
            <pc:sldMk cId="3498842297" sldId="258"/>
            <ac:spMk id="2" creationId="{8CB7DEF5-817E-4037-8FA8-7FB76E4B1BAE}"/>
          </ac:spMkLst>
        </pc:spChg>
      </pc:sldChg>
      <pc:sldChg chg="modSp new mod">
        <pc:chgData name="Vágner Máté" userId="f02a5a17-7713-4468-896a-12a40daecc15" providerId="ADAL" clId="{AD8ADA64-EBE2-4C7E-8016-C664000A3308}" dt="2021-10-12T16:24:33.741" v="59" actId="20577"/>
        <pc:sldMkLst>
          <pc:docMk/>
          <pc:sldMk cId="2360121852" sldId="259"/>
        </pc:sldMkLst>
        <pc:spChg chg="mod">
          <ac:chgData name="Vágner Máté" userId="f02a5a17-7713-4468-896a-12a40daecc15" providerId="ADAL" clId="{AD8ADA64-EBE2-4C7E-8016-C664000A3308}" dt="2021-10-12T16:24:04.140" v="14" actId="20577"/>
          <ac:spMkLst>
            <pc:docMk/>
            <pc:sldMk cId="2360121852" sldId="259"/>
            <ac:spMk id="2" creationId="{25AFDAC8-94D3-4BC5-B112-015F0A584EF5}"/>
          </ac:spMkLst>
        </pc:spChg>
        <pc:spChg chg="mod">
          <ac:chgData name="Vágner Máté" userId="f02a5a17-7713-4468-896a-12a40daecc15" providerId="ADAL" clId="{AD8ADA64-EBE2-4C7E-8016-C664000A3308}" dt="2021-10-12T16:24:33.741" v="59" actId="20577"/>
          <ac:spMkLst>
            <pc:docMk/>
            <pc:sldMk cId="2360121852" sldId="259"/>
            <ac:spMk id="3" creationId="{FD378E2D-DAA1-4D21-9DBA-2CEC80B606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C34411-0275-48B1-8A40-7B9EF955C5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Ház termikus ellenállása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66C9188-567C-4510-9031-F53282652B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Okosház projekt – Vágner Máté – CHIYE1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14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C81D2F-A25E-4A8F-B9C0-645CB240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8819CE-F49A-4D7B-9441-D8AB8EA1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Múlt héten a világom szimulálásáról számoltam be.</a:t>
            </a:r>
          </a:p>
          <a:p>
            <a:r>
              <a:rPr lang="hu-HU" dirty="0"/>
              <a:t>A fűtési rendszer szimulálásához szükséges a szimulálni kívánt ház termikus ellenállása és pár konstans érték ismerete.</a:t>
            </a:r>
          </a:p>
          <a:p>
            <a:r>
              <a:rPr lang="hu-HU" dirty="0"/>
              <a:t>Ehhez tudnom kell a ház méreteit, azon belül a falak és ablakok űrtartalmát.</a:t>
            </a:r>
          </a:p>
          <a:p>
            <a:r>
              <a:rPr lang="hu-HU" dirty="0"/>
              <a:t>Házunk kétszintes lesz, szimulálásuk külön fog történni.</a:t>
            </a:r>
          </a:p>
          <a:p>
            <a:pPr lvl="1"/>
            <a:r>
              <a:rPr lang="hu-HU" dirty="0"/>
              <a:t>Egy emeleti hőmérés félrevezethet minket a szintek fűtési igényéről.</a:t>
            </a:r>
          </a:p>
          <a:p>
            <a:pPr lvl="1"/>
            <a:r>
              <a:rPr lang="hu-HU" dirty="0"/>
              <a:t>Ehhez feltesszük, hogy a hőmérséklet a két emelet között minél kisebb mértékben keveredik, pl. a lépcsőfolyosónak zárható ajtói vannak</a:t>
            </a:r>
          </a:p>
          <a:p>
            <a:r>
              <a:rPr lang="hu-HU" dirty="0"/>
              <a:t>A falaknak csak a 20 cm-es üveggyapot szigetelését, és az ablakok 2 cm-es vastagságát fogom számolni.</a:t>
            </a:r>
          </a:p>
        </p:txBody>
      </p:sp>
    </p:spTree>
    <p:extLst>
      <p:ext uri="{BB962C8B-B14F-4D97-AF65-F5344CB8AC3E}">
        <p14:creationId xmlns:p14="http://schemas.microsoft.com/office/powerpoint/2010/main" val="293254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007C23AC-E50B-4F1E-A801-0CB77A80AFCE}"/>
              </a:ext>
            </a:extLst>
          </p:cNvPr>
          <p:cNvGrpSpPr/>
          <p:nvPr/>
        </p:nvGrpSpPr>
        <p:grpSpPr>
          <a:xfrm>
            <a:off x="3874777" y="3018216"/>
            <a:ext cx="1328479" cy="764330"/>
            <a:chOff x="3849332" y="3009029"/>
            <a:chExt cx="1328479" cy="764330"/>
          </a:xfrm>
        </p:grpSpPr>
        <p:sp>
          <p:nvSpPr>
            <p:cNvPr id="137" name="Téglalap 136">
              <a:extLst>
                <a:ext uri="{FF2B5EF4-FFF2-40B4-BE49-F238E27FC236}">
                  <a16:creationId xmlns:a16="http://schemas.microsoft.com/office/drawing/2014/main" id="{F6970276-19B8-4129-89FC-76B0A3982D8F}"/>
                </a:ext>
              </a:extLst>
            </p:cNvPr>
            <p:cNvSpPr/>
            <p:nvPr/>
          </p:nvSpPr>
          <p:spPr>
            <a:xfrm>
              <a:off x="3849332" y="3554168"/>
              <a:ext cx="1215006" cy="219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17F3820B-A537-4F6D-AF14-7A2AF4E7966F}"/>
                </a:ext>
              </a:extLst>
            </p:cNvPr>
            <p:cNvSpPr/>
            <p:nvPr/>
          </p:nvSpPr>
          <p:spPr>
            <a:xfrm>
              <a:off x="3875312" y="3418714"/>
              <a:ext cx="1215006" cy="219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24" name="Téglalap 123">
              <a:extLst>
                <a:ext uri="{FF2B5EF4-FFF2-40B4-BE49-F238E27FC236}">
                  <a16:creationId xmlns:a16="http://schemas.microsoft.com/office/drawing/2014/main" id="{130E3966-3D76-49F5-B3DD-37298BCCDC09}"/>
                </a:ext>
              </a:extLst>
            </p:cNvPr>
            <p:cNvSpPr/>
            <p:nvPr/>
          </p:nvSpPr>
          <p:spPr>
            <a:xfrm>
              <a:off x="3906911" y="3298896"/>
              <a:ext cx="1215006" cy="219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36" name="Téglalap 135">
              <a:extLst>
                <a:ext uri="{FF2B5EF4-FFF2-40B4-BE49-F238E27FC236}">
                  <a16:creationId xmlns:a16="http://schemas.microsoft.com/office/drawing/2014/main" id="{3F1D0E35-EAAF-458F-9CDF-3A0401CC6898}"/>
                </a:ext>
              </a:extLst>
            </p:cNvPr>
            <p:cNvSpPr/>
            <p:nvPr/>
          </p:nvSpPr>
          <p:spPr>
            <a:xfrm>
              <a:off x="3941631" y="3164513"/>
              <a:ext cx="1215006" cy="219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30" name="Téglalap 129">
              <a:extLst>
                <a:ext uri="{FF2B5EF4-FFF2-40B4-BE49-F238E27FC236}">
                  <a16:creationId xmlns:a16="http://schemas.microsoft.com/office/drawing/2014/main" id="{D2482097-40E6-4E59-900F-C64CD76DF93C}"/>
                </a:ext>
              </a:extLst>
            </p:cNvPr>
            <p:cNvSpPr/>
            <p:nvPr/>
          </p:nvSpPr>
          <p:spPr>
            <a:xfrm>
              <a:off x="3962805" y="3009029"/>
              <a:ext cx="1215006" cy="219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51" name="Csoportba foglalás 50">
            <a:extLst>
              <a:ext uri="{FF2B5EF4-FFF2-40B4-BE49-F238E27FC236}">
                <a16:creationId xmlns:a16="http://schemas.microsoft.com/office/drawing/2014/main" id="{B71C3E21-AEEC-4300-ACB4-0D57063C17E4}"/>
              </a:ext>
            </a:extLst>
          </p:cNvPr>
          <p:cNvGrpSpPr/>
          <p:nvPr/>
        </p:nvGrpSpPr>
        <p:grpSpPr>
          <a:xfrm>
            <a:off x="484543" y="3791823"/>
            <a:ext cx="8833449" cy="2323751"/>
            <a:chOff x="484543" y="4211273"/>
            <a:chExt cx="8833449" cy="2323751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E1409C95-B25D-496C-AF4D-614984BD5D31}"/>
                </a:ext>
              </a:extLst>
            </p:cNvPr>
            <p:cNvSpPr/>
            <p:nvPr/>
          </p:nvSpPr>
          <p:spPr>
            <a:xfrm>
              <a:off x="6310848" y="4211274"/>
              <a:ext cx="3007143" cy="232375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  <a:p>
              <a:pPr algn="ctr"/>
              <a:endParaRPr lang="hu-HU" dirty="0"/>
            </a:p>
            <a:p>
              <a:pPr algn="ctr"/>
              <a:endParaRPr lang="hu-HU" dirty="0"/>
            </a:p>
            <a:p>
              <a:endParaRPr lang="hu-HU" dirty="0"/>
            </a:p>
            <a:p>
              <a:endParaRPr lang="hu-HU" dirty="0"/>
            </a:p>
            <a:p>
              <a:r>
                <a:rPr lang="hu-HU" dirty="0"/>
                <a:t>	Nappali</a:t>
              </a:r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0024E3F6-C1E3-49FB-94BF-1FBD5F5A4615}"/>
                </a:ext>
              </a:extLst>
            </p:cNvPr>
            <p:cNvSpPr/>
            <p:nvPr/>
          </p:nvSpPr>
          <p:spPr>
            <a:xfrm>
              <a:off x="484543" y="4211274"/>
              <a:ext cx="3374549" cy="232375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  <a:p>
              <a:pPr algn="ctr"/>
              <a:r>
                <a:rPr lang="hu-HU" dirty="0"/>
                <a:t>        Konyha, étkező</a:t>
              </a:r>
            </a:p>
            <a:p>
              <a:pPr algn="ctr"/>
              <a:endParaRPr lang="hu-HU" dirty="0"/>
            </a:p>
            <a:p>
              <a:pPr algn="ctr"/>
              <a:endParaRPr lang="hu-HU" dirty="0"/>
            </a:p>
            <a:p>
              <a:pPr algn="ctr"/>
              <a:endParaRPr lang="hu-HU" dirty="0"/>
            </a:p>
            <a:p>
              <a:pPr algn="ctr"/>
              <a:endParaRPr lang="hu-HU" dirty="0"/>
            </a:p>
          </p:txBody>
        </p:sp>
        <p:sp>
          <p:nvSpPr>
            <p:cNvPr id="18" name="L alak 17">
              <a:extLst>
                <a:ext uri="{FF2B5EF4-FFF2-40B4-BE49-F238E27FC236}">
                  <a16:creationId xmlns:a16="http://schemas.microsoft.com/office/drawing/2014/main" id="{C8A0965C-0C8D-46D9-8532-8B8BDDE2E1AC}"/>
                </a:ext>
              </a:extLst>
            </p:cNvPr>
            <p:cNvSpPr/>
            <p:nvPr/>
          </p:nvSpPr>
          <p:spPr>
            <a:xfrm>
              <a:off x="3859092" y="4211273"/>
              <a:ext cx="2448806" cy="2319557"/>
            </a:xfrm>
            <a:prstGeom prst="corner">
              <a:avLst>
                <a:gd name="adj1" fmla="val 33002"/>
                <a:gd name="adj2" fmla="val 521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hu-HU" dirty="0"/>
                <a:t>Folyosó	</a:t>
              </a:r>
            </a:p>
          </p:txBody>
        </p:sp>
        <p:sp>
          <p:nvSpPr>
            <p:cNvPr id="28" name="Téglalap 27">
              <a:extLst>
                <a:ext uri="{FF2B5EF4-FFF2-40B4-BE49-F238E27FC236}">
                  <a16:creationId xmlns:a16="http://schemas.microsoft.com/office/drawing/2014/main" id="{4F72909B-4FFE-4D98-BB00-4D252267CB47}"/>
                </a:ext>
              </a:extLst>
            </p:cNvPr>
            <p:cNvSpPr/>
            <p:nvPr/>
          </p:nvSpPr>
          <p:spPr>
            <a:xfrm>
              <a:off x="7969542" y="5752750"/>
              <a:ext cx="1348450" cy="778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Bejárat</a:t>
              </a:r>
            </a:p>
          </p:txBody>
        </p:sp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E5B32757-4518-4FB5-843D-FCBCEEDFBBF1}"/>
                </a:ext>
              </a:extLst>
            </p:cNvPr>
            <p:cNvSpPr/>
            <p:nvPr/>
          </p:nvSpPr>
          <p:spPr>
            <a:xfrm>
              <a:off x="5077388" y="4211274"/>
              <a:ext cx="1230510" cy="1541476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200" dirty="0"/>
            </a:p>
            <a:p>
              <a:pPr algn="r"/>
              <a:r>
                <a:rPr lang="hu-HU" dirty="0"/>
                <a:t>Mosdó</a:t>
              </a:r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8CB7DEF5-817E-4037-8FA8-7FB76E4B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13" y="7100"/>
            <a:ext cx="1064496" cy="688595"/>
          </a:xfrm>
        </p:spPr>
        <p:txBody>
          <a:bodyPr/>
          <a:lstStyle/>
          <a:p>
            <a:r>
              <a:rPr lang="hu-HU" dirty="0"/>
              <a:t>Ház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66A8B910-9225-438F-87B4-FD6A8137D6AC}"/>
              </a:ext>
            </a:extLst>
          </p:cNvPr>
          <p:cNvSpPr txBox="1"/>
          <p:nvPr/>
        </p:nvSpPr>
        <p:spPr>
          <a:xfrm>
            <a:off x="9311916" y="3809216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Földszint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20E8D150-4941-4E77-B526-E813B7B9C9CD}"/>
              </a:ext>
            </a:extLst>
          </p:cNvPr>
          <p:cNvSpPr txBox="1"/>
          <p:nvPr/>
        </p:nvSpPr>
        <p:spPr>
          <a:xfrm>
            <a:off x="8480278" y="2644412"/>
            <a:ext cx="1522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1. emelet</a:t>
            </a:r>
          </a:p>
        </p:txBody>
      </p:sp>
      <p:grpSp>
        <p:nvGrpSpPr>
          <p:cNvPr id="26" name="Csoportba foglalás 25">
            <a:extLst>
              <a:ext uri="{FF2B5EF4-FFF2-40B4-BE49-F238E27FC236}">
                <a16:creationId xmlns:a16="http://schemas.microsoft.com/office/drawing/2014/main" id="{B761233C-055F-4718-90EA-C8679BFCAB2F}"/>
              </a:ext>
            </a:extLst>
          </p:cNvPr>
          <p:cNvGrpSpPr/>
          <p:nvPr/>
        </p:nvGrpSpPr>
        <p:grpSpPr>
          <a:xfrm>
            <a:off x="909104" y="4853030"/>
            <a:ext cx="1507065" cy="1004582"/>
            <a:chOff x="627000" y="5432920"/>
            <a:chExt cx="1507065" cy="1004582"/>
          </a:xfrm>
        </p:grpSpPr>
        <p:sp>
          <p:nvSpPr>
            <p:cNvPr id="19" name="Téglalap: lekerekített 18">
              <a:extLst>
                <a:ext uri="{FF2B5EF4-FFF2-40B4-BE49-F238E27FC236}">
                  <a16:creationId xmlns:a16="http://schemas.microsoft.com/office/drawing/2014/main" id="{C8A91266-5697-40B5-8884-4B3968C283E9}"/>
                </a:ext>
              </a:extLst>
            </p:cNvPr>
            <p:cNvSpPr/>
            <p:nvPr/>
          </p:nvSpPr>
          <p:spPr>
            <a:xfrm>
              <a:off x="848999" y="5652083"/>
              <a:ext cx="1062140" cy="56416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Téglalap 19">
              <a:extLst>
                <a:ext uri="{FF2B5EF4-FFF2-40B4-BE49-F238E27FC236}">
                  <a16:creationId xmlns:a16="http://schemas.microsoft.com/office/drawing/2014/main" id="{E52A99BB-4C3E-448C-864D-40A3BA0A8EE3}"/>
                </a:ext>
              </a:extLst>
            </p:cNvPr>
            <p:cNvSpPr/>
            <p:nvPr/>
          </p:nvSpPr>
          <p:spPr>
            <a:xfrm>
              <a:off x="969392" y="5432920"/>
              <a:ext cx="251670" cy="123738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350166D1-F758-4059-BA07-3D856D47A0E0}"/>
                </a:ext>
              </a:extLst>
            </p:cNvPr>
            <p:cNvSpPr/>
            <p:nvPr/>
          </p:nvSpPr>
          <p:spPr>
            <a:xfrm>
              <a:off x="1452705" y="5439212"/>
              <a:ext cx="251670" cy="123738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Téglalap 21">
              <a:extLst>
                <a:ext uri="{FF2B5EF4-FFF2-40B4-BE49-F238E27FC236}">
                  <a16:creationId xmlns:a16="http://schemas.microsoft.com/office/drawing/2014/main" id="{F072214B-1A7C-47DD-9D1C-80686DDF9937}"/>
                </a:ext>
              </a:extLst>
            </p:cNvPr>
            <p:cNvSpPr/>
            <p:nvPr/>
          </p:nvSpPr>
          <p:spPr>
            <a:xfrm>
              <a:off x="965661" y="6313764"/>
              <a:ext cx="251670" cy="123738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" name="Téglalap 22">
              <a:extLst>
                <a:ext uri="{FF2B5EF4-FFF2-40B4-BE49-F238E27FC236}">
                  <a16:creationId xmlns:a16="http://schemas.microsoft.com/office/drawing/2014/main" id="{60BDB272-8E01-4672-9BC1-C8EA941F5726}"/>
                </a:ext>
              </a:extLst>
            </p:cNvPr>
            <p:cNvSpPr/>
            <p:nvPr/>
          </p:nvSpPr>
          <p:spPr>
            <a:xfrm>
              <a:off x="1446779" y="6305376"/>
              <a:ext cx="251670" cy="123738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5545D99C-89A3-4E0C-8606-860EE93EEAC2}"/>
                </a:ext>
              </a:extLst>
            </p:cNvPr>
            <p:cNvSpPr/>
            <p:nvPr/>
          </p:nvSpPr>
          <p:spPr>
            <a:xfrm rot="5400000">
              <a:off x="563034" y="5872294"/>
              <a:ext cx="251670" cy="123738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08A861BB-45C3-4184-8BB6-405179376AC3}"/>
                </a:ext>
              </a:extLst>
            </p:cNvPr>
            <p:cNvSpPr/>
            <p:nvPr/>
          </p:nvSpPr>
          <p:spPr>
            <a:xfrm rot="5400000">
              <a:off x="1946361" y="5872294"/>
              <a:ext cx="251670" cy="123738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422D682E-6523-40E6-996D-51FBB76B43DF}"/>
              </a:ext>
            </a:extLst>
          </p:cNvPr>
          <p:cNvGrpSpPr/>
          <p:nvPr/>
        </p:nvGrpSpPr>
        <p:grpSpPr>
          <a:xfrm>
            <a:off x="6627518" y="4058391"/>
            <a:ext cx="1165604" cy="918377"/>
            <a:chOff x="7233641" y="4580606"/>
            <a:chExt cx="1165604" cy="918377"/>
          </a:xfrm>
        </p:grpSpPr>
        <p:sp>
          <p:nvSpPr>
            <p:cNvPr id="29" name="Téglalap 28">
              <a:extLst>
                <a:ext uri="{FF2B5EF4-FFF2-40B4-BE49-F238E27FC236}">
                  <a16:creationId xmlns:a16="http://schemas.microsoft.com/office/drawing/2014/main" id="{7C0F9B04-1197-49C4-AAB7-89FBBAAB8A69}"/>
                </a:ext>
              </a:extLst>
            </p:cNvPr>
            <p:cNvSpPr/>
            <p:nvPr/>
          </p:nvSpPr>
          <p:spPr>
            <a:xfrm>
              <a:off x="7233641" y="4580606"/>
              <a:ext cx="1165604" cy="184666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0" name="Téglalap: lekerekített 29">
              <a:extLst>
                <a:ext uri="{FF2B5EF4-FFF2-40B4-BE49-F238E27FC236}">
                  <a16:creationId xmlns:a16="http://schemas.microsoft.com/office/drawing/2014/main" id="{1ABEAF1C-1BCB-4504-9F90-48719240D3BD}"/>
                </a:ext>
              </a:extLst>
            </p:cNvPr>
            <p:cNvSpPr/>
            <p:nvPr/>
          </p:nvSpPr>
          <p:spPr>
            <a:xfrm>
              <a:off x="7291226" y="5053679"/>
              <a:ext cx="1008544" cy="437964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" name="Téglalap: lekerekített 30">
              <a:extLst>
                <a:ext uri="{FF2B5EF4-FFF2-40B4-BE49-F238E27FC236}">
                  <a16:creationId xmlns:a16="http://schemas.microsoft.com/office/drawing/2014/main" id="{625B5E13-C530-4F5C-9BD6-62158B945703}"/>
                </a:ext>
              </a:extLst>
            </p:cNvPr>
            <p:cNvSpPr/>
            <p:nvPr/>
          </p:nvSpPr>
          <p:spPr>
            <a:xfrm>
              <a:off x="7233641" y="5053498"/>
              <a:ext cx="157105" cy="437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Téglalap: lekerekített 31">
              <a:extLst>
                <a:ext uri="{FF2B5EF4-FFF2-40B4-BE49-F238E27FC236}">
                  <a16:creationId xmlns:a16="http://schemas.microsoft.com/office/drawing/2014/main" id="{178C5321-928C-4DD4-B18B-3F33044FDEF0}"/>
                </a:ext>
              </a:extLst>
            </p:cNvPr>
            <p:cNvSpPr/>
            <p:nvPr/>
          </p:nvSpPr>
          <p:spPr>
            <a:xfrm>
              <a:off x="8179911" y="5046158"/>
              <a:ext cx="157105" cy="437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3" name="Téglalap: lekerekített 32">
              <a:extLst>
                <a:ext uri="{FF2B5EF4-FFF2-40B4-BE49-F238E27FC236}">
                  <a16:creationId xmlns:a16="http://schemas.microsoft.com/office/drawing/2014/main" id="{7185BD55-BFC4-436A-AF88-0290CD6F7896}"/>
                </a:ext>
              </a:extLst>
            </p:cNvPr>
            <p:cNvSpPr/>
            <p:nvPr/>
          </p:nvSpPr>
          <p:spPr>
            <a:xfrm>
              <a:off x="7233641" y="5396218"/>
              <a:ext cx="1103375" cy="1027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4" name="Csoportba foglalás 43">
            <a:extLst>
              <a:ext uri="{FF2B5EF4-FFF2-40B4-BE49-F238E27FC236}">
                <a16:creationId xmlns:a16="http://schemas.microsoft.com/office/drawing/2014/main" id="{C04849D7-1F1C-4EFF-ADB1-C00B3509F443}"/>
              </a:ext>
            </a:extLst>
          </p:cNvPr>
          <p:cNvGrpSpPr/>
          <p:nvPr/>
        </p:nvGrpSpPr>
        <p:grpSpPr>
          <a:xfrm>
            <a:off x="3921888" y="5249344"/>
            <a:ext cx="765496" cy="771916"/>
            <a:chOff x="3884351" y="5531731"/>
            <a:chExt cx="846323" cy="900783"/>
          </a:xfrm>
        </p:grpSpPr>
        <p:sp>
          <p:nvSpPr>
            <p:cNvPr id="35" name="Ellipszis 34">
              <a:extLst>
                <a:ext uri="{FF2B5EF4-FFF2-40B4-BE49-F238E27FC236}">
                  <a16:creationId xmlns:a16="http://schemas.microsoft.com/office/drawing/2014/main" id="{60447B43-EF4F-4893-85DE-3333A32884BF}"/>
                </a:ext>
              </a:extLst>
            </p:cNvPr>
            <p:cNvSpPr/>
            <p:nvPr/>
          </p:nvSpPr>
          <p:spPr>
            <a:xfrm>
              <a:off x="4068989" y="5767339"/>
              <a:ext cx="451437" cy="46329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" name="Ellipszis 35">
              <a:extLst>
                <a:ext uri="{FF2B5EF4-FFF2-40B4-BE49-F238E27FC236}">
                  <a16:creationId xmlns:a16="http://schemas.microsoft.com/office/drawing/2014/main" id="{95C28D5B-0C40-485C-B511-E03DDB626E2F}"/>
                </a:ext>
              </a:extLst>
            </p:cNvPr>
            <p:cNvSpPr/>
            <p:nvPr/>
          </p:nvSpPr>
          <p:spPr>
            <a:xfrm>
              <a:off x="3938883" y="6198925"/>
              <a:ext cx="181505" cy="19663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9" name="Ellipszis 38">
              <a:extLst>
                <a:ext uri="{FF2B5EF4-FFF2-40B4-BE49-F238E27FC236}">
                  <a16:creationId xmlns:a16="http://schemas.microsoft.com/office/drawing/2014/main" id="{3AC85E9D-2D56-405E-B860-A321E7A8849F}"/>
                </a:ext>
              </a:extLst>
            </p:cNvPr>
            <p:cNvSpPr/>
            <p:nvPr/>
          </p:nvSpPr>
          <p:spPr>
            <a:xfrm>
              <a:off x="4549169" y="5846839"/>
              <a:ext cx="181505" cy="19663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" name="Ellipszis 40">
              <a:extLst>
                <a:ext uri="{FF2B5EF4-FFF2-40B4-BE49-F238E27FC236}">
                  <a16:creationId xmlns:a16="http://schemas.microsoft.com/office/drawing/2014/main" id="{D1854827-BBD6-4663-B92E-2DEF0454778E}"/>
                </a:ext>
              </a:extLst>
            </p:cNvPr>
            <p:cNvSpPr/>
            <p:nvPr/>
          </p:nvSpPr>
          <p:spPr>
            <a:xfrm>
              <a:off x="4233187" y="5531731"/>
              <a:ext cx="181505" cy="19663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" name="Ellipszis 41">
              <a:extLst>
                <a:ext uri="{FF2B5EF4-FFF2-40B4-BE49-F238E27FC236}">
                  <a16:creationId xmlns:a16="http://schemas.microsoft.com/office/drawing/2014/main" id="{CD6018DF-76A6-4E22-8052-8D8A1FAA5766}"/>
                </a:ext>
              </a:extLst>
            </p:cNvPr>
            <p:cNvSpPr/>
            <p:nvPr/>
          </p:nvSpPr>
          <p:spPr>
            <a:xfrm>
              <a:off x="4353292" y="6235880"/>
              <a:ext cx="181505" cy="19663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" name="Ellipszis 42">
              <a:extLst>
                <a:ext uri="{FF2B5EF4-FFF2-40B4-BE49-F238E27FC236}">
                  <a16:creationId xmlns:a16="http://schemas.microsoft.com/office/drawing/2014/main" id="{6FE79AF9-BAE0-4ADB-B94A-9852D600902D}"/>
                </a:ext>
              </a:extLst>
            </p:cNvPr>
            <p:cNvSpPr/>
            <p:nvPr/>
          </p:nvSpPr>
          <p:spPr>
            <a:xfrm>
              <a:off x="3884351" y="5756263"/>
              <a:ext cx="181505" cy="196634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0" name="Csoportba foglalás 49">
            <a:extLst>
              <a:ext uri="{FF2B5EF4-FFF2-40B4-BE49-F238E27FC236}">
                <a16:creationId xmlns:a16="http://schemas.microsoft.com/office/drawing/2014/main" id="{F0DABDC9-51A1-4AA3-8295-CCEFF24FC6F2}"/>
              </a:ext>
            </a:extLst>
          </p:cNvPr>
          <p:cNvGrpSpPr/>
          <p:nvPr/>
        </p:nvGrpSpPr>
        <p:grpSpPr>
          <a:xfrm>
            <a:off x="8400553" y="4058391"/>
            <a:ext cx="764684" cy="801654"/>
            <a:chOff x="8332910" y="4448001"/>
            <a:chExt cx="764684" cy="801654"/>
          </a:xfrm>
        </p:grpSpPr>
        <p:sp>
          <p:nvSpPr>
            <p:cNvPr id="45" name="Körszelet 44">
              <a:extLst>
                <a:ext uri="{FF2B5EF4-FFF2-40B4-BE49-F238E27FC236}">
                  <a16:creationId xmlns:a16="http://schemas.microsoft.com/office/drawing/2014/main" id="{7D24D985-0DF0-4DD4-985A-5CBB55200BC6}"/>
                </a:ext>
              </a:extLst>
            </p:cNvPr>
            <p:cNvSpPr/>
            <p:nvPr/>
          </p:nvSpPr>
          <p:spPr>
            <a:xfrm rot="8184702">
              <a:off x="8627095" y="4448001"/>
              <a:ext cx="470499" cy="498620"/>
            </a:xfrm>
            <a:prstGeom prst="chord">
              <a:avLst>
                <a:gd name="adj1" fmla="val 4871981"/>
                <a:gd name="adj2" fmla="val 17636070"/>
              </a:avLst>
            </a:prstGeom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prst="slope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7" name="Ellipszis 46">
              <a:extLst>
                <a:ext uri="{FF2B5EF4-FFF2-40B4-BE49-F238E27FC236}">
                  <a16:creationId xmlns:a16="http://schemas.microsoft.com/office/drawing/2014/main" id="{54547C34-F50C-4ACB-9FC9-BF229C2ECA22}"/>
                </a:ext>
              </a:extLst>
            </p:cNvPr>
            <p:cNvSpPr/>
            <p:nvPr/>
          </p:nvSpPr>
          <p:spPr>
            <a:xfrm>
              <a:off x="8332910" y="4570174"/>
              <a:ext cx="235499" cy="245107"/>
            </a:xfrm>
            <a:prstGeom prst="ellipse">
              <a:avLst/>
            </a:prstGeom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101600" prst="riblet"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Ellipszis 47">
              <a:extLst>
                <a:ext uri="{FF2B5EF4-FFF2-40B4-BE49-F238E27FC236}">
                  <a16:creationId xmlns:a16="http://schemas.microsoft.com/office/drawing/2014/main" id="{59D77B8A-B0E7-4A0D-9712-9E354F4237C9}"/>
                </a:ext>
              </a:extLst>
            </p:cNvPr>
            <p:cNvSpPr/>
            <p:nvPr/>
          </p:nvSpPr>
          <p:spPr>
            <a:xfrm>
              <a:off x="8420381" y="4654976"/>
              <a:ext cx="75501" cy="7550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" name="Téglalap: lekerekített 48">
              <a:extLst>
                <a:ext uri="{FF2B5EF4-FFF2-40B4-BE49-F238E27FC236}">
                  <a16:creationId xmlns:a16="http://schemas.microsoft.com/office/drawing/2014/main" id="{40A69516-E2CB-4098-A72E-9EB077EF2DC4}"/>
                </a:ext>
              </a:extLst>
            </p:cNvPr>
            <p:cNvSpPr/>
            <p:nvPr/>
          </p:nvSpPr>
          <p:spPr>
            <a:xfrm>
              <a:off x="8548112" y="4920568"/>
              <a:ext cx="312820" cy="32908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3" name="Csoportba foglalás 52">
            <a:extLst>
              <a:ext uri="{FF2B5EF4-FFF2-40B4-BE49-F238E27FC236}">
                <a16:creationId xmlns:a16="http://schemas.microsoft.com/office/drawing/2014/main" id="{4C40CAE3-7363-436F-84FA-4D8D2EFD1B10}"/>
              </a:ext>
            </a:extLst>
          </p:cNvPr>
          <p:cNvGrpSpPr/>
          <p:nvPr/>
        </p:nvGrpSpPr>
        <p:grpSpPr>
          <a:xfrm>
            <a:off x="742596" y="685799"/>
            <a:ext cx="7297611" cy="2323751"/>
            <a:chOff x="742596" y="1105249"/>
            <a:chExt cx="7297611" cy="2323751"/>
          </a:xfrm>
        </p:grpSpPr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CE877AFC-E4F2-44FD-B1CA-806A27F30130}"/>
                </a:ext>
              </a:extLst>
            </p:cNvPr>
            <p:cNvSpPr/>
            <p:nvPr/>
          </p:nvSpPr>
          <p:spPr>
            <a:xfrm>
              <a:off x="5098025" y="1105250"/>
              <a:ext cx="2942182" cy="232375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dirty="0"/>
                <a:t>	Szoba 2</a:t>
              </a:r>
            </a:p>
            <a:p>
              <a:endParaRPr lang="hu-HU" dirty="0"/>
            </a:p>
            <a:p>
              <a:endParaRPr lang="hu-HU" dirty="0"/>
            </a:p>
            <a:p>
              <a:endParaRPr lang="hu-HU" dirty="0"/>
            </a:p>
            <a:p>
              <a:endParaRPr lang="hu-HU" dirty="0"/>
            </a:p>
            <a:p>
              <a:endParaRPr lang="hu-HU" dirty="0"/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B8FF7382-21FA-4E87-B8DB-9EE79138959C}"/>
                </a:ext>
              </a:extLst>
            </p:cNvPr>
            <p:cNvSpPr/>
            <p:nvPr/>
          </p:nvSpPr>
          <p:spPr>
            <a:xfrm>
              <a:off x="742596" y="1105250"/>
              <a:ext cx="3129543" cy="232375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hu-HU" dirty="0"/>
                <a:t>Szoba 1	</a:t>
              </a:r>
            </a:p>
            <a:p>
              <a:pPr algn="r"/>
              <a:endParaRPr lang="hu-HU" dirty="0"/>
            </a:p>
            <a:p>
              <a:pPr algn="r"/>
              <a:endParaRPr lang="hu-HU" dirty="0"/>
            </a:p>
            <a:p>
              <a:pPr algn="r"/>
              <a:endParaRPr lang="hu-HU" dirty="0"/>
            </a:p>
            <a:p>
              <a:pPr algn="r"/>
              <a:endParaRPr lang="hu-HU" dirty="0"/>
            </a:p>
            <a:p>
              <a:pPr algn="r"/>
              <a:endParaRPr lang="hu-HU" dirty="0"/>
            </a:p>
          </p:txBody>
        </p:sp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7A19C6FC-54D7-43B7-A6BD-4E520D6A4B30}"/>
                </a:ext>
              </a:extLst>
            </p:cNvPr>
            <p:cNvSpPr/>
            <p:nvPr/>
          </p:nvSpPr>
          <p:spPr>
            <a:xfrm>
              <a:off x="3875313" y="2219936"/>
              <a:ext cx="1215006" cy="1209063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Folyosó</a:t>
              </a:r>
            </a:p>
          </p:txBody>
        </p:sp>
        <p:sp>
          <p:nvSpPr>
            <p:cNvPr id="52" name="Téglalap 51">
              <a:extLst>
                <a:ext uri="{FF2B5EF4-FFF2-40B4-BE49-F238E27FC236}">
                  <a16:creationId xmlns:a16="http://schemas.microsoft.com/office/drawing/2014/main" id="{86B03009-D1B9-418C-B8A2-24E8AF7C1E60}"/>
                </a:ext>
              </a:extLst>
            </p:cNvPr>
            <p:cNvSpPr/>
            <p:nvPr/>
          </p:nvSpPr>
          <p:spPr>
            <a:xfrm>
              <a:off x="3883869" y="1105249"/>
              <a:ext cx="1206449" cy="1114687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dirty="0"/>
                <a:t>Mosdó</a:t>
              </a:r>
            </a:p>
            <a:p>
              <a:endParaRPr lang="hu-HU" dirty="0"/>
            </a:p>
          </p:txBody>
        </p:sp>
      </p:grpSp>
      <p:grpSp>
        <p:nvGrpSpPr>
          <p:cNvPr id="65" name="Csoportba foglalás 64">
            <a:extLst>
              <a:ext uri="{FF2B5EF4-FFF2-40B4-BE49-F238E27FC236}">
                <a16:creationId xmlns:a16="http://schemas.microsoft.com/office/drawing/2014/main" id="{7EC2FA25-CF53-4AE9-ACBD-1D600F2B2488}"/>
              </a:ext>
            </a:extLst>
          </p:cNvPr>
          <p:cNvGrpSpPr/>
          <p:nvPr/>
        </p:nvGrpSpPr>
        <p:grpSpPr>
          <a:xfrm>
            <a:off x="489166" y="3791823"/>
            <a:ext cx="1584817" cy="1082181"/>
            <a:chOff x="489166" y="4211273"/>
            <a:chExt cx="1584817" cy="1082181"/>
          </a:xfrm>
        </p:grpSpPr>
        <p:sp>
          <p:nvSpPr>
            <p:cNvPr id="27" name="L alak 26">
              <a:extLst>
                <a:ext uri="{FF2B5EF4-FFF2-40B4-BE49-F238E27FC236}">
                  <a16:creationId xmlns:a16="http://schemas.microsoft.com/office/drawing/2014/main" id="{C3AE2E2A-B427-4FD6-B841-6B08C9C5C8D2}"/>
                </a:ext>
              </a:extLst>
            </p:cNvPr>
            <p:cNvSpPr/>
            <p:nvPr/>
          </p:nvSpPr>
          <p:spPr>
            <a:xfrm rot="5400000">
              <a:off x="740484" y="3959955"/>
              <a:ext cx="1082181" cy="1584817"/>
            </a:xfrm>
            <a:prstGeom prst="corner">
              <a:avLst>
                <a:gd name="adj1" fmla="val 37138"/>
                <a:gd name="adj2" fmla="val 44426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" name="Téglalap 61">
              <a:extLst>
                <a:ext uri="{FF2B5EF4-FFF2-40B4-BE49-F238E27FC236}">
                  <a16:creationId xmlns:a16="http://schemas.microsoft.com/office/drawing/2014/main" id="{A7A585E8-319E-44E3-8E57-72B1F0A7FB1B}"/>
                </a:ext>
              </a:extLst>
            </p:cNvPr>
            <p:cNvSpPr/>
            <p:nvPr/>
          </p:nvSpPr>
          <p:spPr>
            <a:xfrm rot="5400000">
              <a:off x="243504" y="4634077"/>
              <a:ext cx="773303" cy="24345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" name="Téglalap: lekerekített 62">
              <a:extLst>
                <a:ext uri="{FF2B5EF4-FFF2-40B4-BE49-F238E27FC236}">
                  <a16:creationId xmlns:a16="http://schemas.microsoft.com/office/drawing/2014/main" id="{7433B1D2-D120-43AD-A2EB-16FC6A695BF2}"/>
                </a:ext>
              </a:extLst>
            </p:cNvPr>
            <p:cNvSpPr/>
            <p:nvPr/>
          </p:nvSpPr>
          <p:spPr>
            <a:xfrm>
              <a:off x="900515" y="4329665"/>
              <a:ext cx="369152" cy="24050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" name="Téglalap 63">
              <a:extLst>
                <a:ext uri="{FF2B5EF4-FFF2-40B4-BE49-F238E27FC236}">
                  <a16:creationId xmlns:a16="http://schemas.microsoft.com/office/drawing/2014/main" id="{7A733ED1-B859-42AE-AE51-0C018217486E}"/>
                </a:ext>
              </a:extLst>
            </p:cNvPr>
            <p:cNvSpPr/>
            <p:nvPr/>
          </p:nvSpPr>
          <p:spPr>
            <a:xfrm>
              <a:off x="1418299" y="4310100"/>
              <a:ext cx="475421" cy="262978"/>
            </a:xfrm>
            <a:prstGeom prst="rect">
              <a:avLst/>
            </a:prstGeom>
            <a:solidFill>
              <a:schemeClr val="tx1"/>
            </a:solidFill>
            <a:effectLst>
              <a:softEdge rad="12700"/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2" name="Csoportba foglalás 71">
            <a:extLst>
              <a:ext uri="{FF2B5EF4-FFF2-40B4-BE49-F238E27FC236}">
                <a16:creationId xmlns:a16="http://schemas.microsoft.com/office/drawing/2014/main" id="{41979CC0-51AD-4790-9134-55DAB27F3CDC}"/>
              </a:ext>
            </a:extLst>
          </p:cNvPr>
          <p:cNvGrpSpPr/>
          <p:nvPr/>
        </p:nvGrpSpPr>
        <p:grpSpPr>
          <a:xfrm>
            <a:off x="9867517" y="445300"/>
            <a:ext cx="1581887" cy="647090"/>
            <a:chOff x="5228558" y="203343"/>
            <a:chExt cx="1581887" cy="647090"/>
          </a:xfrm>
        </p:grpSpPr>
        <p:sp>
          <p:nvSpPr>
            <p:cNvPr id="66" name="Téglalap 65">
              <a:extLst>
                <a:ext uri="{FF2B5EF4-FFF2-40B4-BE49-F238E27FC236}">
                  <a16:creationId xmlns:a16="http://schemas.microsoft.com/office/drawing/2014/main" id="{54AECA31-23E0-42AB-A57A-103CF747DB21}"/>
                </a:ext>
              </a:extLst>
            </p:cNvPr>
            <p:cNvSpPr/>
            <p:nvPr/>
          </p:nvSpPr>
          <p:spPr>
            <a:xfrm>
              <a:off x="5228558" y="303387"/>
              <a:ext cx="811830" cy="17219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7" name="Szövegdoboz 66">
              <a:extLst>
                <a:ext uri="{FF2B5EF4-FFF2-40B4-BE49-F238E27FC236}">
                  <a16:creationId xmlns:a16="http://schemas.microsoft.com/office/drawing/2014/main" id="{D01848FC-EEE0-4D66-930A-ADD9D6CAEC64}"/>
                </a:ext>
              </a:extLst>
            </p:cNvPr>
            <p:cNvSpPr txBox="1"/>
            <p:nvPr/>
          </p:nvSpPr>
          <p:spPr>
            <a:xfrm>
              <a:off x="6055110" y="203343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Ablak</a:t>
              </a:r>
            </a:p>
          </p:txBody>
        </p:sp>
        <p:sp>
          <p:nvSpPr>
            <p:cNvPr id="70" name="Téglalap 69">
              <a:extLst>
                <a:ext uri="{FF2B5EF4-FFF2-40B4-BE49-F238E27FC236}">
                  <a16:creationId xmlns:a16="http://schemas.microsoft.com/office/drawing/2014/main" id="{E832E0C2-D26C-4D68-ABF0-CAF9923D9AB4}"/>
                </a:ext>
              </a:extLst>
            </p:cNvPr>
            <p:cNvSpPr/>
            <p:nvPr/>
          </p:nvSpPr>
          <p:spPr>
            <a:xfrm>
              <a:off x="5238629" y="581016"/>
              <a:ext cx="811830" cy="17219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" name="Szövegdoboz 70">
              <a:extLst>
                <a:ext uri="{FF2B5EF4-FFF2-40B4-BE49-F238E27FC236}">
                  <a16:creationId xmlns:a16="http://schemas.microsoft.com/office/drawing/2014/main" id="{26D191D4-22AD-4A38-890F-7AC721EF4977}"/>
                </a:ext>
              </a:extLst>
            </p:cNvPr>
            <p:cNvSpPr txBox="1"/>
            <p:nvPr/>
          </p:nvSpPr>
          <p:spPr>
            <a:xfrm>
              <a:off x="6055110" y="481101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Ajtó</a:t>
              </a:r>
            </a:p>
          </p:txBody>
        </p:sp>
      </p:grpSp>
      <p:sp>
        <p:nvSpPr>
          <p:cNvPr id="74" name="Téglalap 73">
            <a:extLst>
              <a:ext uri="{FF2B5EF4-FFF2-40B4-BE49-F238E27FC236}">
                <a16:creationId xmlns:a16="http://schemas.microsoft.com/office/drawing/2014/main" id="{1D526A78-38E5-4853-B7EB-88C2D63E06F0}"/>
              </a:ext>
            </a:extLst>
          </p:cNvPr>
          <p:cNvSpPr/>
          <p:nvPr/>
        </p:nvSpPr>
        <p:spPr>
          <a:xfrm>
            <a:off x="2326703" y="3717058"/>
            <a:ext cx="1273267" cy="17287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5" name="Téglalap 74">
            <a:extLst>
              <a:ext uri="{FF2B5EF4-FFF2-40B4-BE49-F238E27FC236}">
                <a16:creationId xmlns:a16="http://schemas.microsoft.com/office/drawing/2014/main" id="{EA36FD89-7ADC-4977-A785-E6DE5F50D0B2}"/>
              </a:ext>
            </a:extLst>
          </p:cNvPr>
          <p:cNvSpPr/>
          <p:nvPr/>
        </p:nvSpPr>
        <p:spPr>
          <a:xfrm rot="5400000">
            <a:off x="4732330" y="2344061"/>
            <a:ext cx="811830" cy="1721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Téglalap 76">
            <a:extLst>
              <a:ext uri="{FF2B5EF4-FFF2-40B4-BE49-F238E27FC236}">
                <a16:creationId xmlns:a16="http://schemas.microsoft.com/office/drawing/2014/main" id="{115E6B1C-37B2-4C71-8B65-A40C9DE2C40D}"/>
              </a:ext>
            </a:extLst>
          </p:cNvPr>
          <p:cNvSpPr/>
          <p:nvPr/>
        </p:nvSpPr>
        <p:spPr>
          <a:xfrm>
            <a:off x="8237852" y="6023954"/>
            <a:ext cx="811830" cy="1721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Téglalap 77">
            <a:extLst>
              <a:ext uri="{FF2B5EF4-FFF2-40B4-BE49-F238E27FC236}">
                <a16:creationId xmlns:a16="http://schemas.microsoft.com/office/drawing/2014/main" id="{3F8D276D-BC46-4E7D-85D0-DBA449B42189}"/>
              </a:ext>
            </a:extLst>
          </p:cNvPr>
          <p:cNvSpPr/>
          <p:nvPr/>
        </p:nvSpPr>
        <p:spPr>
          <a:xfrm rot="5400000">
            <a:off x="6063390" y="5667598"/>
            <a:ext cx="498649" cy="13596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Téglalap 78">
            <a:extLst>
              <a:ext uri="{FF2B5EF4-FFF2-40B4-BE49-F238E27FC236}">
                <a16:creationId xmlns:a16="http://schemas.microsoft.com/office/drawing/2014/main" id="{1FB37187-6DB4-478D-BB4C-EFC42F2327D8}"/>
              </a:ext>
            </a:extLst>
          </p:cNvPr>
          <p:cNvSpPr/>
          <p:nvPr/>
        </p:nvSpPr>
        <p:spPr>
          <a:xfrm>
            <a:off x="5637863" y="5255370"/>
            <a:ext cx="445487" cy="13058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Téglalap 89">
            <a:extLst>
              <a:ext uri="{FF2B5EF4-FFF2-40B4-BE49-F238E27FC236}">
                <a16:creationId xmlns:a16="http://schemas.microsoft.com/office/drawing/2014/main" id="{0FD030F8-4969-49C7-BEC7-45D6C5B6C747}"/>
              </a:ext>
            </a:extLst>
          </p:cNvPr>
          <p:cNvSpPr/>
          <p:nvPr/>
        </p:nvSpPr>
        <p:spPr>
          <a:xfrm>
            <a:off x="4260072" y="1759568"/>
            <a:ext cx="445487" cy="13058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95" name="Csoportba foglalás 94">
            <a:extLst>
              <a:ext uri="{FF2B5EF4-FFF2-40B4-BE49-F238E27FC236}">
                <a16:creationId xmlns:a16="http://schemas.microsoft.com/office/drawing/2014/main" id="{9AE86C04-EE85-4FC9-9E4E-83BF0ACF1F26}"/>
              </a:ext>
            </a:extLst>
          </p:cNvPr>
          <p:cNvGrpSpPr/>
          <p:nvPr/>
        </p:nvGrpSpPr>
        <p:grpSpPr>
          <a:xfrm rot="5400000">
            <a:off x="4343447" y="794904"/>
            <a:ext cx="1011064" cy="894798"/>
            <a:chOff x="3987482" y="904576"/>
            <a:chExt cx="1011064" cy="894798"/>
          </a:xfrm>
        </p:grpSpPr>
        <p:grpSp>
          <p:nvGrpSpPr>
            <p:cNvPr id="94" name="Csoportba foglalás 93">
              <a:extLst>
                <a:ext uri="{FF2B5EF4-FFF2-40B4-BE49-F238E27FC236}">
                  <a16:creationId xmlns:a16="http://schemas.microsoft.com/office/drawing/2014/main" id="{A698B677-BE31-421B-AE20-5EEF16D85518}"/>
                </a:ext>
              </a:extLst>
            </p:cNvPr>
            <p:cNvGrpSpPr/>
            <p:nvPr/>
          </p:nvGrpSpPr>
          <p:grpSpPr>
            <a:xfrm>
              <a:off x="4597616" y="1125016"/>
              <a:ext cx="400930" cy="674358"/>
              <a:chOff x="4597616" y="1125016"/>
              <a:chExt cx="400930" cy="674358"/>
            </a:xfrm>
          </p:grpSpPr>
          <p:sp>
            <p:nvSpPr>
              <p:cNvPr id="91" name="Körszelet 90">
                <a:extLst>
                  <a:ext uri="{FF2B5EF4-FFF2-40B4-BE49-F238E27FC236}">
                    <a16:creationId xmlns:a16="http://schemas.microsoft.com/office/drawing/2014/main" id="{CD26172C-FE3C-4C13-BD1D-2140317FEA68}"/>
                  </a:ext>
                </a:extLst>
              </p:cNvPr>
              <p:cNvSpPr/>
              <p:nvPr/>
            </p:nvSpPr>
            <p:spPr>
              <a:xfrm rot="16200000">
                <a:off x="4546123" y="1358082"/>
                <a:ext cx="513469" cy="369115"/>
              </a:xfrm>
              <a:prstGeom prst="chord">
                <a:avLst>
                  <a:gd name="adj1" fmla="val 2581661"/>
                  <a:gd name="adj2" fmla="val 19036326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2" name="Téglalap: lekerekített 91">
                <a:extLst>
                  <a:ext uri="{FF2B5EF4-FFF2-40B4-BE49-F238E27FC236}">
                    <a16:creationId xmlns:a16="http://schemas.microsoft.com/office/drawing/2014/main" id="{B1D4B125-1BE9-46A2-B5EF-A645FA576A6F}"/>
                  </a:ext>
                </a:extLst>
              </p:cNvPr>
              <p:cNvSpPr/>
              <p:nvPr/>
            </p:nvSpPr>
            <p:spPr>
              <a:xfrm>
                <a:off x="4597616" y="1125016"/>
                <a:ext cx="400930" cy="27565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93" name="Körszelet 92">
              <a:extLst>
                <a:ext uri="{FF2B5EF4-FFF2-40B4-BE49-F238E27FC236}">
                  <a16:creationId xmlns:a16="http://schemas.microsoft.com/office/drawing/2014/main" id="{3B4CAB42-3D9C-499A-A339-2C6E78066930}"/>
                </a:ext>
              </a:extLst>
            </p:cNvPr>
            <p:cNvSpPr/>
            <p:nvPr/>
          </p:nvSpPr>
          <p:spPr>
            <a:xfrm rot="16200000">
              <a:off x="3987482" y="904576"/>
              <a:ext cx="452978" cy="452978"/>
            </a:xfrm>
            <a:prstGeom prst="chord">
              <a:avLst>
                <a:gd name="adj1" fmla="val 5385358"/>
                <a:gd name="adj2" fmla="val 16200000"/>
              </a:avLst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96" name="Téglalap 95">
            <a:extLst>
              <a:ext uri="{FF2B5EF4-FFF2-40B4-BE49-F238E27FC236}">
                <a16:creationId xmlns:a16="http://schemas.microsoft.com/office/drawing/2014/main" id="{FCB582D4-36F9-4AF9-869F-DA5F4B0280D4}"/>
              </a:ext>
            </a:extLst>
          </p:cNvPr>
          <p:cNvSpPr/>
          <p:nvPr/>
        </p:nvSpPr>
        <p:spPr>
          <a:xfrm rot="5400000">
            <a:off x="3465545" y="2356016"/>
            <a:ext cx="811830" cy="172192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01" name="Csoportba foglalás 100">
            <a:extLst>
              <a:ext uri="{FF2B5EF4-FFF2-40B4-BE49-F238E27FC236}">
                <a16:creationId xmlns:a16="http://schemas.microsoft.com/office/drawing/2014/main" id="{5A0F0770-9824-4801-9B28-F9656C2DA20D}"/>
              </a:ext>
            </a:extLst>
          </p:cNvPr>
          <p:cNvGrpSpPr/>
          <p:nvPr/>
        </p:nvGrpSpPr>
        <p:grpSpPr>
          <a:xfrm rot="16200000">
            <a:off x="1339463" y="1573994"/>
            <a:ext cx="1010191" cy="1513964"/>
            <a:chOff x="868492" y="1628637"/>
            <a:chExt cx="1010191" cy="1513964"/>
          </a:xfrm>
        </p:grpSpPr>
        <p:sp>
          <p:nvSpPr>
            <p:cNvPr id="97" name="Téglalap: lekerekített 96">
              <a:extLst>
                <a:ext uri="{FF2B5EF4-FFF2-40B4-BE49-F238E27FC236}">
                  <a16:creationId xmlns:a16="http://schemas.microsoft.com/office/drawing/2014/main" id="{C3606FA4-F620-4CED-B096-22F02F1C7F46}"/>
                </a:ext>
              </a:extLst>
            </p:cNvPr>
            <p:cNvSpPr/>
            <p:nvPr/>
          </p:nvSpPr>
          <p:spPr>
            <a:xfrm rot="5400000">
              <a:off x="620189" y="1884107"/>
              <a:ext cx="1513963" cy="1003024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" name="Téglalap 97">
              <a:extLst>
                <a:ext uri="{FF2B5EF4-FFF2-40B4-BE49-F238E27FC236}">
                  <a16:creationId xmlns:a16="http://schemas.microsoft.com/office/drawing/2014/main" id="{4616D0C3-FBA4-4545-97C1-2B1DCCA63705}"/>
                </a:ext>
              </a:extLst>
            </p:cNvPr>
            <p:cNvSpPr/>
            <p:nvPr/>
          </p:nvSpPr>
          <p:spPr>
            <a:xfrm>
              <a:off x="868492" y="2048935"/>
              <a:ext cx="1010191" cy="1093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" name="Téglalap: lekerekített 98">
              <a:extLst>
                <a:ext uri="{FF2B5EF4-FFF2-40B4-BE49-F238E27FC236}">
                  <a16:creationId xmlns:a16="http://schemas.microsoft.com/office/drawing/2014/main" id="{1F12A62E-0687-49EE-A7B4-6E7D3A7E3A0A}"/>
                </a:ext>
              </a:extLst>
            </p:cNvPr>
            <p:cNvSpPr/>
            <p:nvPr/>
          </p:nvSpPr>
          <p:spPr>
            <a:xfrm>
              <a:off x="991205" y="1764694"/>
              <a:ext cx="307283" cy="175185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" name="Téglalap: lekerekített 99">
              <a:extLst>
                <a:ext uri="{FF2B5EF4-FFF2-40B4-BE49-F238E27FC236}">
                  <a16:creationId xmlns:a16="http://schemas.microsoft.com/office/drawing/2014/main" id="{6728B740-45A4-4D08-9A6B-7FC96B30893E}"/>
                </a:ext>
              </a:extLst>
            </p:cNvPr>
            <p:cNvSpPr/>
            <p:nvPr/>
          </p:nvSpPr>
          <p:spPr>
            <a:xfrm>
              <a:off x="1455982" y="1764694"/>
              <a:ext cx="307283" cy="175185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2" name="Csoportba foglalás 101">
            <a:extLst>
              <a:ext uri="{FF2B5EF4-FFF2-40B4-BE49-F238E27FC236}">
                <a16:creationId xmlns:a16="http://schemas.microsoft.com/office/drawing/2014/main" id="{4F08BF0A-BC22-4F4A-9E6A-712ACF7A0202}"/>
              </a:ext>
            </a:extLst>
          </p:cNvPr>
          <p:cNvGrpSpPr/>
          <p:nvPr/>
        </p:nvGrpSpPr>
        <p:grpSpPr>
          <a:xfrm rot="5400000">
            <a:off x="5998777" y="1548600"/>
            <a:ext cx="1010191" cy="1513964"/>
            <a:chOff x="868492" y="1628637"/>
            <a:chExt cx="1010191" cy="1513964"/>
          </a:xfrm>
        </p:grpSpPr>
        <p:sp>
          <p:nvSpPr>
            <p:cNvPr id="103" name="Téglalap: lekerekített 102">
              <a:extLst>
                <a:ext uri="{FF2B5EF4-FFF2-40B4-BE49-F238E27FC236}">
                  <a16:creationId xmlns:a16="http://schemas.microsoft.com/office/drawing/2014/main" id="{3B124768-9E2A-47BD-B87C-033A597295EA}"/>
                </a:ext>
              </a:extLst>
            </p:cNvPr>
            <p:cNvSpPr/>
            <p:nvPr/>
          </p:nvSpPr>
          <p:spPr>
            <a:xfrm rot="5400000">
              <a:off x="620189" y="1884107"/>
              <a:ext cx="1513963" cy="1003024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" name="Téglalap 103">
              <a:extLst>
                <a:ext uri="{FF2B5EF4-FFF2-40B4-BE49-F238E27FC236}">
                  <a16:creationId xmlns:a16="http://schemas.microsoft.com/office/drawing/2014/main" id="{AE9B9A81-DDC9-4652-B054-33CDDCD1661B}"/>
                </a:ext>
              </a:extLst>
            </p:cNvPr>
            <p:cNvSpPr/>
            <p:nvPr/>
          </p:nvSpPr>
          <p:spPr>
            <a:xfrm>
              <a:off x="868492" y="2048935"/>
              <a:ext cx="1010191" cy="1093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effectLst>
              <a:softEdge rad="12700"/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" name="Téglalap: lekerekített 104">
              <a:extLst>
                <a:ext uri="{FF2B5EF4-FFF2-40B4-BE49-F238E27FC236}">
                  <a16:creationId xmlns:a16="http://schemas.microsoft.com/office/drawing/2014/main" id="{EB0CCDB6-236D-4BC0-9F5B-ABC36157EDF0}"/>
                </a:ext>
              </a:extLst>
            </p:cNvPr>
            <p:cNvSpPr/>
            <p:nvPr/>
          </p:nvSpPr>
          <p:spPr>
            <a:xfrm>
              <a:off x="991205" y="1764694"/>
              <a:ext cx="307283" cy="175185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" name="Téglalap: lekerekített 105">
              <a:extLst>
                <a:ext uri="{FF2B5EF4-FFF2-40B4-BE49-F238E27FC236}">
                  <a16:creationId xmlns:a16="http://schemas.microsoft.com/office/drawing/2014/main" id="{21E52464-FED2-4128-8965-35B0FF8C8E71}"/>
                </a:ext>
              </a:extLst>
            </p:cNvPr>
            <p:cNvSpPr/>
            <p:nvPr/>
          </p:nvSpPr>
          <p:spPr>
            <a:xfrm>
              <a:off x="1455982" y="1764694"/>
              <a:ext cx="307283" cy="175185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08" name="Téglalap 107">
            <a:extLst>
              <a:ext uri="{FF2B5EF4-FFF2-40B4-BE49-F238E27FC236}">
                <a16:creationId xmlns:a16="http://schemas.microsoft.com/office/drawing/2014/main" id="{976C6EF4-E16C-4C65-A36A-A19B2A90ED70}"/>
              </a:ext>
            </a:extLst>
          </p:cNvPr>
          <p:cNvSpPr/>
          <p:nvPr/>
        </p:nvSpPr>
        <p:spPr>
          <a:xfrm>
            <a:off x="925516" y="780962"/>
            <a:ext cx="1189957" cy="52487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152400" h="50800" prst="softRound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Téglalap 108">
            <a:extLst>
              <a:ext uri="{FF2B5EF4-FFF2-40B4-BE49-F238E27FC236}">
                <a16:creationId xmlns:a16="http://schemas.microsoft.com/office/drawing/2014/main" id="{EA97EE5F-BEDC-4171-9599-5C0C9A032437}"/>
              </a:ext>
            </a:extLst>
          </p:cNvPr>
          <p:cNvSpPr/>
          <p:nvPr/>
        </p:nvSpPr>
        <p:spPr>
          <a:xfrm>
            <a:off x="6850249" y="705659"/>
            <a:ext cx="1189957" cy="52487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152400" h="50800" prst="softRound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" name="Téglalap 109">
            <a:extLst>
              <a:ext uri="{FF2B5EF4-FFF2-40B4-BE49-F238E27FC236}">
                <a16:creationId xmlns:a16="http://schemas.microsoft.com/office/drawing/2014/main" id="{D66850E4-9175-4B8F-8331-E39EF35171A3}"/>
              </a:ext>
            </a:extLst>
          </p:cNvPr>
          <p:cNvSpPr/>
          <p:nvPr/>
        </p:nvSpPr>
        <p:spPr>
          <a:xfrm rot="5400000">
            <a:off x="281595" y="1987683"/>
            <a:ext cx="1010192" cy="179959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1" name="Téglalap 110">
            <a:extLst>
              <a:ext uri="{FF2B5EF4-FFF2-40B4-BE49-F238E27FC236}">
                <a16:creationId xmlns:a16="http://schemas.microsoft.com/office/drawing/2014/main" id="{C1771698-C14C-430A-93F3-C7BB08463C8A}"/>
              </a:ext>
            </a:extLst>
          </p:cNvPr>
          <p:cNvSpPr/>
          <p:nvPr/>
        </p:nvSpPr>
        <p:spPr>
          <a:xfrm rot="5400000">
            <a:off x="7554187" y="2030061"/>
            <a:ext cx="1010192" cy="179959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3" name="Téglalap 112">
            <a:extLst>
              <a:ext uri="{FF2B5EF4-FFF2-40B4-BE49-F238E27FC236}">
                <a16:creationId xmlns:a16="http://schemas.microsoft.com/office/drawing/2014/main" id="{693A0983-E099-450E-9FD5-5B605FC8D1A2}"/>
              </a:ext>
            </a:extLst>
          </p:cNvPr>
          <p:cNvSpPr/>
          <p:nvPr/>
        </p:nvSpPr>
        <p:spPr>
          <a:xfrm>
            <a:off x="2223002" y="588886"/>
            <a:ext cx="1010192" cy="179959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4" name="Téglalap 113">
            <a:extLst>
              <a:ext uri="{FF2B5EF4-FFF2-40B4-BE49-F238E27FC236}">
                <a16:creationId xmlns:a16="http://schemas.microsoft.com/office/drawing/2014/main" id="{4517D6BB-AD9A-40E5-8FE9-34F4446458B4}"/>
              </a:ext>
            </a:extLst>
          </p:cNvPr>
          <p:cNvSpPr/>
          <p:nvPr/>
        </p:nvSpPr>
        <p:spPr>
          <a:xfrm>
            <a:off x="5501173" y="592204"/>
            <a:ext cx="1010192" cy="179959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5" name="Téglalap 114">
            <a:extLst>
              <a:ext uri="{FF2B5EF4-FFF2-40B4-BE49-F238E27FC236}">
                <a16:creationId xmlns:a16="http://schemas.microsoft.com/office/drawing/2014/main" id="{DBFE04E9-F617-4FF2-A5EB-B27DA14C49F7}"/>
              </a:ext>
            </a:extLst>
          </p:cNvPr>
          <p:cNvSpPr/>
          <p:nvPr/>
        </p:nvSpPr>
        <p:spPr>
          <a:xfrm>
            <a:off x="4298805" y="621394"/>
            <a:ext cx="397700" cy="126587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6" name="Téglalap 115">
            <a:extLst>
              <a:ext uri="{FF2B5EF4-FFF2-40B4-BE49-F238E27FC236}">
                <a16:creationId xmlns:a16="http://schemas.microsoft.com/office/drawing/2014/main" id="{B66E966B-89EE-48FD-B0B5-00B98403D449}"/>
              </a:ext>
            </a:extLst>
          </p:cNvPr>
          <p:cNvSpPr/>
          <p:nvPr/>
        </p:nvSpPr>
        <p:spPr>
          <a:xfrm>
            <a:off x="7873064" y="3721692"/>
            <a:ext cx="1155115" cy="18585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7" name="Téglalap 116">
            <a:extLst>
              <a:ext uri="{FF2B5EF4-FFF2-40B4-BE49-F238E27FC236}">
                <a16:creationId xmlns:a16="http://schemas.microsoft.com/office/drawing/2014/main" id="{1AF3D061-E460-4AE8-929B-DC999016328B}"/>
              </a:ext>
            </a:extLst>
          </p:cNvPr>
          <p:cNvSpPr/>
          <p:nvPr/>
        </p:nvSpPr>
        <p:spPr>
          <a:xfrm rot="5400000">
            <a:off x="8814326" y="4533020"/>
            <a:ext cx="1024801" cy="166079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8" name="Téglalap 117">
            <a:extLst>
              <a:ext uri="{FF2B5EF4-FFF2-40B4-BE49-F238E27FC236}">
                <a16:creationId xmlns:a16="http://schemas.microsoft.com/office/drawing/2014/main" id="{F2E1A900-AC66-4E02-8952-1F0F44A79028}"/>
              </a:ext>
            </a:extLst>
          </p:cNvPr>
          <p:cNvSpPr/>
          <p:nvPr/>
        </p:nvSpPr>
        <p:spPr>
          <a:xfrm>
            <a:off x="2336113" y="5994129"/>
            <a:ext cx="1273267" cy="17287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19" name="Téglalap 118">
            <a:extLst>
              <a:ext uri="{FF2B5EF4-FFF2-40B4-BE49-F238E27FC236}">
                <a16:creationId xmlns:a16="http://schemas.microsoft.com/office/drawing/2014/main" id="{7A83B4D1-D757-4AF9-A3A9-EA8F23E12C0D}"/>
              </a:ext>
            </a:extLst>
          </p:cNvPr>
          <p:cNvSpPr/>
          <p:nvPr/>
        </p:nvSpPr>
        <p:spPr>
          <a:xfrm rot="5400000">
            <a:off x="63272" y="5447018"/>
            <a:ext cx="859290" cy="144709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0" name="Téglalap 119">
            <a:extLst>
              <a:ext uri="{FF2B5EF4-FFF2-40B4-BE49-F238E27FC236}">
                <a16:creationId xmlns:a16="http://schemas.microsoft.com/office/drawing/2014/main" id="{A3FDE141-7BAF-423A-9504-627C21498CF8}"/>
              </a:ext>
            </a:extLst>
          </p:cNvPr>
          <p:cNvSpPr/>
          <p:nvPr/>
        </p:nvSpPr>
        <p:spPr>
          <a:xfrm>
            <a:off x="6647447" y="6021260"/>
            <a:ext cx="998618" cy="15416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1" name="Téglalap 120">
            <a:extLst>
              <a:ext uri="{FF2B5EF4-FFF2-40B4-BE49-F238E27FC236}">
                <a16:creationId xmlns:a16="http://schemas.microsoft.com/office/drawing/2014/main" id="{86842598-A42D-442C-97A0-73DFEA48CD3F}"/>
              </a:ext>
            </a:extLst>
          </p:cNvPr>
          <p:cNvSpPr/>
          <p:nvPr/>
        </p:nvSpPr>
        <p:spPr>
          <a:xfrm>
            <a:off x="4769336" y="6023615"/>
            <a:ext cx="1273267" cy="172870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3" name="Szövegdoboz 122">
            <a:extLst>
              <a:ext uri="{FF2B5EF4-FFF2-40B4-BE49-F238E27FC236}">
                <a16:creationId xmlns:a16="http://schemas.microsoft.com/office/drawing/2014/main" id="{59ED1F2E-6C12-4CED-8541-9DF37F4F19B9}"/>
              </a:ext>
            </a:extLst>
          </p:cNvPr>
          <p:cNvSpPr txBox="1"/>
          <p:nvPr/>
        </p:nvSpPr>
        <p:spPr>
          <a:xfrm>
            <a:off x="9724324" y="479210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 m</a:t>
            </a:r>
          </a:p>
        </p:txBody>
      </p:sp>
      <p:cxnSp>
        <p:nvCxnSpPr>
          <p:cNvPr id="125" name="Egyenes összekötő nyíllal 124">
            <a:extLst>
              <a:ext uri="{FF2B5EF4-FFF2-40B4-BE49-F238E27FC236}">
                <a16:creationId xmlns:a16="http://schemas.microsoft.com/office/drawing/2014/main" id="{0D039CBC-4762-48A6-BE8B-CF823F90F704}"/>
              </a:ext>
            </a:extLst>
          </p:cNvPr>
          <p:cNvCxnSpPr/>
          <p:nvPr/>
        </p:nvCxnSpPr>
        <p:spPr>
          <a:xfrm>
            <a:off x="9632550" y="4340867"/>
            <a:ext cx="0" cy="11851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Egyenes összekötő nyíllal 125">
            <a:extLst>
              <a:ext uri="{FF2B5EF4-FFF2-40B4-BE49-F238E27FC236}">
                <a16:creationId xmlns:a16="http://schemas.microsoft.com/office/drawing/2014/main" id="{CE3AA8E6-C4F8-4E60-AE6B-2A797E38D804}"/>
              </a:ext>
            </a:extLst>
          </p:cNvPr>
          <p:cNvCxnSpPr/>
          <p:nvPr/>
        </p:nvCxnSpPr>
        <p:spPr>
          <a:xfrm>
            <a:off x="8450621" y="1230530"/>
            <a:ext cx="0" cy="11851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Szövegdoboz 126">
            <a:extLst>
              <a:ext uri="{FF2B5EF4-FFF2-40B4-BE49-F238E27FC236}">
                <a16:creationId xmlns:a16="http://schemas.microsoft.com/office/drawing/2014/main" id="{66DCD48D-FD03-4CC3-B2E8-DA8D9158BF8D}"/>
              </a:ext>
            </a:extLst>
          </p:cNvPr>
          <p:cNvSpPr txBox="1"/>
          <p:nvPr/>
        </p:nvSpPr>
        <p:spPr>
          <a:xfrm>
            <a:off x="8571612" y="175179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 m</a:t>
            </a:r>
          </a:p>
        </p:txBody>
      </p:sp>
      <p:cxnSp>
        <p:nvCxnSpPr>
          <p:cNvPr id="128" name="Egyenes összekötő nyíllal 127">
            <a:extLst>
              <a:ext uri="{FF2B5EF4-FFF2-40B4-BE49-F238E27FC236}">
                <a16:creationId xmlns:a16="http://schemas.microsoft.com/office/drawing/2014/main" id="{8649FD04-A7E4-4175-83FC-EAFBBFCC2257}"/>
              </a:ext>
            </a:extLst>
          </p:cNvPr>
          <p:cNvCxnSpPr>
            <a:cxnSpLocks/>
          </p:cNvCxnSpPr>
          <p:nvPr/>
        </p:nvCxnSpPr>
        <p:spPr>
          <a:xfrm>
            <a:off x="4523213" y="6272738"/>
            <a:ext cx="111465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Egyenes összekötő nyíllal 130">
            <a:extLst>
              <a:ext uri="{FF2B5EF4-FFF2-40B4-BE49-F238E27FC236}">
                <a16:creationId xmlns:a16="http://schemas.microsoft.com/office/drawing/2014/main" id="{310BBCD3-5633-475B-AC2C-19EAC6D26B59}"/>
              </a:ext>
            </a:extLst>
          </p:cNvPr>
          <p:cNvCxnSpPr>
            <a:cxnSpLocks/>
          </p:cNvCxnSpPr>
          <p:nvPr/>
        </p:nvCxnSpPr>
        <p:spPr>
          <a:xfrm>
            <a:off x="6904139" y="6272738"/>
            <a:ext cx="17116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Szövegdoboz 131">
            <a:extLst>
              <a:ext uri="{FF2B5EF4-FFF2-40B4-BE49-F238E27FC236}">
                <a16:creationId xmlns:a16="http://schemas.microsoft.com/office/drawing/2014/main" id="{8963894E-9AAE-4624-BFD5-BA24E65CA7D5}"/>
              </a:ext>
            </a:extLst>
          </p:cNvPr>
          <p:cNvSpPr txBox="1"/>
          <p:nvPr/>
        </p:nvSpPr>
        <p:spPr>
          <a:xfrm>
            <a:off x="4714548" y="6315754"/>
            <a:ext cx="56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 m</a:t>
            </a:r>
          </a:p>
        </p:txBody>
      </p:sp>
      <p:sp>
        <p:nvSpPr>
          <p:cNvPr id="133" name="Szövegdoboz 132">
            <a:extLst>
              <a:ext uri="{FF2B5EF4-FFF2-40B4-BE49-F238E27FC236}">
                <a16:creationId xmlns:a16="http://schemas.microsoft.com/office/drawing/2014/main" id="{E8BD3C9F-17D8-41BE-9D2B-0D67401A4150}"/>
              </a:ext>
            </a:extLst>
          </p:cNvPr>
          <p:cNvSpPr txBox="1"/>
          <p:nvPr/>
        </p:nvSpPr>
        <p:spPr>
          <a:xfrm>
            <a:off x="7447001" y="6349331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 m</a:t>
            </a:r>
          </a:p>
        </p:txBody>
      </p:sp>
      <p:sp>
        <p:nvSpPr>
          <p:cNvPr id="134" name="Szövegdoboz 133">
            <a:extLst>
              <a:ext uri="{FF2B5EF4-FFF2-40B4-BE49-F238E27FC236}">
                <a16:creationId xmlns:a16="http://schemas.microsoft.com/office/drawing/2014/main" id="{12E4B4A1-CE82-47F8-AB7C-35B44F8D5B73}"/>
              </a:ext>
            </a:extLst>
          </p:cNvPr>
          <p:cNvSpPr txBox="1"/>
          <p:nvPr/>
        </p:nvSpPr>
        <p:spPr>
          <a:xfrm>
            <a:off x="1854718" y="627273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 m</a:t>
            </a:r>
          </a:p>
        </p:txBody>
      </p:sp>
      <p:cxnSp>
        <p:nvCxnSpPr>
          <p:cNvPr id="135" name="Egyenes összekötő nyíllal 134">
            <a:extLst>
              <a:ext uri="{FF2B5EF4-FFF2-40B4-BE49-F238E27FC236}">
                <a16:creationId xmlns:a16="http://schemas.microsoft.com/office/drawing/2014/main" id="{2DCE3718-74DD-4622-B039-29F5BD711D2B}"/>
              </a:ext>
            </a:extLst>
          </p:cNvPr>
          <p:cNvCxnSpPr>
            <a:cxnSpLocks/>
          </p:cNvCxnSpPr>
          <p:nvPr/>
        </p:nvCxnSpPr>
        <p:spPr>
          <a:xfrm>
            <a:off x="1529049" y="6272738"/>
            <a:ext cx="12324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" name="Csoportba foglalás 84">
            <a:extLst>
              <a:ext uri="{FF2B5EF4-FFF2-40B4-BE49-F238E27FC236}">
                <a16:creationId xmlns:a16="http://schemas.microsoft.com/office/drawing/2014/main" id="{39695A32-C731-4680-B6CC-F2342421C95C}"/>
              </a:ext>
            </a:extLst>
          </p:cNvPr>
          <p:cNvGrpSpPr/>
          <p:nvPr/>
        </p:nvGrpSpPr>
        <p:grpSpPr>
          <a:xfrm>
            <a:off x="4629368" y="3349074"/>
            <a:ext cx="1878720" cy="1957055"/>
            <a:chOff x="4629368" y="3768524"/>
            <a:chExt cx="1878720" cy="1957055"/>
          </a:xfrm>
        </p:grpSpPr>
        <p:sp>
          <p:nvSpPr>
            <p:cNvPr id="55" name="Körszelet 54">
              <a:extLst>
                <a:ext uri="{FF2B5EF4-FFF2-40B4-BE49-F238E27FC236}">
                  <a16:creationId xmlns:a16="http://schemas.microsoft.com/office/drawing/2014/main" id="{68410372-3F54-4634-AF03-B63FF3D75974}"/>
                </a:ext>
              </a:extLst>
            </p:cNvPr>
            <p:cNvSpPr/>
            <p:nvPr/>
          </p:nvSpPr>
          <p:spPr>
            <a:xfrm>
              <a:off x="6055110" y="5224988"/>
              <a:ext cx="452978" cy="452978"/>
            </a:xfrm>
            <a:prstGeom prst="chord">
              <a:avLst>
                <a:gd name="adj1" fmla="val 5385358"/>
                <a:gd name="adj2" fmla="val 16200000"/>
              </a:avLst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60" name="Csoportba foglalás 59">
              <a:extLst>
                <a:ext uri="{FF2B5EF4-FFF2-40B4-BE49-F238E27FC236}">
                  <a16:creationId xmlns:a16="http://schemas.microsoft.com/office/drawing/2014/main" id="{D2B1B6B2-6D7F-40A7-87E8-F687F029B484}"/>
                </a:ext>
              </a:extLst>
            </p:cNvPr>
            <p:cNvGrpSpPr/>
            <p:nvPr/>
          </p:nvGrpSpPr>
          <p:grpSpPr>
            <a:xfrm>
              <a:off x="5839923" y="4222943"/>
              <a:ext cx="400930" cy="674358"/>
              <a:chOff x="5526466" y="4211273"/>
              <a:chExt cx="400930" cy="674358"/>
            </a:xfrm>
          </p:grpSpPr>
          <p:sp>
            <p:nvSpPr>
              <p:cNvPr id="56" name="Körszelet 55">
                <a:extLst>
                  <a:ext uri="{FF2B5EF4-FFF2-40B4-BE49-F238E27FC236}">
                    <a16:creationId xmlns:a16="http://schemas.microsoft.com/office/drawing/2014/main" id="{7DB0CE24-09F5-41BA-A67E-863C6C165F3F}"/>
                  </a:ext>
                </a:extLst>
              </p:cNvPr>
              <p:cNvSpPr/>
              <p:nvPr/>
            </p:nvSpPr>
            <p:spPr>
              <a:xfrm rot="16200000">
                <a:off x="5474973" y="4444339"/>
                <a:ext cx="513469" cy="369115"/>
              </a:xfrm>
              <a:prstGeom prst="chord">
                <a:avLst>
                  <a:gd name="adj1" fmla="val 2581661"/>
                  <a:gd name="adj2" fmla="val 19036326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9" name="Téglalap: lekerekített 58">
                <a:extLst>
                  <a:ext uri="{FF2B5EF4-FFF2-40B4-BE49-F238E27FC236}">
                    <a16:creationId xmlns:a16="http://schemas.microsoft.com/office/drawing/2014/main" id="{712AC541-8153-4ADF-A47E-D797B3164EF1}"/>
                  </a:ext>
                </a:extLst>
              </p:cNvPr>
              <p:cNvSpPr/>
              <p:nvPr/>
            </p:nvSpPr>
            <p:spPr>
              <a:xfrm>
                <a:off x="5526466" y="4211273"/>
                <a:ext cx="400930" cy="27565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61" name="Téglalap: lekerekített 60">
              <a:extLst>
                <a:ext uri="{FF2B5EF4-FFF2-40B4-BE49-F238E27FC236}">
                  <a16:creationId xmlns:a16="http://schemas.microsoft.com/office/drawing/2014/main" id="{E0261248-1A9A-47C6-88AD-2743E1CB8716}"/>
                </a:ext>
              </a:extLst>
            </p:cNvPr>
            <p:cNvSpPr/>
            <p:nvPr/>
          </p:nvSpPr>
          <p:spPr>
            <a:xfrm>
              <a:off x="5105599" y="5016523"/>
              <a:ext cx="449123" cy="7090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2" name="Körcikk 81">
              <a:extLst>
                <a:ext uri="{FF2B5EF4-FFF2-40B4-BE49-F238E27FC236}">
                  <a16:creationId xmlns:a16="http://schemas.microsoft.com/office/drawing/2014/main" id="{FF91EE39-13D6-467A-A5A0-5537CC64B0AC}"/>
                </a:ext>
              </a:extLst>
            </p:cNvPr>
            <p:cNvSpPr/>
            <p:nvPr/>
          </p:nvSpPr>
          <p:spPr>
            <a:xfrm>
              <a:off x="4629368" y="3768524"/>
              <a:ext cx="933974" cy="933974"/>
            </a:xfrm>
            <a:prstGeom prst="pie">
              <a:avLst>
                <a:gd name="adj1" fmla="val 0"/>
                <a:gd name="adj2" fmla="val 5346575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</p:grpSp>
      <p:sp>
        <p:nvSpPr>
          <p:cNvPr id="122" name="Téglalap 121">
            <a:extLst>
              <a:ext uri="{FF2B5EF4-FFF2-40B4-BE49-F238E27FC236}">
                <a16:creationId xmlns:a16="http://schemas.microsoft.com/office/drawing/2014/main" id="{DA389BD7-19D0-4EB9-9463-B6671337D1BD}"/>
              </a:ext>
            </a:extLst>
          </p:cNvPr>
          <p:cNvSpPr/>
          <p:nvPr/>
        </p:nvSpPr>
        <p:spPr>
          <a:xfrm>
            <a:off x="5636540" y="3708253"/>
            <a:ext cx="588595" cy="148587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6" name="Téglalap 85">
            <a:extLst>
              <a:ext uri="{FF2B5EF4-FFF2-40B4-BE49-F238E27FC236}">
                <a16:creationId xmlns:a16="http://schemas.microsoft.com/office/drawing/2014/main" id="{B9360C21-44C8-4FEE-9217-69520C4F230D}"/>
              </a:ext>
            </a:extLst>
          </p:cNvPr>
          <p:cNvSpPr/>
          <p:nvPr/>
        </p:nvSpPr>
        <p:spPr>
          <a:xfrm rot="5400000">
            <a:off x="3418525" y="4354879"/>
            <a:ext cx="867783" cy="12851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Téglalap 87">
            <a:extLst>
              <a:ext uri="{FF2B5EF4-FFF2-40B4-BE49-F238E27FC236}">
                <a16:creationId xmlns:a16="http://schemas.microsoft.com/office/drawing/2014/main" id="{1D04754D-9AD8-4F51-A3D2-9F38E4C729D7}"/>
              </a:ext>
            </a:extLst>
          </p:cNvPr>
          <p:cNvSpPr/>
          <p:nvPr/>
        </p:nvSpPr>
        <p:spPr>
          <a:xfrm>
            <a:off x="4284302" y="3731840"/>
            <a:ext cx="445487" cy="13058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Téglalap 88">
            <a:extLst>
              <a:ext uri="{FF2B5EF4-FFF2-40B4-BE49-F238E27FC236}">
                <a16:creationId xmlns:a16="http://schemas.microsoft.com/office/drawing/2014/main" id="{62EF1CC2-AD3D-4677-ADE2-228A162E11F2}"/>
              </a:ext>
            </a:extLst>
          </p:cNvPr>
          <p:cNvSpPr/>
          <p:nvPr/>
        </p:nvSpPr>
        <p:spPr>
          <a:xfrm>
            <a:off x="4352594" y="2957103"/>
            <a:ext cx="445487" cy="13058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6" name="Szövegdoboz 145">
            <a:extLst>
              <a:ext uri="{FF2B5EF4-FFF2-40B4-BE49-F238E27FC236}">
                <a16:creationId xmlns:a16="http://schemas.microsoft.com/office/drawing/2014/main" id="{87B125C7-1003-4A4D-9549-96481CDB38C4}"/>
              </a:ext>
            </a:extLst>
          </p:cNvPr>
          <p:cNvSpPr txBox="1"/>
          <p:nvPr/>
        </p:nvSpPr>
        <p:spPr>
          <a:xfrm>
            <a:off x="4201552" y="175141"/>
            <a:ext cx="56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 m</a:t>
            </a:r>
          </a:p>
        </p:txBody>
      </p:sp>
      <p:sp>
        <p:nvSpPr>
          <p:cNvPr id="148" name="Szövegdoboz 147">
            <a:extLst>
              <a:ext uri="{FF2B5EF4-FFF2-40B4-BE49-F238E27FC236}">
                <a16:creationId xmlns:a16="http://schemas.microsoft.com/office/drawing/2014/main" id="{D63E67A3-9CD3-46B7-923D-EC2994A34179}"/>
              </a:ext>
            </a:extLst>
          </p:cNvPr>
          <p:cNvSpPr txBox="1"/>
          <p:nvPr/>
        </p:nvSpPr>
        <p:spPr>
          <a:xfrm>
            <a:off x="1861372" y="11679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 m</a:t>
            </a:r>
          </a:p>
        </p:txBody>
      </p:sp>
      <p:cxnSp>
        <p:nvCxnSpPr>
          <p:cNvPr id="149" name="Egyenes összekötő nyíllal 148">
            <a:extLst>
              <a:ext uri="{FF2B5EF4-FFF2-40B4-BE49-F238E27FC236}">
                <a16:creationId xmlns:a16="http://schemas.microsoft.com/office/drawing/2014/main" id="{281A98D5-F535-497D-80DA-8051871EA242}"/>
              </a:ext>
            </a:extLst>
          </p:cNvPr>
          <p:cNvCxnSpPr>
            <a:cxnSpLocks/>
          </p:cNvCxnSpPr>
          <p:nvPr/>
        </p:nvCxnSpPr>
        <p:spPr>
          <a:xfrm>
            <a:off x="1606786" y="486122"/>
            <a:ext cx="12324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Egyenes összekötő nyíllal 149">
            <a:extLst>
              <a:ext uri="{FF2B5EF4-FFF2-40B4-BE49-F238E27FC236}">
                <a16:creationId xmlns:a16="http://schemas.microsoft.com/office/drawing/2014/main" id="{215C5333-1030-4F9A-80B0-E2B33A072963}"/>
              </a:ext>
            </a:extLst>
          </p:cNvPr>
          <p:cNvCxnSpPr>
            <a:cxnSpLocks/>
          </p:cNvCxnSpPr>
          <p:nvPr/>
        </p:nvCxnSpPr>
        <p:spPr>
          <a:xfrm>
            <a:off x="4135383" y="520226"/>
            <a:ext cx="628489" cy="22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Egyenes összekötő nyíllal 153">
            <a:extLst>
              <a:ext uri="{FF2B5EF4-FFF2-40B4-BE49-F238E27FC236}">
                <a16:creationId xmlns:a16="http://schemas.microsoft.com/office/drawing/2014/main" id="{B891C799-28C8-4DE9-AAFF-B67E35C05BFB}"/>
              </a:ext>
            </a:extLst>
          </p:cNvPr>
          <p:cNvCxnSpPr>
            <a:cxnSpLocks/>
          </p:cNvCxnSpPr>
          <p:nvPr/>
        </p:nvCxnSpPr>
        <p:spPr>
          <a:xfrm>
            <a:off x="6055110" y="486122"/>
            <a:ext cx="12324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Szövegdoboz 155">
            <a:extLst>
              <a:ext uri="{FF2B5EF4-FFF2-40B4-BE49-F238E27FC236}">
                <a16:creationId xmlns:a16="http://schemas.microsoft.com/office/drawing/2014/main" id="{AC0FE333-8E19-4278-9BB8-0294B98278EE}"/>
              </a:ext>
            </a:extLst>
          </p:cNvPr>
          <p:cNvSpPr txBox="1"/>
          <p:nvPr/>
        </p:nvSpPr>
        <p:spPr>
          <a:xfrm>
            <a:off x="6307898" y="6715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 m</a:t>
            </a:r>
          </a:p>
        </p:txBody>
      </p:sp>
    </p:spTree>
    <p:extLst>
      <p:ext uri="{BB962C8B-B14F-4D97-AF65-F5344CB8AC3E}">
        <p14:creationId xmlns:p14="http://schemas.microsoft.com/office/powerpoint/2010/main" val="349884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Csoportba foglalás 115">
            <a:extLst>
              <a:ext uri="{FF2B5EF4-FFF2-40B4-BE49-F238E27FC236}">
                <a16:creationId xmlns:a16="http://schemas.microsoft.com/office/drawing/2014/main" id="{95D4FA66-0AF4-4F3A-BF09-93B8C4D0E5F9}"/>
              </a:ext>
            </a:extLst>
          </p:cNvPr>
          <p:cNvGrpSpPr/>
          <p:nvPr/>
        </p:nvGrpSpPr>
        <p:grpSpPr>
          <a:xfrm>
            <a:off x="420562" y="588887"/>
            <a:ext cx="5988627" cy="3781778"/>
            <a:chOff x="420562" y="588886"/>
            <a:chExt cx="8989204" cy="5607599"/>
          </a:xfrm>
        </p:grpSpPr>
        <p:grpSp>
          <p:nvGrpSpPr>
            <p:cNvPr id="4" name="Csoportba foglalás 3">
              <a:extLst>
                <a:ext uri="{FF2B5EF4-FFF2-40B4-BE49-F238E27FC236}">
                  <a16:creationId xmlns:a16="http://schemas.microsoft.com/office/drawing/2014/main" id="{DF1A2229-5D90-4F25-A4FE-B50954A1C56F}"/>
                </a:ext>
              </a:extLst>
            </p:cNvPr>
            <p:cNvGrpSpPr/>
            <p:nvPr/>
          </p:nvGrpSpPr>
          <p:grpSpPr>
            <a:xfrm>
              <a:off x="3874777" y="3018216"/>
              <a:ext cx="1328479" cy="764330"/>
              <a:chOff x="3849332" y="3009029"/>
              <a:chExt cx="1328479" cy="764330"/>
            </a:xfrm>
          </p:grpSpPr>
          <p:sp>
            <p:nvSpPr>
              <p:cNvPr id="5" name="Téglalap 4">
                <a:extLst>
                  <a:ext uri="{FF2B5EF4-FFF2-40B4-BE49-F238E27FC236}">
                    <a16:creationId xmlns:a16="http://schemas.microsoft.com/office/drawing/2014/main" id="{EECAAA16-CB93-4F8C-8624-F191482F4F41}"/>
                  </a:ext>
                </a:extLst>
              </p:cNvPr>
              <p:cNvSpPr/>
              <p:nvPr/>
            </p:nvSpPr>
            <p:spPr>
              <a:xfrm>
                <a:off x="3849332" y="3554168"/>
                <a:ext cx="1215006" cy="2191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6" name="Téglalap 5">
                <a:extLst>
                  <a:ext uri="{FF2B5EF4-FFF2-40B4-BE49-F238E27FC236}">
                    <a16:creationId xmlns:a16="http://schemas.microsoft.com/office/drawing/2014/main" id="{1A2E1A0F-B656-45A1-89DA-09E20486C7C5}"/>
                  </a:ext>
                </a:extLst>
              </p:cNvPr>
              <p:cNvSpPr/>
              <p:nvPr/>
            </p:nvSpPr>
            <p:spPr>
              <a:xfrm>
                <a:off x="3875312" y="3418714"/>
                <a:ext cx="1215006" cy="2191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7" name="Téglalap 6">
                <a:extLst>
                  <a:ext uri="{FF2B5EF4-FFF2-40B4-BE49-F238E27FC236}">
                    <a16:creationId xmlns:a16="http://schemas.microsoft.com/office/drawing/2014/main" id="{B962EBC7-EFD9-4010-8517-5E6CBB36B388}"/>
                  </a:ext>
                </a:extLst>
              </p:cNvPr>
              <p:cNvSpPr/>
              <p:nvPr/>
            </p:nvSpPr>
            <p:spPr>
              <a:xfrm>
                <a:off x="3906911" y="3298896"/>
                <a:ext cx="1215006" cy="2191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8" name="Téglalap 7">
                <a:extLst>
                  <a:ext uri="{FF2B5EF4-FFF2-40B4-BE49-F238E27FC236}">
                    <a16:creationId xmlns:a16="http://schemas.microsoft.com/office/drawing/2014/main" id="{F00A26E1-7C86-41AC-AA9D-83297E5D5BF0}"/>
                  </a:ext>
                </a:extLst>
              </p:cNvPr>
              <p:cNvSpPr/>
              <p:nvPr/>
            </p:nvSpPr>
            <p:spPr>
              <a:xfrm>
                <a:off x="3941631" y="3164513"/>
                <a:ext cx="1215006" cy="2191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9" name="Téglalap 8">
                <a:extLst>
                  <a:ext uri="{FF2B5EF4-FFF2-40B4-BE49-F238E27FC236}">
                    <a16:creationId xmlns:a16="http://schemas.microsoft.com/office/drawing/2014/main" id="{4E2EAA61-3DAD-4C54-BF0E-16E76A357339}"/>
                  </a:ext>
                </a:extLst>
              </p:cNvPr>
              <p:cNvSpPr/>
              <p:nvPr/>
            </p:nvSpPr>
            <p:spPr>
              <a:xfrm>
                <a:off x="3962805" y="3009029"/>
                <a:ext cx="1215006" cy="2191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</p:grpSp>
        <p:grpSp>
          <p:nvGrpSpPr>
            <p:cNvPr id="10" name="Csoportba foglalás 9">
              <a:extLst>
                <a:ext uri="{FF2B5EF4-FFF2-40B4-BE49-F238E27FC236}">
                  <a16:creationId xmlns:a16="http://schemas.microsoft.com/office/drawing/2014/main" id="{5144FFA0-8624-4C4C-9E6B-FF8550A70D7F}"/>
                </a:ext>
              </a:extLst>
            </p:cNvPr>
            <p:cNvGrpSpPr/>
            <p:nvPr/>
          </p:nvGrpSpPr>
          <p:grpSpPr>
            <a:xfrm>
              <a:off x="484543" y="3791823"/>
              <a:ext cx="8833450" cy="2323751"/>
              <a:chOff x="484543" y="4211273"/>
              <a:chExt cx="8833450" cy="2323751"/>
            </a:xfrm>
          </p:grpSpPr>
          <p:sp>
            <p:nvSpPr>
              <p:cNvPr id="11" name="Téglalap 10">
                <a:extLst>
                  <a:ext uri="{FF2B5EF4-FFF2-40B4-BE49-F238E27FC236}">
                    <a16:creationId xmlns:a16="http://schemas.microsoft.com/office/drawing/2014/main" id="{3394B6A3-0DA6-48F1-80C6-A82E683298BD}"/>
                  </a:ext>
                </a:extLst>
              </p:cNvPr>
              <p:cNvSpPr/>
              <p:nvPr/>
            </p:nvSpPr>
            <p:spPr>
              <a:xfrm>
                <a:off x="6310848" y="4211274"/>
                <a:ext cx="3007143" cy="23237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  <a:p>
                <a:endParaRPr lang="hu-HU" dirty="0"/>
              </a:p>
              <a:p>
                <a:r>
                  <a:rPr lang="hu-HU" dirty="0"/>
                  <a:t>  </a:t>
                </a:r>
                <a:r>
                  <a:rPr lang="hu-HU" sz="1600" dirty="0"/>
                  <a:t>Nappali</a:t>
                </a:r>
                <a:endParaRPr lang="hu-HU" dirty="0"/>
              </a:p>
            </p:txBody>
          </p:sp>
          <p:sp>
            <p:nvSpPr>
              <p:cNvPr id="12" name="Téglalap 11">
                <a:extLst>
                  <a:ext uri="{FF2B5EF4-FFF2-40B4-BE49-F238E27FC236}">
                    <a16:creationId xmlns:a16="http://schemas.microsoft.com/office/drawing/2014/main" id="{1125641D-9530-43FA-AEF2-2E8EC5E74B7F}"/>
                  </a:ext>
                </a:extLst>
              </p:cNvPr>
              <p:cNvSpPr/>
              <p:nvPr/>
            </p:nvSpPr>
            <p:spPr>
              <a:xfrm>
                <a:off x="484543" y="4211274"/>
                <a:ext cx="3374549" cy="2323750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  <a:p>
                <a:pPr algn="ctr"/>
                <a:r>
                  <a:rPr lang="hu-HU" dirty="0"/>
                  <a:t>        </a:t>
                </a:r>
              </a:p>
              <a:p>
                <a:pPr algn="ctr"/>
                <a:r>
                  <a:rPr lang="hu-HU" sz="1400" dirty="0"/>
                  <a:t>Konyha, étkező</a:t>
                </a:r>
              </a:p>
              <a:p>
                <a:pPr algn="ctr"/>
                <a:endParaRPr lang="hu-HU" dirty="0"/>
              </a:p>
              <a:p>
                <a:pPr algn="ctr"/>
                <a:endParaRPr lang="hu-HU" dirty="0"/>
              </a:p>
              <a:p>
                <a:pPr algn="ctr"/>
                <a:endParaRPr lang="hu-HU" dirty="0"/>
              </a:p>
              <a:p>
                <a:pPr algn="ctr"/>
                <a:endParaRPr lang="hu-HU" dirty="0"/>
              </a:p>
            </p:txBody>
          </p:sp>
          <p:sp>
            <p:nvSpPr>
              <p:cNvPr id="13" name="L alak 12">
                <a:extLst>
                  <a:ext uri="{FF2B5EF4-FFF2-40B4-BE49-F238E27FC236}">
                    <a16:creationId xmlns:a16="http://schemas.microsoft.com/office/drawing/2014/main" id="{2EE6E09D-A537-4ABE-8A22-9EFD8365C0A3}"/>
                  </a:ext>
                </a:extLst>
              </p:cNvPr>
              <p:cNvSpPr/>
              <p:nvPr/>
            </p:nvSpPr>
            <p:spPr>
              <a:xfrm>
                <a:off x="3859092" y="4211273"/>
                <a:ext cx="2448806" cy="2319557"/>
              </a:xfrm>
              <a:prstGeom prst="corner">
                <a:avLst>
                  <a:gd name="adj1" fmla="val 33002"/>
                  <a:gd name="adj2" fmla="val 5217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hu-HU" dirty="0"/>
                  <a:t>Folyosó	</a:t>
                </a:r>
              </a:p>
            </p:txBody>
          </p:sp>
          <p:sp>
            <p:nvSpPr>
              <p:cNvPr id="14" name="Téglalap 13">
                <a:extLst>
                  <a:ext uri="{FF2B5EF4-FFF2-40B4-BE49-F238E27FC236}">
                    <a16:creationId xmlns:a16="http://schemas.microsoft.com/office/drawing/2014/main" id="{C4883BE5-01C6-4EE4-87D1-D30BCC105DD5}"/>
                  </a:ext>
                </a:extLst>
              </p:cNvPr>
              <p:cNvSpPr/>
              <p:nvPr/>
            </p:nvSpPr>
            <p:spPr>
              <a:xfrm>
                <a:off x="7969543" y="5752751"/>
                <a:ext cx="1348450" cy="7780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1400" dirty="0"/>
                  <a:t>Bejárat</a:t>
                </a:r>
              </a:p>
            </p:txBody>
          </p:sp>
          <p:sp>
            <p:nvSpPr>
              <p:cNvPr id="15" name="Téglalap 14">
                <a:extLst>
                  <a:ext uri="{FF2B5EF4-FFF2-40B4-BE49-F238E27FC236}">
                    <a16:creationId xmlns:a16="http://schemas.microsoft.com/office/drawing/2014/main" id="{E0D18101-D6AC-4E65-B91B-306C4FADD5ED}"/>
                  </a:ext>
                </a:extLst>
              </p:cNvPr>
              <p:cNvSpPr/>
              <p:nvPr/>
            </p:nvSpPr>
            <p:spPr>
              <a:xfrm>
                <a:off x="5077388" y="4211274"/>
                <a:ext cx="1230509" cy="1541476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hu-HU" sz="1200" dirty="0"/>
                  <a:t>Mosdó</a:t>
                </a:r>
                <a:endParaRPr lang="hu-HU" sz="1400" dirty="0"/>
              </a:p>
            </p:txBody>
          </p:sp>
        </p:grpSp>
        <p:grpSp>
          <p:nvGrpSpPr>
            <p:cNvPr id="18" name="Csoportba foglalás 17">
              <a:extLst>
                <a:ext uri="{FF2B5EF4-FFF2-40B4-BE49-F238E27FC236}">
                  <a16:creationId xmlns:a16="http://schemas.microsoft.com/office/drawing/2014/main" id="{417D4355-3DBB-41C5-8128-807D8CBEBDFA}"/>
                </a:ext>
              </a:extLst>
            </p:cNvPr>
            <p:cNvGrpSpPr/>
            <p:nvPr/>
          </p:nvGrpSpPr>
          <p:grpSpPr>
            <a:xfrm>
              <a:off x="909104" y="4853030"/>
              <a:ext cx="1507065" cy="1004582"/>
              <a:chOff x="627000" y="5432920"/>
              <a:chExt cx="1507065" cy="1004582"/>
            </a:xfrm>
          </p:grpSpPr>
          <p:sp>
            <p:nvSpPr>
              <p:cNvPr id="19" name="Téglalap: lekerekített 18">
                <a:extLst>
                  <a:ext uri="{FF2B5EF4-FFF2-40B4-BE49-F238E27FC236}">
                    <a16:creationId xmlns:a16="http://schemas.microsoft.com/office/drawing/2014/main" id="{E1E3C76F-4ADC-409E-BD02-C9BF811DA74E}"/>
                  </a:ext>
                </a:extLst>
              </p:cNvPr>
              <p:cNvSpPr/>
              <p:nvPr/>
            </p:nvSpPr>
            <p:spPr>
              <a:xfrm>
                <a:off x="848999" y="5652083"/>
                <a:ext cx="1062140" cy="56416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E1A53AEA-37B4-4CF4-985B-38FDF7E9C134}"/>
                  </a:ext>
                </a:extLst>
              </p:cNvPr>
              <p:cNvSpPr/>
              <p:nvPr/>
            </p:nvSpPr>
            <p:spPr>
              <a:xfrm>
                <a:off x="969392" y="5432920"/>
                <a:ext cx="251670" cy="12373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1" name="Téglalap 20">
                <a:extLst>
                  <a:ext uri="{FF2B5EF4-FFF2-40B4-BE49-F238E27FC236}">
                    <a16:creationId xmlns:a16="http://schemas.microsoft.com/office/drawing/2014/main" id="{897A5192-D9BB-45ED-A3E2-7D61BE82FADF}"/>
                  </a:ext>
                </a:extLst>
              </p:cNvPr>
              <p:cNvSpPr/>
              <p:nvPr/>
            </p:nvSpPr>
            <p:spPr>
              <a:xfrm>
                <a:off x="1452705" y="5439212"/>
                <a:ext cx="251670" cy="12373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2" name="Téglalap 21">
                <a:extLst>
                  <a:ext uri="{FF2B5EF4-FFF2-40B4-BE49-F238E27FC236}">
                    <a16:creationId xmlns:a16="http://schemas.microsoft.com/office/drawing/2014/main" id="{A5B98A53-6DAC-4EDC-8D3B-05B82E99D418}"/>
                  </a:ext>
                </a:extLst>
              </p:cNvPr>
              <p:cNvSpPr/>
              <p:nvPr/>
            </p:nvSpPr>
            <p:spPr>
              <a:xfrm>
                <a:off x="965661" y="6313764"/>
                <a:ext cx="251670" cy="12373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3" name="Téglalap 22">
                <a:extLst>
                  <a:ext uri="{FF2B5EF4-FFF2-40B4-BE49-F238E27FC236}">
                    <a16:creationId xmlns:a16="http://schemas.microsoft.com/office/drawing/2014/main" id="{D73565AB-79D0-43B9-8730-EE8F6360AD23}"/>
                  </a:ext>
                </a:extLst>
              </p:cNvPr>
              <p:cNvSpPr/>
              <p:nvPr/>
            </p:nvSpPr>
            <p:spPr>
              <a:xfrm>
                <a:off x="1446779" y="6305376"/>
                <a:ext cx="251670" cy="12373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4" name="Téglalap 23">
                <a:extLst>
                  <a:ext uri="{FF2B5EF4-FFF2-40B4-BE49-F238E27FC236}">
                    <a16:creationId xmlns:a16="http://schemas.microsoft.com/office/drawing/2014/main" id="{196DB378-1FBD-427F-A049-590C653C3696}"/>
                  </a:ext>
                </a:extLst>
              </p:cNvPr>
              <p:cNvSpPr/>
              <p:nvPr/>
            </p:nvSpPr>
            <p:spPr>
              <a:xfrm rot="5400000">
                <a:off x="563034" y="5872294"/>
                <a:ext cx="251670" cy="12373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5" name="Téglalap 24">
                <a:extLst>
                  <a:ext uri="{FF2B5EF4-FFF2-40B4-BE49-F238E27FC236}">
                    <a16:creationId xmlns:a16="http://schemas.microsoft.com/office/drawing/2014/main" id="{A3D8A14B-A6BF-4463-BDFD-FCCEA30A84A9}"/>
                  </a:ext>
                </a:extLst>
              </p:cNvPr>
              <p:cNvSpPr/>
              <p:nvPr/>
            </p:nvSpPr>
            <p:spPr>
              <a:xfrm rot="5400000">
                <a:off x="1946361" y="5872294"/>
                <a:ext cx="251670" cy="123738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26" name="Csoportba foglalás 25">
              <a:extLst>
                <a:ext uri="{FF2B5EF4-FFF2-40B4-BE49-F238E27FC236}">
                  <a16:creationId xmlns:a16="http://schemas.microsoft.com/office/drawing/2014/main" id="{9D6523C5-AA75-45F1-B5AE-5DFCD3BC0557}"/>
                </a:ext>
              </a:extLst>
            </p:cNvPr>
            <p:cNvGrpSpPr/>
            <p:nvPr/>
          </p:nvGrpSpPr>
          <p:grpSpPr>
            <a:xfrm>
              <a:off x="6627518" y="4058391"/>
              <a:ext cx="1165604" cy="918377"/>
              <a:chOff x="7233641" y="4580606"/>
              <a:chExt cx="1165604" cy="918377"/>
            </a:xfrm>
          </p:grpSpPr>
          <p:sp>
            <p:nvSpPr>
              <p:cNvPr id="27" name="Téglalap 26">
                <a:extLst>
                  <a:ext uri="{FF2B5EF4-FFF2-40B4-BE49-F238E27FC236}">
                    <a16:creationId xmlns:a16="http://schemas.microsoft.com/office/drawing/2014/main" id="{B4F6AED4-3B56-412F-AF94-829FFDB04373}"/>
                  </a:ext>
                </a:extLst>
              </p:cNvPr>
              <p:cNvSpPr/>
              <p:nvPr/>
            </p:nvSpPr>
            <p:spPr>
              <a:xfrm>
                <a:off x="7233641" y="4580606"/>
                <a:ext cx="1165604" cy="184666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28" name="Téglalap: lekerekített 27">
                <a:extLst>
                  <a:ext uri="{FF2B5EF4-FFF2-40B4-BE49-F238E27FC236}">
                    <a16:creationId xmlns:a16="http://schemas.microsoft.com/office/drawing/2014/main" id="{AA4C7ABB-0C40-4308-8949-B1D36746C24D}"/>
                  </a:ext>
                </a:extLst>
              </p:cNvPr>
              <p:cNvSpPr/>
              <p:nvPr/>
            </p:nvSpPr>
            <p:spPr>
              <a:xfrm>
                <a:off x="7291226" y="5053679"/>
                <a:ext cx="1008544" cy="437964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9" name="Téglalap: lekerekített 28">
                <a:extLst>
                  <a:ext uri="{FF2B5EF4-FFF2-40B4-BE49-F238E27FC236}">
                    <a16:creationId xmlns:a16="http://schemas.microsoft.com/office/drawing/2014/main" id="{DD8D4939-0981-42B7-846A-0D10896D0A93}"/>
                  </a:ext>
                </a:extLst>
              </p:cNvPr>
              <p:cNvSpPr/>
              <p:nvPr/>
            </p:nvSpPr>
            <p:spPr>
              <a:xfrm>
                <a:off x="7233641" y="5053498"/>
                <a:ext cx="157105" cy="43796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0" name="Téglalap: lekerekített 29">
                <a:extLst>
                  <a:ext uri="{FF2B5EF4-FFF2-40B4-BE49-F238E27FC236}">
                    <a16:creationId xmlns:a16="http://schemas.microsoft.com/office/drawing/2014/main" id="{95D31FED-91AB-40FB-9D4D-5FD7210C893D}"/>
                  </a:ext>
                </a:extLst>
              </p:cNvPr>
              <p:cNvSpPr/>
              <p:nvPr/>
            </p:nvSpPr>
            <p:spPr>
              <a:xfrm>
                <a:off x="8179911" y="5046158"/>
                <a:ext cx="157105" cy="43796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31" name="Téglalap: lekerekített 30">
                <a:extLst>
                  <a:ext uri="{FF2B5EF4-FFF2-40B4-BE49-F238E27FC236}">
                    <a16:creationId xmlns:a16="http://schemas.microsoft.com/office/drawing/2014/main" id="{3D561182-3A82-4FF4-9A68-926D94F847DA}"/>
                  </a:ext>
                </a:extLst>
              </p:cNvPr>
              <p:cNvSpPr/>
              <p:nvPr/>
            </p:nvSpPr>
            <p:spPr>
              <a:xfrm>
                <a:off x="7233641" y="5396218"/>
                <a:ext cx="1103375" cy="1027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32" name="Csoportba foglalás 31">
              <a:extLst>
                <a:ext uri="{FF2B5EF4-FFF2-40B4-BE49-F238E27FC236}">
                  <a16:creationId xmlns:a16="http://schemas.microsoft.com/office/drawing/2014/main" id="{E9E424EA-5E7C-43D9-86A8-79758D7BA31A}"/>
                </a:ext>
              </a:extLst>
            </p:cNvPr>
            <p:cNvGrpSpPr/>
            <p:nvPr/>
          </p:nvGrpSpPr>
          <p:grpSpPr>
            <a:xfrm>
              <a:off x="3921888" y="5249344"/>
              <a:ext cx="765496" cy="771916"/>
              <a:chOff x="3884351" y="5531731"/>
              <a:chExt cx="846323" cy="900783"/>
            </a:xfrm>
          </p:grpSpPr>
          <p:sp>
            <p:nvSpPr>
              <p:cNvPr id="33" name="Ellipszis 32">
                <a:extLst>
                  <a:ext uri="{FF2B5EF4-FFF2-40B4-BE49-F238E27FC236}">
                    <a16:creationId xmlns:a16="http://schemas.microsoft.com/office/drawing/2014/main" id="{D5E6232F-FE22-487B-96A0-660A95305EE6}"/>
                  </a:ext>
                </a:extLst>
              </p:cNvPr>
              <p:cNvSpPr/>
              <p:nvPr/>
            </p:nvSpPr>
            <p:spPr>
              <a:xfrm>
                <a:off x="4068989" y="5767339"/>
                <a:ext cx="451437" cy="46329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4" name="Ellipszis 33">
                <a:extLst>
                  <a:ext uri="{FF2B5EF4-FFF2-40B4-BE49-F238E27FC236}">
                    <a16:creationId xmlns:a16="http://schemas.microsoft.com/office/drawing/2014/main" id="{40CA01FC-4C65-4F83-AFC5-AE53A959720D}"/>
                  </a:ext>
                </a:extLst>
              </p:cNvPr>
              <p:cNvSpPr/>
              <p:nvPr/>
            </p:nvSpPr>
            <p:spPr>
              <a:xfrm>
                <a:off x="3938883" y="6198925"/>
                <a:ext cx="181505" cy="196634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5" name="Ellipszis 34">
                <a:extLst>
                  <a:ext uri="{FF2B5EF4-FFF2-40B4-BE49-F238E27FC236}">
                    <a16:creationId xmlns:a16="http://schemas.microsoft.com/office/drawing/2014/main" id="{A34D3052-856C-4530-8024-248A82FE0CAF}"/>
                  </a:ext>
                </a:extLst>
              </p:cNvPr>
              <p:cNvSpPr/>
              <p:nvPr/>
            </p:nvSpPr>
            <p:spPr>
              <a:xfrm>
                <a:off x="4549169" y="5846839"/>
                <a:ext cx="181505" cy="196634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6" name="Ellipszis 35">
                <a:extLst>
                  <a:ext uri="{FF2B5EF4-FFF2-40B4-BE49-F238E27FC236}">
                    <a16:creationId xmlns:a16="http://schemas.microsoft.com/office/drawing/2014/main" id="{19C7405B-936A-49C2-A0E0-33B503F6891D}"/>
                  </a:ext>
                </a:extLst>
              </p:cNvPr>
              <p:cNvSpPr/>
              <p:nvPr/>
            </p:nvSpPr>
            <p:spPr>
              <a:xfrm>
                <a:off x="4233187" y="5531731"/>
                <a:ext cx="181505" cy="196634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7" name="Ellipszis 36">
                <a:extLst>
                  <a:ext uri="{FF2B5EF4-FFF2-40B4-BE49-F238E27FC236}">
                    <a16:creationId xmlns:a16="http://schemas.microsoft.com/office/drawing/2014/main" id="{5EC3B97B-E0C8-4057-8887-59BB13A83283}"/>
                  </a:ext>
                </a:extLst>
              </p:cNvPr>
              <p:cNvSpPr/>
              <p:nvPr/>
            </p:nvSpPr>
            <p:spPr>
              <a:xfrm>
                <a:off x="4353292" y="6235880"/>
                <a:ext cx="181505" cy="196634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8" name="Ellipszis 37">
                <a:extLst>
                  <a:ext uri="{FF2B5EF4-FFF2-40B4-BE49-F238E27FC236}">
                    <a16:creationId xmlns:a16="http://schemas.microsoft.com/office/drawing/2014/main" id="{C95BEE03-4D1F-4CFD-942F-EC6FB8B20E73}"/>
                  </a:ext>
                </a:extLst>
              </p:cNvPr>
              <p:cNvSpPr/>
              <p:nvPr/>
            </p:nvSpPr>
            <p:spPr>
              <a:xfrm>
                <a:off x="3884351" y="5756263"/>
                <a:ext cx="181505" cy="196634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39" name="Csoportba foglalás 38">
              <a:extLst>
                <a:ext uri="{FF2B5EF4-FFF2-40B4-BE49-F238E27FC236}">
                  <a16:creationId xmlns:a16="http://schemas.microsoft.com/office/drawing/2014/main" id="{A8C59FAA-0AB8-4C8C-B571-CCF400CA3DA2}"/>
                </a:ext>
              </a:extLst>
            </p:cNvPr>
            <p:cNvGrpSpPr/>
            <p:nvPr/>
          </p:nvGrpSpPr>
          <p:grpSpPr>
            <a:xfrm>
              <a:off x="8400553" y="4058391"/>
              <a:ext cx="764684" cy="801654"/>
              <a:chOff x="8332910" y="4448001"/>
              <a:chExt cx="764684" cy="801654"/>
            </a:xfrm>
          </p:grpSpPr>
          <p:sp>
            <p:nvSpPr>
              <p:cNvPr id="40" name="Körszelet 39">
                <a:extLst>
                  <a:ext uri="{FF2B5EF4-FFF2-40B4-BE49-F238E27FC236}">
                    <a16:creationId xmlns:a16="http://schemas.microsoft.com/office/drawing/2014/main" id="{A40A2DFE-5032-49CC-B739-672D1B040EB8}"/>
                  </a:ext>
                </a:extLst>
              </p:cNvPr>
              <p:cNvSpPr/>
              <p:nvPr/>
            </p:nvSpPr>
            <p:spPr>
              <a:xfrm rot="8184702">
                <a:off x="8627095" y="4448001"/>
                <a:ext cx="470499" cy="498620"/>
              </a:xfrm>
              <a:prstGeom prst="chord">
                <a:avLst>
                  <a:gd name="adj1" fmla="val 4871981"/>
                  <a:gd name="adj2" fmla="val 17636070"/>
                </a:avLst>
              </a:prstGeom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prst="slope"/>
              </a:sp3d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1" name="Ellipszis 40">
                <a:extLst>
                  <a:ext uri="{FF2B5EF4-FFF2-40B4-BE49-F238E27FC236}">
                    <a16:creationId xmlns:a16="http://schemas.microsoft.com/office/drawing/2014/main" id="{248757E1-F099-4DA5-87ED-2C12785AB2F5}"/>
                  </a:ext>
                </a:extLst>
              </p:cNvPr>
              <p:cNvSpPr/>
              <p:nvPr/>
            </p:nvSpPr>
            <p:spPr>
              <a:xfrm>
                <a:off x="8332910" y="4570174"/>
                <a:ext cx="235499" cy="245107"/>
              </a:xfrm>
              <a:prstGeom prst="ellipse">
                <a:avLst/>
              </a:prstGeom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101600" prst="riblet"/>
              </a:sp3d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2" name="Ellipszis 41">
                <a:extLst>
                  <a:ext uri="{FF2B5EF4-FFF2-40B4-BE49-F238E27FC236}">
                    <a16:creationId xmlns:a16="http://schemas.microsoft.com/office/drawing/2014/main" id="{ADC7BA51-8DE0-44B1-B675-EF13A7D57BA1}"/>
                  </a:ext>
                </a:extLst>
              </p:cNvPr>
              <p:cNvSpPr/>
              <p:nvPr/>
            </p:nvSpPr>
            <p:spPr>
              <a:xfrm>
                <a:off x="8420381" y="4654976"/>
                <a:ext cx="75501" cy="7550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3" name="Téglalap: lekerekített 42">
                <a:extLst>
                  <a:ext uri="{FF2B5EF4-FFF2-40B4-BE49-F238E27FC236}">
                    <a16:creationId xmlns:a16="http://schemas.microsoft.com/office/drawing/2014/main" id="{622A804F-7EF6-4BA4-8A9D-C20BC6A701DC}"/>
                  </a:ext>
                </a:extLst>
              </p:cNvPr>
              <p:cNvSpPr/>
              <p:nvPr/>
            </p:nvSpPr>
            <p:spPr>
              <a:xfrm>
                <a:off x="8548112" y="4920568"/>
                <a:ext cx="312820" cy="329087"/>
              </a:xfrm>
              <a:prstGeom prst="round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44" name="Csoportba foglalás 43">
              <a:extLst>
                <a:ext uri="{FF2B5EF4-FFF2-40B4-BE49-F238E27FC236}">
                  <a16:creationId xmlns:a16="http://schemas.microsoft.com/office/drawing/2014/main" id="{17152860-889B-4069-9DB9-C6CFA4A95DAA}"/>
                </a:ext>
              </a:extLst>
            </p:cNvPr>
            <p:cNvGrpSpPr/>
            <p:nvPr/>
          </p:nvGrpSpPr>
          <p:grpSpPr>
            <a:xfrm>
              <a:off x="742596" y="685799"/>
              <a:ext cx="7297611" cy="2323751"/>
              <a:chOff x="742596" y="1105249"/>
              <a:chExt cx="7297611" cy="2323751"/>
            </a:xfrm>
          </p:grpSpPr>
          <p:sp>
            <p:nvSpPr>
              <p:cNvPr id="45" name="Téglalap 44">
                <a:extLst>
                  <a:ext uri="{FF2B5EF4-FFF2-40B4-BE49-F238E27FC236}">
                    <a16:creationId xmlns:a16="http://schemas.microsoft.com/office/drawing/2014/main" id="{8E9667A5-A6F8-44A6-B104-05847BE48E72}"/>
                  </a:ext>
                </a:extLst>
              </p:cNvPr>
              <p:cNvSpPr/>
              <p:nvPr/>
            </p:nvSpPr>
            <p:spPr>
              <a:xfrm>
                <a:off x="5098025" y="1105250"/>
                <a:ext cx="2942182" cy="2323750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hu-HU" dirty="0"/>
                  <a:t> </a:t>
                </a:r>
                <a:r>
                  <a:rPr lang="hu-HU" sz="1600" dirty="0"/>
                  <a:t>Szoba 2</a:t>
                </a:r>
              </a:p>
              <a:p>
                <a:endParaRPr lang="hu-HU" dirty="0"/>
              </a:p>
              <a:p>
                <a:endParaRPr lang="hu-HU" dirty="0"/>
              </a:p>
              <a:p>
                <a:endParaRPr lang="hu-HU" dirty="0"/>
              </a:p>
            </p:txBody>
          </p:sp>
          <p:sp>
            <p:nvSpPr>
              <p:cNvPr id="46" name="Téglalap 45">
                <a:extLst>
                  <a:ext uri="{FF2B5EF4-FFF2-40B4-BE49-F238E27FC236}">
                    <a16:creationId xmlns:a16="http://schemas.microsoft.com/office/drawing/2014/main" id="{F8CEAACC-0449-44EC-A0C1-D7DF5BB4EAF9}"/>
                  </a:ext>
                </a:extLst>
              </p:cNvPr>
              <p:cNvSpPr/>
              <p:nvPr/>
            </p:nvSpPr>
            <p:spPr>
              <a:xfrm>
                <a:off x="742596" y="1105250"/>
                <a:ext cx="3129543" cy="2323750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hu-HU" sz="1600" dirty="0"/>
                  <a:t>Szoba 1</a:t>
                </a:r>
              </a:p>
              <a:p>
                <a:pPr algn="r"/>
                <a:endParaRPr lang="hu-HU" dirty="0"/>
              </a:p>
              <a:p>
                <a:pPr algn="r"/>
                <a:endParaRPr lang="hu-HU" dirty="0"/>
              </a:p>
              <a:p>
                <a:pPr algn="r"/>
                <a:endParaRPr lang="hu-HU" dirty="0"/>
              </a:p>
            </p:txBody>
          </p:sp>
          <p:sp>
            <p:nvSpPr>
              <p:cNvPr id="47" name="Téglalap 46">
                <a:extLst>
                  <a:ext uri="{FF2B5EF4-FFF2-40B4-BE49-F238E27FC236}">
                    <a16:creationId xmlns:a16="http://schemas.microsoft.com/office/drawing/2014/main" id="{32A01DA3-5077-483D-8AD9-6EF103953C63}"/>
                  </a:ext>
                </a:extLst>
              </p:cNvPr>
              <p:cNvSpPr/>
              <p:nvPr/>
            </p:nvSpPr>
            <p:spPr>
              <a:xfrm>
                <a:off x="3875313" y="2219936"/>
                <a:ext cx="1215006" cy="1209063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1400" dirty="0"/>
                  <a:t>Folyosó</a:t>
                </a:r>
              </a:p>
            </p:txBody>
          </p:sp>
          <p:sp>
            <p:nvSpPr>
              <p:cNvPr id="48" name="Téglalap 47">
                <a:extLst>
                  <a:ext uri="{FF2B5EF4-FFF2-40B4-BE49-F238E27FC236}">
                    <a16:creationId xmlns:a16="http://schemas.microsoft.com/office/drawing/2014/main" id="{78B42AC9-6D21-434C-9541-8A2B515C1DC0}"/>
                  </a:ext>
                </a:extLst>
              </p:cNvPr>
              <p:cNvSpPr/>
              <p:nvPr/>
            </p:nvSpPr>
            <p:spPr>
              <a:xfrm>
                <a:off x="3883869" y="1105249"/>
                <a:ext cx="1206449" cy="1114687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hu-HU" sz="1400" dirty="0"/>
                  <a:t>Mosdó</a:t>
                </a:r>
              </a:p>
              <a:p>
                <a:endParaRPr lang="hu-HU" dirty="0"/>
              </a:p>
            </p:txBody>
          </p:sp>
        </p:grpSp>
        <p:grpSp>
          <p:nvGrpSpPr>
            <p:cNvPr id="49" name="Csoportba foglalás 48">
              <a:extLst>
                <a:ext uri="{FF2B5EF4-FFF2-40B4-BE49-F238E27FC236}">
                  <a16:creationId xmlns:a16="http://schemas.microsoft.com/office/drawing/2014/main" id="{17C8EBE6-36D6-4BF5-8151-4B28AFC4BF00}"/>
                </a:ext>
              </a:extLst>
            </p:cNvPr>
            <p:cNvGrpSpPr/>
            <p:nvPr/>
          </p:nvGrpSpPr>
          <p:grpSpPr>
            <a:xfrm>
              <a:off x="489166" y="3791823"/>
              <a:ext cx="1584817" cy="1082181"/>
              <a:chOff x="489166" y="4211273"/>
              <a:chExt cx="1584817" cy="1082181"/>
            </a:xfrm>
          </p:grpSpPr>
          <p:sp>
            <p:nvSpPr>
              <p:cNvPr id="50" name="L alak 49">
                <a:extLst>
                  <a:ext uri="{FF2B5EF4-FFF2-40B4-BE49-F238E27FC236}">
                    <a16:creationId xmlns:a16="http://schemas.microsoft.com/office/drawing/2014/main" id="{C78FC85E-CA49-4320-AEBF-89674D59DDAB}"/>
                  </a:ext>
                </a:extLst>
              </p:cNvPr>
              <p:cNvSpPr/>
              <p:nvPr/>
            </p:nvSpPr>
            <p:spPr>
              <a:xfrm rot="5400000">
                <a:off x="740484" y="3959955"/>
                <a:ext cx="1082181" cy="1584817"/>
              </a:xfrm>
              <a:prstGeom prst="corner">
                <a:avLst>
                  <a:gd name="adj1" fmla="val 37138"/>
                  <a:gd name="adj2" fmla="val 4442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" name="Téglalap 50">
                <a:extLst>
                  <a:ext uri="{FF2B5EF4-FFF2-40B4-BE49-F238E27FC236}">
                    <a16:creationId xmlns:a16="http://schemas.microsoft.com/office/drawing/2014/main" id="{48069AB5-6943-420D-9704-2244D8EA49E5}"/>
                  </a:ext>
                </a:extLst>
              </p:cNvPr>
              <p:cNvSpPr/>
              <p:nvPr/>
            </p:nvSpPr>
            <p:spPr>
              <a:xfrm rot="5400000">
                <a:off x="243504" y="4634077"/>
                <a:ext cx="773303" cy="24345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effectLst>
                <a:softEdge rad="12700"/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" name="Téglalap: lekerekített 51">
                <a:extLst>
                  <a:ext uri="{FF2B5EF4-FFF2-40B4-BE49-F238E27FC236}">
                    <a16:creationId xmlns:a16="http://schemas.microsoft.com/office/drawing/2014/main" id="{E2658AC8-3823-4C00-BE1C-168E994F17CB}"/>
                  </a:ext>
                </a:extLst>
              </p:cNvPr>
              <p:cNvSpPr/>
              <p:nvPr/>
            </p:nvSpPr>
            <p:spPr>
              <a:xfrm>
                <a:off x="900515" y="4329665"/>
                <a:ext cx="369152" cy="240509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3" name="Téglalap 52">
                <a:extLst>
                  <a:ext uri="{FF2B5EF4-FFF2-40B4-BE49-F238E27FC236}">
                    <a16:creationId xmlns:a16="http://schemas.microsoft.com/office/drawing/2014/main" id="{48133523-173A-496F-BE87-32439E1265DE}"/>
                  </a:ext>
                </a:extLst>
              </p:cNvPr>
              <p:cNvSpPr/>
              <p:nvPr/>
            </p:nvSpPr>
            <p:spPr>
              <a:xfrm>
                <a:off x="1418299" y="4310100"/>
                <a:ext cx="475421" cy="262978"/>
              </a:xfrm>
              <a:prstGeom prst="rect">
                <a:avLst/>
              </a:prstGeom>
              <a:solidFill>
                <a:schemeClr val="tx1"/>
              </a:solidFill>
              <a:effectLst>
                <a:softEdge rad="12700"/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54" name="Téglalap 53">
              <a:extLst>
                <a:ext uri="{FF2B5EF4-FFF2-40B4-BE49-F238E27FC236}">
                  <a16:creationId xmlns:a16="http://schemas.microsoft.com/office/drawing/2014/main" id="{D91A010E-0063-4E37-BAAD-10A8371E178C}"/>
                </a:ext>
              </a:extLst>
            </p:cNvPr>
            <p:cNvSpPr/>
            <p:nvPr/>
          </p:nvSpPr>
          <p:spPr>
            <a:xfrm>
              <a:off x="2326703" y="3717058"/>
              <a:ext cx="1273267" cy="17287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5" name="Téglalap 54">
              <a:extLst>
                <a:ext uri="{FF2B5EF4-FFF2-40B4-BE49-F238E27FC236}">
                  <a16:creationId xmlns:a16="http://schemas.microsoft.com/office/drawing/2014/main" id="{00807304-641A-4942-BAAE-B11C9EC0CC43}"/>
                </a:ext>
              </a:extLst>
            </p:cNvPr>
            <p:cNvSpPr/>
            <p:nvPr/>
          </p:nvSpPr>
          <p:spPr>
            <a:xfrm rot="5400000">
              <a:off x="4732330" y="2344061"/>
              <a:ext cx="811830" cy="17219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" name="Téglalap 55">
              <a:extLst>
                <a:ext uri="{FF2B5EF4-FFF2-40B4-BE49-F238E27FC236}">
                  <a16:creationId xmlns:a16="http://schemas.microsoft.com/office/drawing/2014/main" id="{19B0BEF0-5B7B-4282-B677-243C05EE9B31}"/>
                </a:ext>
              </a:extLst>
            </p:cNvPr>
            <p:cNvSpPr/>
            <p:nvPr/>
          </p:nvSpPr>
          <p:spPr>
            <a:xfrm>
              <a:off x="8237852" y="6023954"/>
              <a:ext cx="811830" cy="17219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" name="Téglalap 56">
              <a:extLst>
                <a:ext uri="{FF2B5EF4-FFF2-40B4-BE49-F238E27FC236}">
                  <a16:creationId xmlns:a16="http://schemas.microsoft.com/office/drawing/2014/main" id="{67CE7474-2B1A-47CF-9215-74644DCB10AF}"/>
                </a:ext>
              </a:extLst>
            </p:cNvPr>
            <p:cNvSpPr/>
            <p:nvPr/>
          </p:nvSpPr>
          <p:spPr>
            <a:xfrm rot="5400000">
              <a:off x="6063390" y="5667598"/>
              <a:ext cx="498649" cy="135967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" name="Téglalap 57">
              <a:extLst>
                <a:ext uri="{FF2B5EF4-FFF2-40B4-BE49-F238E27FC236}">
                  <a16:creationId xmlns:a16="http://schemas.microsoft.com/office/drawing/2014/main" id="{A7D80B48-126E-4393-862C-4507726BE2F2}"/>
                </a:ext>
              </a:extLst>
            </p:cNvPr>
            <p:cNvSpPr/>
            <p:nvPr/>
          </p:nvSpPr>
          <p:spPr>
            <a:xfrm>
              <a:off x="5637863" y="5255370"/>
              <a:ext cx="445487" cy="130581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" name="Téglalap 58">
              <a:extLst>
                <a:ext uri="{FF2B5EF4-FFF2-40B4-BE49-F238E27FC236}">
                  <a16:creationId xmlns:a16="http://schemas.microsoft.com/office/drawing/2014/main" id="{4C15A21D-A3B3-4D8E-A2D2-3EF4FDFA2184}"/>
                </a:ext>
              </a:extLst>
            </p:cNvPr>
            <p:cNvSpPr/>
            <p:nvPr/>
          </p:nvSpPr>
          <p:spPr>
            <a:xfrm>
              <a:off x="4260072" y="1759568"/>
              <a:ext cx="445487" cy="130581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60" name="Csoportba foglalás 59">
              <a:extLst>
                <a:ext uri="{FF2B5EF4-FFF2-40B4-BE49-F238E27FC236}">
                  <a16:creationId xmlns:a16="http://schemas.microsoft.com/office/drawing/2014/main" id="{EF1B3058-AD9E-41FD-BF1F-735CFF36D94F}"/>
                </a:ext>
              </a:extLst>
            </p:cNvPr>
            <p:cNvGrpSpPr/>
            <p:nvPr/>
          </p:nvGrpSpPr>
          <p:grpSpPr>
            <a:xfrm rot="5400000">
              <a:off x="4343447" y="794904"/>
              <a:ext cx="1011064" cy="894798"/>
              <a:chOff x="3987482" y="904576"/>
              <a:chExt cx="1011064" cy="894798"/>
            </a:xfrm>
          </p:grpSpPr>
          <p:grpSp>
            <p:nvGrpSpPr>
              <p:cNvPr id="61" name="Csoportba foglalás 60">
                <a:extLst>
                  <a:ext uri="{FF2B5EF4-FFF2-40B4-BE49-F238E27FC236}">
                    <a16:creationId xmlns:a16="http://schemas.microsoft.com/office/drawing/2014/main" id="{031742E4-3FCB-42C6-8A09-388958D16B74}"/>
                  </a:ext>
                </a:extLst>
              </p:cNvPr>
              <p:cNvGrpSpPr/>
              <p:nvPr/>
            </p:nvGrpSpPr>
            <p:grpSpPr>
              <a:xfrm>
                <a:off x="4597616" y="1125016"/>
                <a:ext cx="400930" cy="674358"/>
                <a:chOff x="4597616" y="1125016"/>
                <a:chExt cx="400930" cy="674358"/>
              </a:xfrm>
            </p:grpSpPr>
            <p:sp>
              <p:nvSpPr>
                <p:cNvPr id="63" name="Körszelet 62">
                  <a:extLst>
                    <a:ext uri="{FF2B5EF4-FFF2-40B4-BE49-F238E27FC236}">
                      <a16:creationId xmlns:a16="http://schemas.microsoft.com/office/drawing/2014/main" id="{6A3DE834-FE83-4DD3-82DB-36C26376AB1C}"/>
                    </a:ext>
                  </a:extLst>
                </p:cNvPr>
                <p:cNvSpPr/>
                <p:nvPr/>
              </p:nvSpPr>
              <p:spPr>
                <a:xfrm rot="16200000">
                  <a:off x="4546123" y="1358082"/>
                  <a:ext cx="513469" cy="369115"/>
                </a:xfrm>
                <a:prstGeom prst="chord">
                  <a:avLst>
                    <a:gd name="adj1" fmla="val 2581661"/>
                    <a:gd name="adj2" fmla="val 19036326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64" name="Téglalap: lekerekített 63">
                  <a:extLst>
                    <a:ext uri="{FF2B5EF4-FFF2-40B4-BE49-F238E27FC236}">
                      <a16:creationId xmlns:a16="http://schemas.microsoft.com/office/drawing/2014/main" id="{C02C1F3A-A7F0-4363-A671-4FD9A85D9D6C}"/>
                    </a:ext>
                  </a:extLst>
                </p:cNvPr>
                <p:cNvSpPr/>
                <p:nvPr/>
              </p:nvSpPr>
              <p:spPr>
                <a:xfrm>
                  <a:off x="4597616" y="1125016"/>
                  <a:ext cx="400930" cy="275655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  <p:sp>
            <p:nvSpPr>
              <p:cNvPr id="62" name="Körszelet 61">
                <a:extLst>
                  <a:ext uri="{FF2B5EF4-FFF2-40B4-BE49-F238E27FC236}">
                    <a16:creationId xmlns:a16="http://schemas.microsoft.com/office/drawing/2014/main" id="{7C392AEE-8392-40F8-8866-0C60DC53B8CF}"/>
                  </a:ext>
                </a:extLst>
              </p:cNvPr>
              <p:cNvSpPr/>
              <p:nvPr/>
            </p:nvSpPr>
            <p:spPr>
              <a:xfrm rot="16200000">
                <a:off x="3987482" y="904576"/>
                <a:ext cx="452978" cy="452978"/>
              </a:xfrm>
              <a:prstGeom prst="chord">
                <a:avLst>
                  <a:gd name="adj1" fmla="val 5385358"/>
                  <a:gd name="adj2" fmla="val 16200000"/>
                </a:avLst>
              </a:prstGeom>
              <a:solidFill>
                <a:schemeClr val="bg1"/>
              </a:solidFill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</p:grpSp>
        <p:sp>
          <p:nvSpPr>
            <p:cNvPr id="65" name="Téglalap 64">
              <a:extLst>
                <a:ext uri="{FF2B5EF4-FFF2-40B4-BE49-F238E27FC236}">
                  <a16:creationId xmlns:a16="http://schemas.microsoft.com/office/drawing/2014/main" id="{C7DC5EE0-6470-418F-8094-9AC1D4392387}"/>
                </a:ext>
              </a:extLst>
            </p:cNvPr>
            <p:cNvSpPr/>
            <p:nvPr/>
          </p:nvSpPr>
          <p:spPr>
            <a:xfrm rot="5400000">
              <a:off x="3465545" y="2356016"/>
              <a:ext cx="811830" cy="172192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66" name="Csoportba foglalás 65">
              <a:extLst>
                <a:ext uri="{FF2B5EF4-FFF2-40B4-BE49-F238E27FC236}">
                  <a16:creationId xmlns:a16="http://schemas.microsoft.com/office/drawing/2014/main" id="{AFAD1619-4BBE-493E-9401-C9F7C6E8DF2D}"/>
                </a:ext>
              </a:extLst>
            </p:cNvPr>
            <p:cNvGrpSpPr/>
            <p:nvPr/>
          </p:nvGrpSpPr>
          <p:grpSpPr>
            <a:xfrm rot="16200000">
              <a:off x="1339463" y="1573994"/>
              <a:ext cx="1010191" cy="1513964"/>
              <a:chOff x="868492" y="1628637"/>
              <a:chExt cx="1010191" cy="1513964"/>
            </a:xfrm>
          </p:grpSpPr>
          <p:sp>
            <p:nvSpPr>
              <p:cNvPr id="67" name="Téglalap: lekerekített 66">
                <a:extLst>
                  <a:ext uri="{FF2B5EF4-FFF2-40B4-BE49-F238E27FC236}">
                    <a16:creationId xmlns:a16="http://schemas.microsoft.com/office/drawing/2014/main" id="{E4199A42-E3A8-4CF7-844D-A7539284B2C5}"/>
                  </a:ext>
                </a:extLst>
              </p:cNvPr>
              <p:cNvSpPr/>
              <p:nvPr/>
            </p:nvSpPr>
            <p:spPr>
              <a:xfrm rot="5400000">
                <a:off x="620189" y="1884107"/>
                <a:ext cx="1513963" cy="1003024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8" name="Téglalap 67">
                <a:extLst>
                  <a:ext uri="{FF2B5EF4-FFF2-40B4-BE49-F238E27FC236}">
                    <a16:creationId xmlns:a16="http://schemas.microsoft.com/office/drawing/2014/main" id="{1E33CFD5-0173-4D83-B758-367E3A510652}"/>
                  </a:ext>
                </a:extLst>
              </p:cNvPr>
              <p:cNvSpPr/>
              <p:nvPr/>
            </p:nvSpPr>
            <p:spPr>
              <a:xfrm>
                <a:off x="868492" y="2048935"/>
                <a:ext cx="1010191" cy="109366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softEdge rad="12700"/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9" name="Téglalap: lekerekített 68">
                <a:extLst>
                  <a:ext uri="{FF2B5EF4-FFF2-40B4-BE49-F238E27FC236}">
                    <a16:creationId xmlns:a16="http://schemas.microsoft.com/office/drawing/2014/main" id="{63639059-9F0F-4EDE-8AB0-7FB607966879}"/>
                  </a:ext>
                </a:extLst>
              </p:cNvPr>
              <p:cNvSpPr/>
              <p:nvPr/>
            </p:nvSpPr>
            <p:spPr>
              <a:xfrm>
                <a:off x="991205" y="1764694"/>
                <a:ext cx="307283" cy="175185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0" name="Téglalap: lekerekített 69">
                <a:extLst>
                  <a:ext uri="{FF2B5EF4-FFF2-40B4-BE49-F238E27FC236}">
                    <a16:creationId xmlns:a16="http://schemas.microsoft.com/office/drawing/2014/main" id="{67567EAC-E450-4277-838E-50DC6F14C550}"/>
                  </a:ext>
                </a:extLst>
              </p:cNvPr>
              <p:cNvSpPr/>
              <p:nvPr/>
            </p:nvSpPr>
            <p:spPr>
              <a:xfrm>
                <a:off x="1455982" y="1764694"/>
                <a:ext cx="307283" cy="175185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71" name="Csoportba foglalás 70">
              <a:extLst>
                <a:ext uri="{FF2B5EF4-FFF2-40B4-BE49-F238E27FC236}">
                  <a16:creationId xmlns:a16="http://schemas.microsoft.com/office/drawing/2014/main" id="{C4D739E6-7EF7-4526-BFD3-D295323F2D58}"/>
                </a:ext>
              </a:extLst>
            </p:cNvPr>
            <p:cNvGrpSpPr/>
            <p:nvPr/>
          </p:nvGrpSpPr>
          <p:grpSpPr>
            <a:xfrm rot="5400000">
              <a:off x="5998777" y="1548600"/>
              <a:ext cx="1010191" cy="1513964"/>
              <a:chOff x="868492" y="1628637"/>
              <a:chExt cx="1010191" cy="1513964"/>
            </a:xfrm>
          </p:grpSpPr>
          <p:sp>
            <p:nvSpPr>
              <p:cNvPr id="72" name="Téglalap: lekerekített 71">
                <a:extLst>
                  <a:ext uri="{FF2B5EF4-FFF2-40B4-BE49-F238E27FC236}">
                    <a16:creationId xmlns:a16="http://schemas.microsoft.com/office/drawing/2014/main" id="{41DCB400-8238-45FE-8A6C-BECE5CF13EC3}"/>
                  </a:ext>
                </a:extLst>
              </p:cNvPr>
              <p:cNvSpPr/>
              <p:nvPr/>
            </p:nvSpPr>
            <p:spPr>
              <a:xfrm rot="5400000">
                <a:off x="620189" y="1884107"/>
                <a:ext cx="1513963" cy="1003024"/>
              </a:xfrm>
              <a:prstGeom prst="roundRect">
                <a:avLst/>
              </a:prstGeom>
              <a:solidFill>
                <a:srgbClr val="00B0F0"/>
              </a:solidFill>
              <a:ln>
                <a:solidFill>
                  <a:srgbClr val="0070C0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3" name="Téglalap 72">
                <a:extLst>
                  <a:ext uri="{FF2B5EF4-FFF2-40B4-BE49-F238E27FC236}">
                    <a16:creationId xmlns:a16="http://schemas.microsoft.com/office/drawing/2014/main" id="{C873E14C-8A53-4AC0-B944-D7AC4A38E077}"/>
                  </a:ext>
                </a:extLst>
              </p:cNvPr>
              <p:cNvSpPr/>
              <p:nvPr/>
            </p:nvSpPr>
            <p:spPr>
              <a:xfrm>
                <a:off x="868492" y="2048935"/>
                <a:ext cx="1010191" cy="109366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effectLst>
                <a:softEdge rad="12700"/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4" name="Téglalap: lekerekített 73">
                <a:extLst>
                  <a:ext uri="{FF2B5EF4-FFF2-40B4-BE49-F238E27FC236}">
                    <a16:creationId xmlns:a16="http://schemas.microsoft.com/office/drawing/2014/main" id="{9DFF88A1-97B9-464B-B120-C27A97DD67A7}"/>
                  </a:ext>
                </a:extLst>
              </p:cNvPr>
              <p:cNvSpPr/>
              <p:nvPr/>
            </p:nvSpPr>
            <p:spPr>
              <a:xfrm>
                <a:off x="991205" y="1764694"/>
                <a:ext cx="307283" cy="175185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5" name="Téglalap: lekerekített 74">
                <a:extLst>
                  <a:ext uri="{FF2B5EF4-FFF2-40B4-BE49-F238E27FC236}">
                    <a16:creationId xmlns:a16="http://schemas.microsoft.com/office/drawing/2014/main" id="{008E0396-ABB0-49F9-9584-2AAAA44B31D6}"/>
                  </a:ext>
                </a:extLst>
              </p:cNvPr>
              <p:cNvSpPr/>
              <p:nvPr/>
            </p:nvSpPr>
            <p:spPr>
              <a:xfrm>
                <a:off x="1455982" y="1764694"/>
                <a:ext cx="307283" cy="175185"/>
              </a:xfrm>
              <a:prstGeom prst="round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76" name="Téglalap 75">
              <a:extLst>
                <a:ext uri="{FF2B5EF4-FFF2-40B4-BE49-F238E27FC236}">
                  <a16:creationId xmlns:a16="http://schemas.microsoft.com/office/drawing/2014/main" id="{D6355337-F65C-43B0-8091-388F98C53FD2}"/>
                </a:ext>
              </a:extLst>
            </p:cNvPr>
            <p:cNvSpPr/>
            <p:nvPr/>
          </p:nvSpPr>
          <p:spPr>
            <a:xfrm>
              <a:off x="925516" y="780962"/>
              <a:ext cx="1189957" cy="524871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152400" h="50800" prst="softRound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7" name="Téglalap 76">
              <a:extLst>
                <a:ext uri="{FF2B5EF4-FFF2-40B4-BE49-F238E27FC236}">
                  <a16:creationId xmlns:a16="http://schemas.microsoft.com/office/drawing/2014/main" id="{39BF09B5-B24E-43F4-8910-007CEDACF67B}"/>
                </a:ext>
              </a:extLst>
            </p:cNvPr>
            <p:cNvSpPr/>
            <p:nvPr/>
          </p:nvSpPr>
          <p:spPr>
            <a:xfrm>
              <a:off x="6759815" y="767460"/>
              <a:ext cx="1189957" cy="524871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152400" h="50800" prst="softRound"/>
            </a:sp3d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8" name="Téglalap 77">
              <a:extLst>
                <a:ext uri="{FF2B5EF4-FFF2-40B4-BE49-F238E27FC236}">
                  <a16:creationId xmlns:a16="http://schemas.microsoft.com/office/drawing/2014/main" id="{47D3D91E-01F8-4760-9E4D-91BBA173C08B}"/>
                </a:ext>
              </a:extLst>
            </p:cNvPr>
            <p:cNvSpPr/>
            <p:nvPr/>
          </p:nvSpPr>
          <p:spPr>
            <a:xfrm rot="5400000">
              <a:off x="281595" y="1987683"/>
              <a:ext cx="1010192" cy="17995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9" name="Téglalap 78">
              <a:extLst>
                <a:ext uri="{FF2B5EF4-FFF2-40B4-BE49-F238E27FC236}">
                  <a16:creationId xmlns:a16="http://schemas.microsoft.com/office/drawing/2014/main" id="{55B87E93-F2B8-4944-8D17-681824B10597}"/>
                </a:ext>
              </a:extLst>
            </p:cNvPr>
            <p:cNvSpPr/>
            <p:nvPr/>
          </p:nvSpPr>
          <p:spPr>
            <a:xfrm rot="5400000">
              <a:off x="7554187" y="2030061"/>
              <a:ext cx="1010192" cy="17995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0" name="Téglalap 79">
              <a:extLst>
                <a:ext uri="{FF2B5EF4-FFF2-40B4-BE49-F238E27FC236}">
                  <a16:creationId xmlns:a16="http://schemas.microsoft.com/office/drawing/2014/main" id="{4B3ED4EB-94EB-4407-8B23-572A69B5D560}"/>
                </a:ext>
              </a:extLst>
            </p:cNvPr>
            <p:cNvSpPr/>
            <p:nvPr/>
          </p:nvSpPr>
          <p:spPr>
            <a:xfrm>
              <a:off x="2223002" y="588886"/>
              <a:ext cx="1010192" cy="17995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1" name="Téglalap 80">
              <a:extLst>
                <a:ext uri="{FF2B5EF4-FFF2-40B4-BE49-F238E27FC236}">
                  <a16:creationId xmlns:a16="http://schemas.microsoft.com/office/drawing/2014/main" id="{6CBC0A18-511C-4001-884E-8DCF4E9D9857}"/>
                </a:ext>
              </a:extLst>
            </p:cNvPr>
            <p:cNvSpPr/>
            <p:nvPr/>
          </p:nvSpPr>
          <p:spPr>
            <a:xfrm>
              <a:off x="5501173" y="592204"/>
              <a:ext cx="1010192" cy="17995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2" name="Téglalap 81">
              <a:extLst>
                <a:ext uri="{FF2B5EF4-FFF2-40B4-BE49-F238E27FC236}">
                  <a16:creationId xmlns:a16="http://schemas.microsoft.com/office/drawing/2014/main" id="{9B4CDEC7-AE7F-49A0-A932-4467D95A3340}"/>
                </a:ext>
              </a:extLst>
            </p:cNvPr>
            <p:cNvSpPr/>
            <p:nvPr/>
          </p:nvSpPr>
          <p:spPr>
            <a:xfrm>
              <a:off x="4298805" y="621394"/>
              <a:ext cx="397700" cy="12658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3" name="Téglalap 82">
              <a:extLst>
                <a:ext uri="{FF2B5EF4-FFF2-40B4-BE49-F238E27FC236}">
                  <a16:creationId xmlns:a16="http://schemas.microsoft.com/office/drawing/2014/main" id="{FB229849-A07E-4A8B-AE31-C348D72B932F}"/>
                </a:ext>
              </a:extLst>
            </p:cNvPr>
            <p:cNvSpPr/>
            <p:nvPr/>
          </p:nvSpPr>
          <p:spPr>
            <a:xfrm>
              <a:off x="7873064" y="3721692"/>
              <a:ext cx="1155115" cy="185852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4" name="Téglalap 83">
              <a:extLst>
                <a:ext uri="{FF2B5EF4-FFF2-40B4-BE49-F238E27FC236}">
                  <a16:creationId xmlns:a16="http://schemas.microsoft.com/office/drawing/2014/main" id="{B5ADB870-543F-461E-B37E-2B059C50CADD}"/>
                </a:ext>
              </a:extLst>
            </p:cNvPr>
            <p:cNvSpPr/>
            <p:nvPr/>
          </p:nvSpPr>
          <p:spPr>
            <a:xfrm rot="5400000">
              <a:off x="8814326" y="4533020"/>
              <a:ext cx="1024801" cy="16607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5" name="Téglalap 84">
              <a:extLst>
                <a:ext uri="{FF2B5EF4-FFF2-40B4-BE49-F238E27FC236}">
                  <a16:creationId xmlns:a16="http://schemas.microsoft.com/office/drawing/2014/main" id="{CFFEBD7A-F98A-4450-8092-F820A787A459}"/>
                </a:ext>
              </a:extLst>
            </p:cNvPr>
            <p:cNvSpPr/>
            <p:nvPr/>
          </p:nvSpPr>
          <p:spPr>
            <a:xfrm>
              <a:off x="2336113" y="5994129"/>
              <a:ext cx="1273267" cy="17287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6" name="Téglalap 85">
              <a:extLst>
                <a:ext uri="{FF2B5EF4-FFF2-40B4-BE49-F238E27FC236}">
                  <a16:creationId xmlns:a16="http://schemas.microsoft.com/office/drawing/2014/main" id="{4CDD2C5B-E88E-47BB-85E7-A9648F2CAE17}"/>
                </a:ext>
              </a:extLst>
            </p:cNvPr>
            <p:cNvSpPr/>
            <p:nvPr/>
          </p:nvSpPr>
          <p:spPr>
            <a:xfrm rot="5400000">
              <a:off x="63272" y="5447018"/>
              <a:ext cx="859290" cy="14470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7" name="Téglalap 86">
              <a:extLst>
                <a:ext uri="{FF2B5EF4-FFF2-40B4-BE49-F238E27FC236}">
                  <a16:creationId xmlns:a16="http://schemas.microsoft.com/office/drawing/2014/main" id="{F0A07C09-35B2-482E-A2C9-8734EEEA046A}"/>
                </a:ext>
              </a:extLst>
            </p:cNvPr>
            <p:cNvSpPr/>
            <p:nvPr/>
          </p:nvSpPr>
          <p:spPr>
            <a:xfrm>
              <a:off x="6647447" y="6021260"/>
              <a:ext cx="998618" cy="154163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8" name="Téglalap 87">
              <a:extLst>
                <a:ext uri="{FF2B5EF4-FFF2-40B4-BE49-F238E27FC236}">
                  <a16:creationId xmlns:a16="http://schemas.microsoft.com/office/drawing/2014/main" id="{20FDC097-99CC-4692-AF50-9BBC346551F7}"/>
                </a:ext>
              </a:extLst>
            </p:cNvPr>
            <p:cNvSpPr/>
            <p:nvPr/>
          </p:nvSpPr>
          <p:spPr>
            <a:xfrm>
              <a:off x="4769336" y="6023615"/>
              <a:ext cx="1273267" cy="17287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99" name="Csoportba foglalás 98">
              <a:extLst>
                <a:ext uri="{FF2B5EF4-FFF2-40B4-BE49-F238E27FC236}">
                  <a16:creationId xmlns:a16="http://schemas.microsoft.com/office/drawing/2014/main" id="{C5362328-00EC-4C55-B95A-A7356ED418EB}"/>
                </a:ext>
              </a:extLst>
            </p:cNvPr>
            <p:cNvGrpSpPr/>
            <p:nvPr/>
          </p:nvGrpSpPr>
          <p:grpSpPr>
            <a:xfrm>
              <a:off x="4629368" y="3349074"/>
              <a:ext cx="1878720" cy="1957055"/>
              <a:chOff x="4629368" y="3768524"/>
              <a:chExt cx="1878720" cy="1957055"/>
            </a:xfrm>
          </p:grpSpPr>
          <p:sp>
            <p:nvSpPr>
              <p:cNvPr id="100" name="Körszelet 99">
                <a:extLst>
                  <a:ext uri="{FF2B5EF4-FFF2-40B4-BE49-F238E27FC236}">
                    <a16:creationId xmlns:a16="http://schemas.microsoft.com/office/drawing/2014/main" id="{FA48D896-3677-4690-B64E-796A30DDF512}"/>
                  </a:ext>
                </a:extLst>
              </p:cNvPr>
              <p:cNvSpPr/>
              <p:nvPr/>
            </p:nvSpPr>
            <p:spPr>
              <a:xfrm>
                <a:off x="6055110" y="5224988"/>
                <a:ext cx="452978" cy="452978"/>
              </a:xfrm>
              <a:prstGeom prst="chord">
                <a:avLst>
                  <a:gd name="adj1" fmla="val 5385358"/>
                  <a:gd name="adj2" fmla="val 16200000"/>
                </a:avLst>
              </a:prstGeom>
              <a:solidFill>
                <a:schemeClr val="bg1"/>
              </a:solidFill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grpSp>
            <p:nvGrpSpPr>
              <p:cNvPr id="101" name="Csoportba foglalás 100">
                <a:extLst>
                  <a:ext uri="{FF2B5EF4-FFF2-40B4-BE49-F238E27FC236}">
                    <a16:creationId xmlns:a16="http://schemas.microsoft.com/office/drawing/2014/main" id="{84609C04-6065-443B-AD01-3CDC64F99C3E}"/>
                  </a:ext>
                </a:extLst>
              </p:cNvPr>
              <p:cNvGrpSpPr/>
              <p:nvPr/>
            </p:nvGrpSpPr>
            <p:grpSpPr>
              <a:xfrm>
                <a:off x="5839923" y="4222943"/>
                <a:ext cx="400930" cy="674358"/>
                <a:chOff x="5526466" y="4211273"/>
                <a:chExt cx="400930" cy="674358"/>
              </a:xfrm>
            </p:grpSpPr>
            <p:sp>
              <p:nvSpPr>
                <p:cNvPr id="104" name="Körszelet 103">
                  <a:extLst>
                    <a:ext uri="{FF2B5EF4-FFF2-40B4-BE49-F238E27FC236}">
                      <a16:creationId xmlns:a16="http://schemas.microsoft.com/office/drawing/2014/main" id="{597F25ED-5276-41C7-AA3E-BE5E39DF77A7}"/>
                    </a:ext>
                  </a:extLst>
                </p:cNvPr>
                <p:cNvSpPr/>
                <p:nvPr/>
              </p:nvSpPr>
              <p:spPr>
                <a:xfrm rot="16200000">
                  <a:off x="5474973" y="4444339"/>
                  <a:ext cx="513469" cy="369115"/>
                </a:xfrm>
                <a:prstGeom prst="chord">
                  <a:avLst>
                    <a:gd name="adj1" fmla="val 2581661"/>
                    <a:gd name="adj2" fmla="val 19036326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05" name="Téglalap: lekerekített 104">
                  <a:extLst>
                    <a:ext uri="{FF2B5EF4-FFF2-40B4-BE49-F238E27FC236}">
                      <a16:creationId xmlns:a16="http://schemas.microsoft.com/office/drawing/2014/main" id="{4DEB4069-70FF-465A-88DF-B0273A1ABF77}"/>
                    </a:ext>
                  </a:extLst>
                </p:cNvPr>
                <p:cNvSpPr/>
                <p:nvPr/>
              </p:nvSpPr>
              <p:spPr>
                <a:xfrm>
                  <a:off x="5526466" y="4211273"/>
                  <a:ext cx="400930" cy="275655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  <p:sp>
            <p:nvSpPr>
              <p:cNvPr id="102" name="Téglalap: lekerekített 101">
                <a:extLst>
                  <a:ext uri="{FF2B5EF4-FFF2-40B4-BE49-F238E27FC236}">
                    <a16:creationId xmlns:a16="http://schemas.microsoft.com/office/drawing/2014/main" id="{2CB46F87-83A4-4022-AB13-01286A790119}"/>
                  </a:ext>
                </a:extLst>
              </p:cNvPr>
              <p:cNvSpPr/>
              <p:nvPr/>
            </p:nvSpPr>
            <p:spPr>
              <a:xfrm>
                <a:off x="5105599" y="5016523"/>
                <a:ext cx="449123" cy="70905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3" name="Körcikk 102">
                <a:extLst>
                  <a:ext uri="{FF2B5EF4-FFF2-40B4-BE49-F238E27FC236}">
                    <a16:creationId xmlns:a16="http://schemas.microsoft.com/office/drawing/2014/main" id="{EA5DA797-80E5-4E9D-89DD-2DA801E34858}"/>
                  </a:ext>
                </a:extLst>
              </p:cNvPr>
              <p:cNvSpPr/>
              <p:nvPr/>
            </p:nvSpPr>
            <p:spPr>
              <a:xfrm>
                <a:off x="4629368" y="3768524"/>
                <a:ext cx="933974" cy="933974"/>
              </a:xfrm>
              <a:prstGeom prst="pie">
                <a:avLst>
                  <a:gd name="adj1" fmla="val 0"/>
                  <a:gd name="adj2" fmla="val 534657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6" name="Téglalap 105">
              <a:extLst>
                <a:ext uri="{FF2B5EF4-FFF2-40B4-BE49-F238E27FC236}">
                  <a16:creationId xmlns:a16="http://schemas.microsoft.com/office/drawing/2014/main" id="{FD00AB3F-8AFA-420C-A008-7986DD2D89B0}"/>
                </a:ext>
              </a:extLst>
            </p:cNvPr>
            <p:cNvSpPr/>
            <p:nvPr/>
          </p:nvSpPr>
          <p:spPr>
            <a:xfrm>
              <a:off x="5636540" y="3708253"/>
              <a:ext cx="588595" cy="14858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07" name="Téglalap 106">
              <a:extLst>
                <a:ext uri="{FF2B5EF4-FFF2-40B4-BE49-F238E27FC236}">
                  <a16:creationId xmlns:a16="http://schemas.microsoft.com/office/drawing/2014/main" id="{DD73DE34-AED3-496A-A8ED-487912BF04FA}"/>
                </a:ext>
              </a:extLst>
            </p:cNvPr>
            <p:cNvSpPr/>
            <p:nvPr/>
          </p:nvSpPr>
          <p:spPr>
            <a:xfrm rot="5400000">
              <a:off x="3418525" y="4354879"/>
              <a:ext cx="867783" cy="128519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" name="Téglalap 107">
              <a:extLst>
                <a:ext uri="{FF2B5EF4-FFF2-40B4-BE49-F238E27FC236}">
                  <a16:creationId xmlns:a16="http://schemas.microsoft.com/office/drawing/2014/main" id="{C4864C94-2D40-4035-A2A4-7579F4643457}"/>
                </a:ext>
              </a:extLst>
            </p:cNvPr>
            <p:cNvSpPr/>
            <p:nvPr/>
          </p:nvSpPr>
          <p:spPr>
            <a:xfrm>
              <a:off x="4284302" y="3731840"/>
              <a:ext cx="445487" cy="130581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" name="Téglalap 108">
              <a:extLst>
                <a:ext uri="{FF2B5EF4-FFF2-40B4-BE49-F238E27FC236}">
                  <a16:creationId xmlns:a16="http://schemas.microsoft.com/office/drawing/2014/main" id="{DBC01582-6013-4814-AC6D-C2F26961D57A}"/>
                </a:ext>
              </a:extLst>
            </p:cNvPr>
            <p:cNvSpPr/>
            <p:nvPr/>
          </p:nvSpPr>
          <p:spPr>
            <a:xfrm>
              <a:off x="4352594" y="2957103"/>
              <a:ext cx="445487" cy="130581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3193637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AFDAC8-94D3-4BC5-B112-015F0A58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Számítások előkészítése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378E2D-DAA1-4D21-9DBA-2CEC80B60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520734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Falak:</a:t>
            </a:r>
          </a:p>
          <a:p>
            <a:pPr lvl="1"/>
            <a:r>
              <a:rPr lang="hu-HU" dirty="0"/>
              <a:t>Magasságuk 3m (2.7-es belmagasság)</a:t>
            </a:r>
          </a:p>
          <a:p>
            <a:pPr lvl="1"/>
            <a:r>
              <a:rPr lang="hu-HU" dirty="0"/>
              <a:t>Ház oldalai + 30cm-el számolok (ebből 20 a szigetelés, minek van, és 10 a fal, minek nincs ellenállása a szimulációban, de csak a felület kell a számításhoz)</a:t>
            </a:r>
          </a:p>
          <a:p>
            <a:pPr lvl="1"/>
            <a:r>
              <a:rPr lang="hu-HU" dirty="0"/>
              <a:t>Az </a:t>
            </a:r>
            <a:r>
              <a:rPr lang="hu-HU" dirty="0" err="1"/>
              <a:t>összfelületből</a:t>
            </a:r>
            <a:r>
              <a:rPr lang="hu-HU" dirty="0"/>
              <a:t> </a:t>
            </a:r>
            <a:r>
              <a:rPr lang="hu-HU" dirty="0" err="1"/>
              <a:t>lejön</a:t>
            </a:r>
            <a:r>
              <a:rPr lang="hu-HU" dirty="0"/>
              <a:t> az ablak </a:t>
            </a:r>
            <a:r>
              <a:rPr lang="hu-HU" dirty="0" err="1"/>
              <a:t>összfelület</a:t>
            </a:r>
            <a:r>
              <a:rPr lang="hu-HU" dirty="0"/>
              <a:t> x mélység.</a:t>
            </a:r>
          </a:p>
          <a:p>
            <a:r>
              <a:rPr lang="hu-HU" dirty="0"/>
              <a:t>Ablakok:</a:t>
            </a:r>
          </a:p>
          <a:p>
            <a:pPr lvl="1"/>
            <a:r>
              <a:rPr lang="hu-HU" dirty="0"/>
              <a:t>1. emelet:</a:t>
            </a:r>
          </a:p>
          <a:p>
            <a:pPr lvl="2"/>
            <a:r>
              <a:rPr lang="hu-HU" dirty="0"/>
              <a:t>Szoba 1 és 2: 2 x 2x1m és 2 x 1.5x1m</a:t>
            </a:r>
          </a:p>
          <a:p>
            <a:pPr lvl="2"/>
            <a:r>
              <a:rPr lang="hu-HU" dirty="0"/>
              <a:t>Mosdó: 1 x 0.6x1m</a:t>
            </a:r>
          </a:p>
          <a:p>
            <a:pPr lvl="1"/>
            <a:r>
              <a:rPr lang="hu-HU" dirty="0"/>
              <a:t>Földszint:</a:t>
            </a:r>
          </a:p>
          <a:p>
            <a:pPr lvl="2"/>
            <a:r>
              <a:rPr lang="hu-HU" dirty="0"/>
              <a:t>Nappali: 2 x 1.5x2m és 1 x 2x1m</a:t>
            </a:r>
          </a:p>
          <a:p>
            <a:pPr lvl="2"/>
            <a:r>
              <a:rPr lang="hu-HU" dirty="0"/>
              <a:t>Lenti folyosó: 1 x 2x2m</a:t>
            </a:r>
          </a:p>
          <a:p>
            <a:pPr lvl="2"/>
            <a:r>
              <a:rPr lang="hu-HU" dirty="0"/>
              <a:t>Étkező: 2 x 1.5x2m és 1 x 2x2m</a:t>
            </a:r>
          </a:p>
          <a:p>
            <a:pPr lvl="2"/>
            <a:r>
              <a:rPr lang="hu-HU" dirty="0"/>
              <a:t>Mosdó 1 x 0.6x1m</a:t>
            </a:r>
          </a:p>
        </p:txBody>
      </p:sp>
    </p:spTree>
    <p:extLst>
      <p:ext uri="{BB962C8B-B14F-4D97-AF65-F5344CB8AC3E}">
        <p14:creationId xmlns:p14="http://schemas.microsoft.com/office/powerpoint/2010/main" val="236012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5C3C6B-EE8D-4AA7-ABF6-71A30C51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273"/>
            <a:ext cx="8596668" cy="712123"/>
          </a:xfrm>
        </p:spPr>
        <p:txBody>
          <a:bodyPr/>
          <a:lstStyle/>
          <a:p>
            <a:r>
              <a:rPr lang="hu-HU" dirty="0"/>
              <a:t>Számítások eredményei</a:t>
            </a:r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1FDF8555-B5DF-4977-8221-A577BA2F9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342043"/>
              </p:ext>
            </p:extLst>
          </p:nvPr>
        </p:nvGraphicFramePr>
        <p:xfrm>
          <a:off x="594207" y="1853275"/>
          <a:ext cx="10037958" cy="4612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5986">
                  <a:extLst>
                    <a:ext uri="{9D8B030D-6E8A-4147-A177-3AD203B41FA5}">
                      <a16:colId xmlns:a16="http://schemas.microsoft.com/office/drawing/2014/main" val="271329798"/>
                    </a:ext>
                  </a:extLst>
                </a:gridCol>
                <a:gridCol w="3345986">
                  <a:extLst>
                    <a:ext uri="{9D8B030D-6E8A-4147-A177-3AD203B41FA5}">
                      <a16:colId xmlns:a16="http://schemas.microsoft.com/office/drawing/2014/main" val="106314707"/>
                    </a:ext>
                  </a:extLst>
                </a:gridCol>
                <a:gridCol w="3345986">
                  <a:extLst>
                    <a:ext uri="{9D8B030D-6E8A-4147-A177-3AD203B41FA5}">
                      <a16:colId xmlns:a16="http://schemas.microsoft.com/office/drawing/2014/main" val="4273856461"/>
                    </a:ext>
                  </a:extLst>
                </a:gridCol>
              </a:tblGrid>
              <a:tr h="376633">
                <a:tc>
                  <a:txBody>
                    <a:bodyPr/>
                    <a:lstStyle/>
                    <a:p>
                      <a:r>
                        <a:rPr lang="hu-HU" dirty="0"/>
                        <a:t>Számítási eredmény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Földszint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1. emelet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851025"/>
                  </a:ext>
                </a:extLst>
              </a:tr>
              <a:tr h="410614">
                <a:tc>
                  <a:txBody>
                    <a:bodyPr/>
                    <a:lstStyle/>
                    <a:p>
                      <a:r>
                        <a:rPr lang="hu-HU" dirty="0" err="1"/>
                        <a:t>Összfelület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91,6 m</a:t>
                      </a:r>
                      <a:r>
                        <a:rPr lang="hu-HU" sz="16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/>
                        <a:t>107,96 m</a:t>
                      </a:r>
                      <a:r>
                        <a:rPr lang="hu-HU" sz="1600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317578"/>
                  </a:ext>
                </a:extLst>
              </a:tr>
              <a:tr h="410614">
                <a:tc>
                  <a:txBody>
                    <a:bodyPr/>
                    <a:lstStyle/>
                    <a:p>
                      <a:r>
                        <a:rPr lang="hu-HU" dirty="0" err="1"/>
                        <a:t>Összablak</a:t>
                      </a:r>
                      <a:r>
                        <a:rPr lang="hu-HU" dirty="0"/>
                        <a:t> felület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/>
                        <a:t>22,6 m</a:t>
                      </a:r>
                      <a:r>
                        <a:rPr lang="hu-HU" sz="16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/>
                        <a:t>7,6 m</a:t>
                      </a:r>
                      <a:r>
                        <a:rPr lang="hu-HU" sz="1600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707031"/>
                  </a:ext>
                </a:extLst>
              </a:tr>
              <a:tr h="410614">
                <a:tc>
                  <a:txBody>
                    <a:bodyPr/>
                    <a:lstStyle/>
                    <a:p>
                      <a:r>
                        <a:rPr lang="hu-HU" dirty="0" err="1"/>
                        <a:t>Összfal</a:t>
                      </a:r>
                      <a:r>
                        <a:rPr lang="hu-HU" dirty="0"/>
                        <a:t> felület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/>
                        <a:t>69 m</a:t>
                      </a:r>
                      <a:r>
                        <a:rPr lang="hu-HU" sz="16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/>
                        <a:t>100,36 m</a:t>
                      </a:r>
                      <a:r>
                        <a:rPr lang="hu-HU" sz="1600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350997"/>
                  </a:ext>
                </a:extLst>
              </a:tr>
              <a:tr h="205307">
                <a:tc>
                  <a:txBody>
                    <a:bodyPr/>
                    <a:lstStyle/>
                    <a:p>
                      <a:r>
                        <a:rPr lang="hu-HU" dirty="0"/>
                        <a:t>Fal termikus ellenállás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2,11882e-05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1,45674e-05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362696"/>
                  </a:ext>
                </a:extLst>
              </a:tr>
              <a:tr h="205307">
                <a:tc>
                  <a:txBody>
                    <a:bodyPr/>
                    <a:lstStyle/>
                    <a:p>
                      <a:r>
                        <a:rPr lang="hu-HU" dirty="0"/>
                        <a:t>Ablak termikus ellenállás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3,15155e-07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9,37172e-07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253398"/>
                  </a:ext>
                </a:extLst>
              </a:tr>
              <a:tr h="404989">
                <a:tc>
                  <a:txBody>
                    <a:bodyPr/>
                    <a:lstStyle/>
                    <a:p>
                      <a:r>
                        <a:rPr lang="hu-HU" dirty="0"/>
                        <a:t>Termikus ellenállás 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3,105e-07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8,80525e-07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295590"/>
                  </a:ext>
                </a:extLst>
              </a:tr>
              <a:tr h="404989">
                <a:tc>
                  <a:txBody>
                    <a:bodyPr/>
                    <a:lstStyle/>
                    <a:p>
                      <a:r>
                        <a:rPr lang="hu-HU" dirty="0"/>
                        <a:t>Hőnyereség (</a:t>
                      </a:r>
                      <a:r>
                        <a:rPr lang="hu-HU" dirty="0" err="1"/>
                        <a:t>dQ_gain</a:t>
                      </a:r>
                      <a:r>
                        <a:rPr lang="hu-HU" dirty="0"/>
                        <a:t>/</a:t>
                      </a:r>
                      <a:r>
                        <a:rPr lang="hu-HU" dirty="0" err="1"/>
                        <a:t>dt</a:t>
                      </a:r>
                      <a:r>
                        <a:rPr lang="hu-HU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10800*1005.4*(50-T_szoba)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/>
                        <a:t>7200*1005.4*(50-T_szoba)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854525"/>
                  </a:ext>
                </a:extLst>
              </a:tr>
              <a:tr h="456291">
                <a:tc>
                  <a:txBody>
                    <a:bodyPr/>
                    <a:lstStyle/>
                    <a:p>
                      <a:r>
                        <a:rPr lang="hu-HU" dirty="0"/>
                        <a:t>Hőveszteség(</a:t>
                      </a:r>
                      <a:r>
                        <a:rPr lang="hu-HU" dirty="0" err="1"/>
                        <a:t>dQ_loss</a:t>
                      </a:r>
                      <a:r>
                        <a:rPr lang="hu-HU" dirty="0"/>
                        <a:t>/</a:t>
                      </a:r>
                      <a:r>
                        <a:rPr lang="hu-HU" dirty="0" err="1"/>
                        <a:t>dt</a:t>
                      </a:r>
                      <a:r>
                        <a:rPr lang="hu-HU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(</a:t>
                      </a:r>
                      <a:r>
                        <a:rPr lang="hu-HU" sz="1600" dirty="0" err="1"/>
                        <a:t>T_szoba-T_kint</a:t>
                      </a:r>
                      <a:r>
                        <a:rPr lang="hu-HU" sz="1600" dirty="0"/>
                        <a:t>)/R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/>
                        <a:t>(</a:t>
                      </a:r>
                      <a:r>
                        <a:rPr lang="hu-HU" sz="1600" dirty="0" err="1"/>
                        <a:t>T_szoba-T_kint</a:t>
                      </a:r>
                      <a:r>
                        <a:rPr lang="hu-HU" sz="1600" dirty="0"/>
                        <a:t>)/R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87288"/>
                  </a:ext>
                </a:extLst>
              </a:tr>
              <a:tr h="20249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Légtér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175,5 m</a:t>
                      </a:r>
                      <a:r>
                        <a:rPr lang="hu-HU" sz="1600" baseline="30000" dirty="0"/>
                        <a:t>3</a:t>
                      </a:r>
                      <a:endParaRPr lang="hu-H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/>
                        <a:t>135 m</a:t>
                      </a:r>
                      <a:r>
                        <a:rPr lang="hu-HU" sz="1600" baseline="30000" dirty="0"/>
                        <a:t>3</a:t>
                      </a:r>
                      <a:endParaRPr lang="hu-H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46589"/>
                  </a:ext>
                </a:extLst>
              </a:tr>
              <a:tr h="20249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Hőváltozás (hőkapacitás </a:t>
                      </a:r>
                      <a:r>
                        <a:rPr lang="hu-HU" dirty="0" err="1"/>
                        <a:t>c_air</a:t>
                      </a:r>
                      <a:r>
                        <a:rPr lang="hu-HU" dirty="0"/>
                        <a:t> = 1005,4)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/>
                        <a:t>5,6674e-06 * </a:t>
                      </a:r>
                      <a:br>
                        <a:rPr lang="hu-HU" sz="1600" dirty="0"/>
                      </a:br>
                      <a:r>
                        <a:rPr lang="hu-HU" sz="1600" dirty="0"/>
                        <a:t>((</a:t>
                      </a:r>
                      <a:r>
                        <a:rPr lang="hu-HU" sz="1600" dirty="0" err="1"/>
                        <a:t>dQ_gain</a:t>
                      </a:r>
                      <a:r>
                        <a:rPr lang="hu-HU" sz="1600" dirty="0"/>
                        <a:t>/</a:t>
                      </a:r>
                      <a:r>
                        <a:rPr lang="hu-HU" sz="1600" dirty="0" err="1"/>
                        <a:t>dt</a:t>
                      </a:r>
                      <a:r>
                        <a:rPr lang="hu-HU" sz="1600" dirty="0"/>
                        <a:t>)-(</a:t>
                      </a:r>
                      <a:r>
                        <a:rPr lang="hu-HU" sz="1600" dirty="0" err="1"/>
                        <a:t>dQ_loss</a:t>
                      </a:r>
                      <a:r>
                        <a:rPr lang="hu-HU" sz="1600" dirty="0"/>
                        <a:t>/</a:t>
                      </a:r>
                      <a:r>
                        <a:rPr lang="hu-HU" sz="1600" dirty="0" err="1"/>
                        <a:t>dt</a:t>
                      </a:r>
                      <a:r>
                        <a:rPr lang="hu-HU" sz="1600" dirty="0"/>
                        <a:t>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/>
                        <a:t>7,36762e-06 * </a:t>
                      </a:r>
                      <a:br>
                        <a:rPr lang="hu-HU" sz="1600" dirty="0"/>
                      </a:br>
                      <a:r>
                        <a:rPr lang="hu-HU" sz="1600" dirty="0"/>
                        <a:t>((</a:t>
                      </a:r>
                      <a:r>
                        <a:rPr lang="hu-HU" sz="1600" dirty="0" err="1"/>
                        <a:t>dQ_gain</a:t>
                      </a:r>
                      <a:r>
                        <a:rPr lang="hu-HU" sz="1600" dirty="0"/>
                        <a:t>/</a:t>
                      </a:r>
                      <a:r>
                        <a:rPr lang="hu-HU" sz="1600" dirty="0" err="1"/>
                        <a:t>dt</a:t>
                      </a:r>
                      <a:r>
                        <a:rPr lang="hu-HU" sz="1600" dirty="0"/>
                        <a:t>)-(</a:t>
                      </a:r>
                      <a:r>
                        <a:rPr lang="hu-HU" sz="1600" dirty="0" err="1"/>
                        <a:t>dQ_loss</a:t>
                      </a:r>
                      <a:r>
                        <a:rPr lang="hu-HU" sz="1600" dirty="0"/>
                        <a:t>/</a:t>
                      </a:r>
                      <a:r>
                        <a:rPr lang="hu-HU" sz="1600" dirty="0" err="1"/>
                        <a:t>dt</a:t>
                      </a:r>
                      <a:r>
                        <a:rPr lang="hu-HU" sz="1600" dirty="0"/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47299"/>
                  </a:ext>
                </a:extLst>
              </a:tr>
            </a:tbl>
          </a:graphicData>
        </a:graphic>
      </p:graphicFrame>
      <p:sp>
        <p:nvSpPr>
          <p:cNvPr id="6" name="Tartalom helye 5">
            <a:extLst>
              <a:ext uri="{FF2B5EF4-FFF2-40B4-BE49-F238E27FC236}">
                <a16:creationId xmlns:a16="http://schemas.microsoft.com/office/drawing/2014/main" id="{AD2D7103-7DD8-4171-B656-508C531F5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81396"/>
            <a:ext cx="8902894" cy="1071879"/>
          </a:xfrm>
        </p:spPr>
        <p:txBody>
          <a:bodyPr>
            <a:normAutofit/>
          </a:bodyPr>
          <a:lstStyle/>
          <a:p>
            <a:r>
              <a:rPr lang="hu-HU" dirty="0" err="1"/>
              <a:t>Tudjun</a:t>
            </a:r>
            <a:r>
              <a:rPr lang="hu-HU" dirty="0"/>
              <a:t> a fűtésünk 5x1 kg (5 nagy radiátor, ebből 2 fent és 3 lent, még lehet több, ha túl gyenge lenne) levegőt mozgatni mp-ként.</a:t>
            </a:r>
          </a:p>
          <a:p>
            <a:r>
              <a:rPr lang="hu-HU" dirty="0"/>
              <a:t>50 fokos vízzel fűt a fűtés, és kint egy szinuszos hőváltozást szimulálok zajjal.</a:t>
            </a:r>
          </a:p>
        </p:txBody>
      </p:sp>
    </p:spTree>
    <p:extLst>
      <p:ext uri="{BB962C8B-B14F-4D97-AF65-F5344CB8AC3E}">
        <p14:creationId xmlns:p14="http://schemas.microsoft.com/office/powerpoint/2010/main" val="770046333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331</TotalTime>
  <Words>453</Words>
  <Application>Microsoft Office PowerPoint</Application>
  <PresentationFormat>Szélesvásznú</PresentationFormat>
  <Paragraphs>114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Dimenzió</vt:lpstr>
      <vt:lpstr>Ház termikus ellenállása</vt:lpstr>
      <vt:lpstr>Ismétlés</vt:lpstr>
      <vt:lpstr>Ház</vt:lpstr>
      <vt:lpstr>PowerPoint-bemutató</vt:lpstr>
      <vt:lpstr>Számítások előkészítése</vt:lpstr>
      <vt:lpstr>Számítások eredményei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Ház termikus ellenállása</dc:title>
  <dc:creator>Vágner Máté</dc:creator>
  <cp:lastModifiedBy>Vágner Máté</cp:lastModifiedBy>
  <cp:revision>1</cp:revision>
  <dcterms:created xsi:type="dcterms:W3CDTF">2021-10-12T16:17:03Z</dcterms:created>
  <dcterms:modified xsi:type="dcterms:W3CDTF">2021-11-03T11:48:19Z</dcterms:modified>
</cp:coreProperties>
</file>