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5267792-9527-440B-917C-19B9B145207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New 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9BA8B00-605E-4126-AAFC-8C98071EAD3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5/8/2024 12:08:47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4C1B67B5-49B4-45C0-82D2-9AF7622DF9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40" y="1062990"/>
            <a:ext cx="9342120" cy="47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" id="3" name="slide3">
            <a:extLst>
              <a:ext uri="{FF2B5EF4-FFF2-40B4-BE49-F238E27FC236}">
                <a16:creationId xmlns:a16="http://schemas.microsoft.com/office/drawing/2014/main" id="{4D078C84-B228-4DC9-B2E5-46EC07A91C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1066800"/>
            <a:ext cx="697992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4" name="slide4">
            <a:extLst>
              <a:ext uri="{FF2B5EF4-FFF2-40B4-BE49-F238E27FC236}">
                <a16:creationId xmlns:a16="http://schemas.microsoft.com/office/drawing/2014/main" id="{C68DC3B0-7A6F-45B6-A2DA-BAB69682E8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062990"/>
            <a:ext cx="9509760" cy="47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craft" id="5" name="slide5">
            <a:extLst>
              <a:ext uri="{FF2B5EF4-FFF2-40B4-BE49-F238E27FC236}">
                <a16:creationId xmlns:a16="http://schemas.microsoft.com/office/drawing/2014/main" id="{6CE56EDC-7DEE-41E6-933F-4CBC9C132F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2000250"/>
            <a:ext cx="950976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6E7D3988-0975-4618-8EDF-E0CA3E4CA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29" y="0"/>
            <a:ext cx="11148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2024-05-08T12:08:48Z</dcterms:created>
  <dcterms:modified xsi:type="dcterms:W3CDTF">2024-05-08T12:08:48Z</dcterms:modified>
</cp:coreProperties>
</file>