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036BA5-CFFE-4F47-BD1D-F59CC584FB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509E897-F176-4212-892F-38A3032D1F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E8EC7A10-D037-4ABC-9D97-6060536380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2AC7F22-A0C2-4168-925B-CA823EF4F1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FF0579-6104-4F78-B2F3-5DDD46C3FA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092A24A-71DF-4C98-BD09-8BED80D7CF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6E4239F-0DF9-4CF3-96B6-63C7938626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589FD0B-3E72-44CC-8305-73F1703D2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FD7944C-E0B3-4EC8-AD8C-3D56C85A85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EFFD7CD-FB20-4100-BCDE-A04A227C81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7669E02-C076-4A7C-9929-BB4A52B9A0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BECDE2-55DB-4440-AF5C-176080968B2E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91D599F-98E2-4242-8704-76DF80548961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CCDD6E-70ED-4094-B348-CD2F027A14E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F0453F-9F83-42A7-A01D-BF722B5D8140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4BAA90-201E-44E6-A305-C4736AB239E8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0D86E4-0432-4B16-8FFF-BEEDCAB8975F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BBBA65-A687-4332-8091-96252FEC2035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D6FCCA-E837-4A6F-B607-70FE90900C3A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B598F5-61B0-499E-9433-988196B0B0EE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872D45-4E3E-4106-89F9-5BFD2797E7AC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5D40DC-A2D7-4568-BE9A-5A8AD53E2192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Image 3" descr="Une image contenant texte&#10;&#10;Description générée automatiquement"/>
          <p:cNvPicPr/>
          <p:nvPr/>
        </p:nvPicPr>
        <p:blipFill>
          <a:blip r:embed="rId1"/>
          <a:stretch/>
        </p:blipFill>
        <p:spPr>
          <a:xfrm>
            <a:off x="6928200" y="371880"/>
            <a:ext cx="4664520" cy="1177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49" name="Tableau 5"/>
          <p:cNvGraphicFramePr/>
          <p:nvPr/>
        </p:nvGraphicFramePr>
        <p:xfrm>
          <a:off x="2847240" y="463644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0" name="Ellipse 18"/>
          <p:cNvSpPr/>
          <p:nvPr/>
        </p:nvSpPr>
        <p:spPr>
          <a:xfrm>
            <a:off x="127800" y="4574520"/>
            <a:ext cx="660240" cy="6030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800" spc="-1" strike="noStrike">
                <a:solidFill>
                  <a:schemeClr val="lt1"/>
                </a:solidFill>
                <a:latin typeface="Calibri"/>
              </a:rPr>
              <a:t>Début</a:t>
            </a:r>
            <a:endParaRPr b="0" lang="en-US" sz="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Ellipse 19"/>
          <p:cNvSpPr/>
          <p:nvPr/>
        </p:nvSpPr>
        <p:spPr>
          <a:xfrm>
            <a:off x="8298000" y="4094280"/>
            <a:ext cx="660240" cy="603000"/>
          </a:xfrm>
          <a:prstGeom prst="ellipse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050" spc="-1" strike="noStrike">
                <a:solidFill>
                  <a:schemeClr val="lt1"/>
                </a:solidFill>
                <a:latin typeface="Calibri"/>
              </a:rPr>
              <a:t>Fin</a:t>
            </a:r>
            <a:endParaRPr b="0" lang="en-US" sz="1050" spc="-1" strike="noStrike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52" name="Tableau 5"/>
          <p:cNvGraphicFramePr/>
          <p:nvPr/>
        </p:nvGraphicFramePr>
        <p:xfrm>
          <a:off x="2769840" y="277308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3" name="Tableau 5"/>
          <p:cNvGraphicFramePr/>
          <p:nvPr/>
        </p:nvGraphicFramePr>
        <p:xfrm>
          <a:off x="1210680" y="302364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775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4" name="Tableau 5"/>
          <p:cNvGraphicFramePr/>
          <p:nvPr/>
        </p:nvGraphicFramePr>
        <p:xfrm>
          <a:off x="1238040" y="460548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B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5" name="Tableau 5"/>
          <p:cNvGraphicFramePr/>
          <p:nvPr/>
        </p:nvGraphicFramePr>
        <p:xfrm>
          <a:off x="2797920" y="367992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D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6" name="Tableau 5"/>
          <p:cNvGraphicFramePr/>
          <p:nvPr/>
        </p:nvGraphicFramePr>
        <p:xfrm>
          <a:off x="4386600" y="280332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7" name="Tableau 5"/>
          <p:cNvGraphicFramePr/>
          <p:nvPr/>
        </p:nvGraphicFramePr>
        <p:xfrm>
          <a:off x="4390560" y="403272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G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Tableau 5"/>
          <p:cNvGraphicFramePr/>
          <p:nvPr/>
        </p:nvGraphicFramePr>
        <p:xfrm>
          <a:off x="1190160" y="579312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H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Tableau 5"/>
          <p:cNvGraphicFramePr/>
          <p:nvPr/>
        </p:nvGraphicFramePr>
        <p:xfrm>
          <a:off x="4164480" y="565848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-5482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0" name="Tableau 5"/>
          <p:cNvGraphicFramePr/>
          <p:nvPr/>
        </p:nvGraphicFramePr>
        <p:xfrm>
          <a:off x="6589440" y="4101840"/>
          <a:ext cx="1069920" cy="832680"/>
        </p:xfrm>
        <a:graphic>
          <a:graphicData uri="http://schemas.openxmlformats.org/drawingml/2006/table">
            <a:tbl>
              <a:tblPr/>
              <a:tblGrid>
                <a:gridCol w="341640"/>
                <a:gridCol w="370800"/>
                <a:gridCol w="357840"/>
              </a:tblGrid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4240">
                <a:tc gridSpan="3"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J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64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fr-FR" sz="12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61" name="Image 2" descr=""/>
          <p:cNvPicPr/>
          <p:nvPr/>
        </p:nvPicPr>
        <p:blipFill>
          <a:blip r:embed="rId2"/>
          <a:stretch/>
        </p:blipFill>
        <p:spPr>
          <a:xfrm>
            <a:off x="27720" y="20160"/>
            <a:ext cx="3237840" cy="2513880"/>
          </a:xfrm>
          <a:prstGeom prst="rect">
            <a:avLst/>
          </a:prstGeom>
          <a:ln w="0">
            <a:noFill/>
          </a:ln>
        </p:spPr>
      </p:pic>
      <p:sp>
        <p:nvSpPr>
          <p:cNvPr id="62" name=""/>
          <p:cNvSpPr/>
          <p:nvPr/>
        </p:nvSpPr>
        <p:spPr>
          <a:xfrm>
            <a:off x="2286000" y="3429000"/>
            <a:ext cx="4838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V="1">
            <a:off x="457200" y="3855960"/>
            <a:ext cx="753480" cy="94464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5029200"/>
            <a:ext cx="5522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57200" y="5029200"/>
            <a:ext cx="732960" cy="9144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280600" y="3657600"/>
            <a:ext cx="51732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286000" y="3657600"/>
            <a:ext cx="56124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286000" y="5029200"/>
            <a:ext cx="5612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839760" y="3200400"/>
            <a:ext cx="54684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3839760" y="3200400"/>
            <a:ext cx="55080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3867840" y="4114800"/>
            <a:ext cx="52272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 flipV="1">
            <a:off x="3917160" y="4572000"/>
            <a:ext cx="4734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2260080" y="6172200"/>
            <a:ext cx="19044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5456520" y="3200400"/>
            <a:ext cx="1132920" cy="1371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5460480" y="4343400"/>
            <a:ext cx="112896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 flipV="1">
            <a:off x="5234400" y="4572000"/>
            <a:ext cx="1355040" cy="1600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 flipV="1">
            <a:off x="7659360" y="4343400"/>
            <a:ext cx="798840" cy="2286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"/>
          <p:cNvSpPr/>
          <p:nvPr/>
        </p:nvSpPr>
        <p:spPr>
          <a:xfrm>
            <a:off x="5943600" y="11430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CP3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286000" y="11430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4114800" y="11430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CP2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3200400" y="27432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5029200" y="27432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SC2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 flipH="1">
            <a:off x="4343400" y="2286000"/>
            <a:ext cx="228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5257800" y="2286000"/>
            <a:ext cx="228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685800" y="43434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LT1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514600" y="43434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LT3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4343400" y="4343400"/>
            <a:ext cx="1599480" cy="1142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LT3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 flipH="1">
            <a:off x="3657600" y="3886200"/>
            <a:ext cx="228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2000" y="3886200"/>
            <a:ext cx="2286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 flipH="1">
            <a:off x="1600200" y="3886200"/>
            <a:ext cx="1828800" cy="4572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</TotalTime>
  <Application>LibreOffice/24.2.6.2$Linux_X86_64 LibreOffice_project/420$Build-2</Application>
  <AppVersion>15.0000</AppVersion>
  <Words>12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2022-03-28T22:00:27Z</dcterms:created>
  <dc:creator>EL AFRIT Mohamed Amine</dc:creator>
  <dc:description/>
  <dc:language>en-US</dc:language>
  <cp:lastModifiedBy/>
  <dcterms:modified xsi:type="dcterms:W3CDTF">2024-12-20T09:17:04Z</dcterms:modified>
  <cp:revision>12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1</vt:i4>
  </property>
</Properties>
</file>