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50" d="100"/>
          <a:sy n="50" d="100"/>
        </p:scale>
        <p:origin x="55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9B2967-0BFE-47DF-AD86-19E304573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C2A8B6-5EFF-48CE-907E-574F77CD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C9E4D-68EE-49D7-B239-5406B932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ABD6-4D31-46E5-A7CA-8C44EF59E7F5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9F5DA5-00AB-4601-A97E-B6CB776B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9A859-04C1-4E08-B8C7-E1FF128E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105-8672-440B-AC45-BC0FD085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57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C75857-AB42-4157-A58D-E5B0D2C5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BB2883-AB86-4D9C-99E4-AFBBA02F6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5854D1-F5DD-4FC0-AF90-84F3AE39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ABD6-4D31-46E5-A7CA-8C44EF59E7F5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3A2E3-43BE-4091-A9A0-F0DDC059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A35C22-B4EE-4A93-B4A8-F1E1BA18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105-8672-440B-AC45-BC0FD085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59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191368-D1BC-431E-B43C-E25B7FF83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8A4FB0-871F-4377-AD55-440986CEF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61FC4C-19FB-451B-987B-C0C4E8B5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ABD6-4D31-46E5-A7CA-8C44EF59E7F5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AAA712-3449-431A-ACB8-3739C73E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E18256-5098-49A9-8419-77EB8509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105-8672-440B-AC45-BC0FD085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09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AAF78-5C09-4CEC-B8B5-11F2569B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8E8592-8FFE-4508-991E-379F0F57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6C349-EFDF-4E8E-BA39-C71C9FBA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ABD6-4D31-46E5-A7CA-8C44EF59E7F5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8F4F38-FEF4-4FFB-82AB-7CF679E0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A504E-62D0-4F6D-99BC-F656CDE6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105-8672-440B-AC45-BC0FD085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45F76-9D22-4B77-9291-118A606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237DFD-2C00-4EC9-A3A8-D197BE065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2CFC2-F0CF-4140-A74C-9025349E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ABD6-4D31-46E5-A7CA-8C44EF59E7F5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B1E30F-4DF3-4E13-970D-94FCBB98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2873A-738E-43E8-911F-DA79FC0F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105-8672-440B-AC45-BC0FD085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8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657DD4-2ABC-47CC-AAA3-5A62EC30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699BEC-1491-4EAA-A35C-7F6D9603F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E64D8E-9908-4EE2-86E7-5B6B542C8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1230AA-8973-4C71-BF71-3772D8E9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ABD6-4D31-46E5-A7CA-8C44EF59E7F5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2A5036-480F-4B77-8048-338CEF0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9BFA12-939C-43AB-9E99-55BC1EFC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105-8672-440B-AC45-BC0FD085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23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5D7D-462A-4820-A7B4-9CDC089D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63F44A-08E3-4C1D-B34D-180E12C67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6CFA2C-F9A5-4536-B640-BD7DB6CDC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3B606A-6377-45F7-A978-2DDD922D4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26AB58-9822-465A-9469-054EC248E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BF338E-26F1-46D2-866D-82980A68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ABD6-4D31-46E5-A7CA-8C44EF59E7F5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04621A-560D-4850-87F3-0660BA9A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5D29C6-A9A7-4BBD-9A7E-2FD6F8E7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105-8672-440B-AC45-BC0FD085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1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CCC66-BFA4-4DDE-8CD8-E7ED485D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849A1E-D7D0-435E-9940-60B2A719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ABD6-4D31-46E5-A7CA-8C44EF59E7F5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C0992F-52B1-4E5A-A016-CC3258E9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6693DE-4E9E-4B75-91EE-6FA88BE0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105-8672-440B-AC45-BC0FD085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7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93A64D-9A9B-4A4D-9A70-75428B11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ABD6-4D31-46E5-A7CA-8C44EF59E7F5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493CBC-B92D-4879-80EE-13BD9AC5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D3DA08-8499-4065-8243-B8679090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105-8672-440B-AC45-BC0FD085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66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A3949-56D7-4910-BFF8-E53604D8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B0F4A-B370-459F-BF05-427F6F09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392C60-BCB4-4643-9337-791F2F248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407F85-87BF-44AF-8809-E3E38C51D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ABD6-4D31-46E5-A7CA-8C44EF59E7F5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FF0625-C8E5-492A-848C-4D896CAA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FAB013-41BE-4D04-ABDB-9EA3CDE4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105-8672-440B-AC45-BC0FD085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33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A735D-F964-464F-B34E-D080F31E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B66B39-A452-4AC2-B5B8-7AA75CD07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5C4207-C1B0-42EB-B719-277D181A0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2B0AEF-37F2-40E6-88D4-41AC633A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ABD6-4D31-46E5-A7CA-8C44EF59E7F5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6DE2B8-1E1B-4DB3-952B-906EEED4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B685CC-2FE1-468B-B038-4091062B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22105-8672-440B-AC45-BC0FD085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42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3874C4-0234-4CC5-9B9A-7909F9B0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0DA47A-EB2C-4C6D-B360-88F6A232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312878-5A0F-40F1-963C-C02236FAD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4ABD6-4D31-46E5-A7CA-8C44EF59E7F5}" type="datetimeFigureOut">
              <a:rPr lang="fr-FR" smtClean="0"/>
              <a:t>01/02/2022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E7CD44-8D75-4726-9C85-910DA7A7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F6D62B-0AAA-4BA1-945D-A33FF5EE6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2105-8672-440B-AC45-BC0FD085AB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89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oreauva.scenari-community.org/MP_02-DefinitionProjet_web/co/methodePER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218CD3-0C2F-4998-B763-FC3788E3F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Méthode PERT</a:t>
            </a:r>
          </a:p>
        </p:txBody>
      </p:sp>
    </p:spTree>
    <p:extLst>
      <p:ext uri="{BB962C8B-B14F-4D97-AF65-F5344CB8AC3E}">
        <p14:creationId xmlns:p14="http://schemas.microsoft.com/office/powerpoint/2010/main" val="287383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759341-237C-4D25-A9F2-00C4FB4B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85" y="1278888"/>
            <a:ext cx="10662192" cy="42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9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98B22EE-CB62-4E9D-9C8D-8BA3C82C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78" y="1411532"/>
            <a:ext cx="4640177" cy="201746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C3B1096-401B-4ED1-8D88-57958207C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862" y="4274729"/>
            <a:ext cx="748769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0B85F4F-E625-4CFC-9650-B81C0C2A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86" y="181423"/>
            <a:ext cx="8011913" cy="64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4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5737D481-D996-4DCA-B1D2-57C8DC3F7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03" y="142875"/>
            <a:ext cx="11283593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1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2165A27-12B9-4955-B5F2-66F11934B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76" y="171160"/>
            <a:ext cx="11207665" cy="65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2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ACDF97A-B5B8-4F39-A9FD-4EFEE7025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25" y="923509"/>
            <a:ext cx="11526550" cy="45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2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6C6A56C-C83A-45CF-A969-5DCC8BA9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7" y="737920"/>
            <a:ext cx="11065837" cy="55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4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E8912D9-33F5-41FD-81CB-D9169D468024}"/>
              </a:ext>
            </a:extLst>
          </p:cNvPr>
          <p:cNvSpPr txBox="1"/>
          <p:nvPr/>
        </p:nvSpPr>
        <p:spPr>
          <a:xfrm>
            <a:off x="1403498" y="2147777"/>
            <a:ext cx="993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</a:t>
            </a:r>
          </a:p>
          <a:p>
            <a:r>
              <a:rPr lang="fr-FR" dirty="0">
                <a:hlinkClick r:id="rId2"/>
              </a:rPr>
              <a:t>https://moreauva.scenari-community.org/MP_02-DefinitionProjet_web/co/methodePERT.html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22345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</Words>
  <Application>Microsoft Office PowerPoint</Application>
  <PresentationFormat>Grand écran</PresentationFormat>
  <Paragraphs>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Méthode PERT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 PERT</dc:title>
  <dc:creator>EL AFRIT Mohamed Amine</dc:creator>
  <cp:lastModifiedBy>EL AFRIT Mohamed Amine</cp:lastModifiedBy>
  <cp:revision>2</cp:revision>
  <dcterms:created xsi:type="dcterms:W3CDTF">2022-02-01T22:39:54Z</dcterms:created>
  <dcterms:modified xsi:type="dcterms:W3CDTF">2022-02-01T23:33:22Z</dcterms:modified>
</cp:coreProperties>
</file>