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1" r:id="rId3"/>
    <p:sldId id="257" r:id="rId4"/>
    <p:sldId id="259" r:id="rId5"/>
    <p:sldId id="272" r:id="rId6"/>
    <p:sldId id="260" r:id="rId7"/>
    <p:sldId id="264" r:id="rId8"/>
    <p:sldId id="273" r:id="rId9"/>
    <p:sldId id="262" r:id="rId10"/>
    <p:sldId id="265" r:id="rId11"/>
    <p:sldId id="274" r:id="rId12"/>
    <p:sldId id="266" r:id="rId13"/>
    <p:sldId id="268" r:id="rId14"/>
    <p:sldId id="269"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C35A54A-82CE-FC4A-B2B9-14FEFCA081F4}">
          <p14:sldIdLst>
            <p14:sldId id="256"/>
          </p14:sldIdLst>
        </p14:section>
        <p14:section name="Untitled Section" id="{15B8C87B-4666-B240-96A5-4B21CFFF5362}">
          <p14:sldIdLst>
            <p14:sldId id="271"/>
            <p14:sldId id="257"/>
            <p14:sldId id="259"/>
            <p14:sldId id="272"/>
            <p14:sldId id="260"/>
            <p14:sldId id="264"/>
            <p14:sldId id="273"/>
            <p14:sldId id="262"/>
            <p14:sldId id="265"/>
            <p14:sldId id="274"/>
            <p14:sldId id="266"/>
            <p14:sldId id="268"/>
            <p14:sldId id="269"/>
            <p14:sldId id="26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1515"/>
    <a:srgbClr val="FF85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511"/>
    <p:restoredTop sz="94694"/>
  </p:normalViewPr>
  <p:slideViewPr>
    <p:cSldViewPr snapToGrid="0" snapToObjects="1">
      <p:cViewPr>
        <p:scale>
          <a:sx n="102" d="100"/>
          <a:sy n="102" d="100"/>
        </p:scale>
        <p:origin x="1816" y="13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2BD4B-E32B-F545-A59D-F7A750A8BB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90CC7E-63E7-9242-87D7-D4CFF9C934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7A20A3-5197-084D-B17F-E3A857E0E323}"/>
              </a:ext>
            </a:extLst>
          </p:cNvPr>
          <p:cNvSpPr>
            <a:spLocks noGrp="1"/>
          </p:cNvSpPr>
          <p:nvPr>
            <p:ph type="dt" sz="half" idx="10"/>
          </p:nvPr>
        </p:nvSpPr>
        <p:spPr/>
        <p:txBody>
          <a:bodyPr/>
          <a:lstStyle/>
          <a:p>
            <a:fld id="{9685DF8B-D5D3-6948-B168-4082801D757B}" type="datetimeFigureOut">
              <a:rPr lang="en-US" smtClean="0"/>
              <a:t>4/28/19</a:t>
            </a:fld>
            <a:endParaRPr lang="en-US"/>
          </a:p>
        </p:txBody>
      </p:sp>
      <p:sp>
        <p:nvSpPr>
          <p:cNvPr id="5" name="Footer Placeholder 4">
            <a:extLst>
              <a:ext uri="{FF2B5EF4-FFF2-40B4-BE49-F238E27FC236}">
                <a16:creationId xmlns:a16="http://schemas.microsoft.com/office/drawing/2014/main" id="{2828FA1F-BB24-EE41-A3D6-6F670E31A7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A6764B-D917-6640-99E1-52563A394FFF}"/>
              </a:ext>
            </a:extLst>
          </p:cNvPr>
          <p:cNvSpPr>
            <a:spLocks noGrp="1"/>
          </p:cNvSpPr>
          <p:nvPr>
            <p:ph type="sldNum" sz="quarter" idx="12"/>
          </p:nvPr>
        </p:nvSpPr>
        <p:spPr/>
        <p:txBody>
          <a:bodyPr/>
          <a:lstStyle/>
          <a:p>
            <a:fld id="{963E0A63-FFD3-274C-A7A9-B4CDDFD1C24D}" type="slidenum">
              <a:rPr lang="en-US" smtClean="0"/>
              <a:t>‹#›</a:t>
            </a:fld>
            <a:endParaRPr lang="en-US"/>
          </a:p>
        </p:txBody>
      </p:sp>
    </p:spTree>
    <p:extLst>
      <p:ext uri="{BB962C8B-B14F-4D97-AF65-F5344CB8AC3E}">
        <p14:creationId xmlns:p14="http://schemas.microsoft.com/office/powerpoint/2010/main" val="1810548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DC120-44EC-FC47-9922-915995A8B3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4F9679B-E970-154E-9D1C-52388C67B7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4D50D0-BB08-3C49-A86A-6AF638A85B36}"/>
              </a:ext>
            </a:extLst>
          </p:cNvPr>
          <p:cNvSpPr>
            <a:spLocks noGrp="1"/>
          </p:cNvSpPr>
          <p:nvPr>
            <p:ph type="dt" sz="half" idx="10"/>
          </p:nvPr>
        </p:nvSpPr>
        <p:spPr/>
        <p:txBody>
          <a:bodyPr/>
          <a:lstStyle/>
          <a:p>
            <a:fld id="{9685DF8B-D5D3-6948-B168-4082801D757B}" type="datetimeFigureOut">
              <a:rPr lang="en-US" smtClean="0"/>
              <a:t>4/28/19</a:t>
            </a:fld>
            <a:endParaRPr lang="en-US"/>
          </a:p>
        </p:txBody>
      </p:sp>
      <p:sp>
        <p:nvSpPr>
          <p:cNvPr id="5" name="Footer Placeholder 4">
            <a:extLst>
              <a:ext uri="{FF2B5EF4-FFF2-40B4-BE49-F238E27FC236}">
                <a16:creationId xmlns:a16="http://schemas.microsoft.com/office/drawing/2014/main" id="{9607AC9D-7E2F-1645-BEB0-748957E70C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287B3B-E527-9A40-9521-B860834E0ECB}"/>
              </a:ext>
            </a:extLst>
          </p:cNvPr>
          <p:cNvSpPr>
            <a:spLocks noGrp="1"/>
          </p:cNvSpPr>
          <p:nvPr>
            <p:ph type="sldNum" sz="quarter" idx="12"/>
          </p:nvPr>
        </p:nvSpPr>
        <p:spPr/>
        <p:txBody>
          <a:bodyPr/>
          <a:lstStyle/>
          <a:p>
            <a:fld id="{963E0A63-FFD3-274C-A7A9-B4CDDFD1C24D}" type="slidenum">
              <a:rPr lang="en-US" smtClean="0"/>
              <a:t>‹#›</a:t>
            </a:fld>
            <a:endParaRPr lang="en-US"/>
          </a:p>
        </p:txBody>
      </p:sp>
    </p:spTree>
    <p:extLst>
      <p:ext uri="{BB962C8B-B14F-4D97-AF65-F5344CB8AC3E}">
        <p14:creationId xmlns:p14="http://schemas.microsoft.com/office/powerpoint/2010/main" val="505272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7011BD-A28D-E341-B326-D29D41CE28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ED39C10-C95D-F340-B993-851231231F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9927E7-9631-1D47-8935-A9A085EDB056}"/>
              </a:ext>
            </a:extLst>
          </p:cNvPr>
          <p:cNvSpPr>
            <a:spLocks noGrp="1"/>
          </p:cNvSpPr>
          <p:nvPr>
            <p:ph type="dt" sz="half" idx="10"/>
          </p:nvPr>
        </p:nvSpPr>
        <p:spPr/>
        <p:txBody>
          <a:bodyPr/>
          <a:lstStyle/>
          <a:p>
            <a:fld id="{9685DF8B-D5D3-6948-B168-4082801D757B}" type="datetimeFigureOut">
              <a:rPr lang="en-US" smtClean="0"/>
              <a:t>4/28/19</a:t>
            </a:fld>
            <a:endParaRPr lang="en-US"/>
          </a:p>
        </p:txBody>
      </p:sp>
      <p:sp>
        <p:nvSpPr>
          <p:cNvPr id="5" name="Footer Placeholder 4">
            <a:extLst>
              <a:ext uri="{FF2B5EF4-FFF2-40B4-BE49-F238E27FC236}">
                <a16:creationId xmlns:a16="http://schemas.microsoft.com/office/drawing/2014/main" id="{D2FA452F-5277-424A-BA91-06414863D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38632E-1051-5C41-8004-E83E35BE742A}"/>
              </a:ext>
            </a:extLst>
          </p:cNvPr>
          <p:cNvSpPr>
            <a:spLocks noGrp="1"/>
          </p:cNvSpPr>
          <p:nvPr>
            <p:ph type="sldNum" sz="quarter" idx="12"/>
          </p:nvPr>
        </p:nvSpPr>
        <p:spPr/>
        <p:txBody>
          <a:bodyPr/>
          <a:lstStyle/>
          <a:p>
            <a:fld id="{963E0A63-FFD3-274C-A7A9-B4CDDFD1C24D}" type="slidenum">
              <a:rPr lang="en-US" smtClean="0"/>
              <a:t>‹#›</a:t>
            </a:fld>
            <a:endParaRPr lang="en-US"/>
          </a:p>
        </p:txBody>
      </p:sp>
    </p:spTree>
    <p:extLst>
      <p:ext uri="{BB962C8B-B14F-4D97-AF65-F5344CB8AC3E}">
        <p14:creationId xmlns:p14="http://schemas.microsoft.com/office/powerpoint/2010/main" val="1146019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95376-5D85-794D-8305-078F0D0261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05BC81-0505-6B43-B29F-5DD3270DD1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582CF6-93D4-0F48-A1BF-E4CD45BED3B6}"/>
              </a:ext>
            </a:extLst>
          </p:cNvPr>
          <p:cNvSpPr>
            <a:spLocks noGrp="1"/>
          </p:cNvSpPr>
          <p:nvPr>
            <p:ph type="dt" sz="half" idx="10"/>
          </p:nvPr>
        </p:nvSpPr>
        <p:spPr/>
        <p:txBody>
          <a:bodyPr/>
          <a:lstStyle/>
          <a:p>
            <a:fld id="{9685DF8B-D5D3-6948-B168-4082801D757B}" type="datetimeFigureOut">
              <a:rPr lang="en-US" smtClean="0"/>
              <a:t>4/28/19</a:t>
            </a:fld>
            <a:endParaRPr lang="en-US"/>
          </a:p>
        </p:txBody>
      </p:sp>
      <p:sp>
        <p:nvSpPr>
          <p:cNvPr id="5" name="Footer Placeholder 4">
            <a:extLst>
              <a:ext uri="{FF2B5EF4-FFF2-40B4-BE49-F238E27FC236}">
                <a16:creationId xmlns:a16="http://schemas.microsoft.com/office/drawing/2014/main" id="{13C2F612-FA1E-0C4E-869E-7ED0B3E86B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1BE1B3-EA7C-F14D-A4BC-7E81A7E9EE9A}"/>
              </a:ext>
            </a:extLst>
          </p:cNvPr>
          <p:cNvSpPr>
            <a:spLocks noGrp="1"/>
          </p:cNvSpPr>
          <p:nvPr>
            <p:ph type="sldNum" sz="quarter" idx="12"/>
          </p:nvPr>
        </p:nvSpPr>
        <p:spPr/>
        <p:txBody>
          <a:bodyPr/>
          <a:lstStyle/>
          <a:p>
            <a:fld id="{963E0A63-FFD3-274C-A7A9-B4CDDFD1C24D}" type="slidenum">
              <a:rPr lang="en-US" smtClean="0"/>
              <a:t>‹#›</a:t>
            </a:fld>
            <a:endParaRPr lang="en-US"/>
          </a:p>
        </p:txBody>
      </p:sp>
    </p:spTree>
    <p:extLst>
      <p:ext uri="{BB962C8B-B14F-4D97-AF65-F5344CB8AC3E}">
        <p14:creationId xmlns:p14="http://schemas.microsoft.com/office/powerpoint/2010/main" val="322872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2608A-9192-0B49-8931-96EB9F27B7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CF8A5E-2B81-D847-BFB7-614A9DE329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BBCC0F-4F1F-8042-B1B9-FEB1F924E2F1}"/>
              </a:ext>
            </a:extLst>
          </p:cNvPr>
          <p:cNvSpPr>
            <a:spLocks noGrp="1"/>
          </p:cNvSpPr>
          <p:nvPr>
            <p:ph type="dt" sz="half" idx="10"/>
          </p:nvPr>
        </p:nvSpPr>
        <p:spPr/>
        <p:txBody>
          <a:bodyPr/>
          <a:lstStyle/>
          <a:p>
            <a:fld id="{9685DF8B-D5D3-6948-B168-4082801D757B}" type="datetimeFigureOut">
              <a:rPr lang="en-US" smtClean="0"/>
              <a:t>4/28/19</a:t>
            </a:fld>
            <a:endParaRPr lang="en-US"/>
          </a:p>
        </p:txBody>
      </p:sp>
      <p:sp>
        <p:nvSpPr>
          <p:cNvPr id="5" name="Footer Placeholder 4">
            <a:extLst>
              <a:ext uri="{FF2B5EF4-FFF2-40B4-BE49-F238E27FC236}">
                <a16:creationId xmlns:a16="http://schemas.microsoft.com/office/drawing/2014/main" id="{3DA03FD7-7CFF-7F49-A894-E49718A8E7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2D07FD-6CA5-2846-BD38-C94D383338B8}"/>
              </a:ext>
            </a:extLst>
          </p:cNvPr>
          <p:cNvSpPr>
            <a:spLocks noGrp="1"/>
          </p:cNvSpPr>
          <p:nvPr>
            <p:ph type="sldNum" sz="quarter" idx="12"/>
          </p:nvPr>
        </p:nvSpPr>
        <p:spPr/>
        <p:txBody>
          <a:bodyPr/>
          <a:lstStyle/>
          <a:p>
            <a:fld id="{963E0A63-FFD3-274C-A7A9-B4CDDFD1C24D}" type="slidenum">
              <a:rPr lang="en-US" smtClean="0"/>
              <a:t>‹#›</a:t>
            </a:fld>
            <a:endParaRPr lang="en-US"/>
          </a:p>
        </p:txBody>
      </p:sp>
    </p:spTree>
    <p:extLst>
      <p:ext uri="{BB962C8B-B14F-4D97-AF65-F5344CB8AC3E}">
        <p14:creationId xmlns:p14="http://schemas.microsoft.com/office/powerpoint/2010/main" val="1272844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9FB94-32C0-2F44-95E4-EC94EB7BDE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D6E691-AF13-2047-8A5F-0E04B22035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71A46E-A585-134D-A3CE-C634D98E3D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165612-96CB-4B4A-B309-E2DEC0B9065F}"/>
              </a:ext>
            </a:extLst>
          </p:cNvPr>
          <p:cNvSpPr>
            <a:spLocks noGrp="1"/>
          </p:cNvSpPr>
          <p:nvPr>
            <p:ph type="dt" sz="half" idx="10"/>
          </p:nvPr>
        </p:nvSpPr>
        <p:spPr/>
        <p:txBody>
          <a:bodyPr/>
          <a:lstStyle/>
          <a:p>
            <a:fld id="{9685DF8B-D5D3-6948-B168-4082801D757B}" type="datetimeFigureOut">
              <a:rPr lang="en-US" smtClean="0"/>
              <a:t>4/28/19</a:t>
            </a:fld>
            <a:endParaRPr lang="en-US"/>
          </a:p>
        </p:txBody>
      </p:sp>
      <p:sp>
        <p:nvSpPr>
          <p:cNvPr id="6" name="Footer Placeholder 5">
            <a:extLst>
              <a:ext uri="{FF2B5EF4-FFF2-40B4-BE49-F238E27FC236}">
                <a16:creationId xmlns:a16="http://schemas.microsoft.com/office/drawing/2014/main" id="{FAF56D2C-39AA-1A42-9077-F55CDA9BF2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63430F-CCB2-2B4D-8FD8-50089BC2C3BE}"/>
              </a:ext>
            </a:extLst>
          </p:cNvPr>
          <p:cNvSpPr>
            <a:spLocks noGrp="1"/>
          </p:cNvSpPr>
          <p:nvPr>
            <p:ph type="sldNum" sz="quarter" idx="12"/>
          </p:nvPr>
        </p:nvSpPr>
        <p:spPr/>
        <p:txBody>
          <a:bodyPr/>
          <a:lstStyle/>
          <a:p>
            <a:fld id="{963E0A63-FFD3-274C-A7A9-B4CDDFD1C24D}" type="slidenum">
              <a:rPr lang="en-US" smtClean="0"/>
              <a:t>‹#›</a:t>
            </a:fld>
            <a:endParaRPr lang="en-US"/>
          </a:p>
        </p:txBody>
      </p:sp>
    </p:spTree>
    <p:extLst>
      <p:ext uri="{BB962C8B-B14F-4D97-AF65-F5344CB8AC3E}">
        <p14:creationId xmlns:p14="http://schemas.microsoft.com/office/powerpoint/2010/main" val="3636084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F17C5-46D0-0441-9984-C983DEFA9D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90B663-68B7-CC46-9BB0-3A18D4418A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0BF3E6-01B2-4F46-9176-0A69DA1F4B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EF3B5E-0616-5248-97C7-B54B5D01F3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25C76B-E753-1446-9507-22BCBEB456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A618841-4581-7D45-AB08-A2C6BCA0B8EA}"/>
              </a:ext>
            </a:extLst>
          </p:cNvPr>
          <p:cNvSpPr>
            <a:spLocks noGrp="1"/>
          </p:cNvSpPr>
          <p:nvPr>
            <p:ph type="dt" sz="half" idx="10"/>
          </p:nvPr>
        </p:nvSpPr>
        <p:spPr/>
        <p:txBody>
          <a:bodyPr/>
          <a:lstStyle/>
          <a:p>
            <a:fld id="{9685DF8B-D5D3-6948-B168-4082801D757B}" type="datetimeFigureOut">
              <a:rPr lang="en-US" smtClean="0"/>
              <a:t>4/28/19</a:t>
            </a:fld>
            <a:endParaRPr lang="en-US"/>
          </a:p>
        </p:txBody>
      </p:sp>
      <p:sp>
        <p:nvSpPr>
          <p:cNvPr id="8" name="Footer Placeholder 7">
            <a:extLst>
              <a:ext uri="{FF2B5EF4-FFF2-40B4-BE49-F238E27FC236}">
                <a16:creationId xmlns:a16="http://schemas.microsoft.com/office/drawing/2014/main" id="{FEF9DA99-1C99-1743-AA5C-1719ED89F3A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6D7A99-D37D-9F41-AD21-D2A61E0C0001}"/>
              </a:ext>
            </a:extLst>
          </p:cNvPr>
          <p:cNvSpPr>
            <a:spLocks noGrp="1"/>
          </p:cNvSpPr>
          <p:nvPr>
            <p:ph type="sldNum" sz="quarter" idx="12"/>
          </p:nvPr>
        </p:nvSpPr>
        <p:spPr/>
        <p:txBody>
          <a:bodyPr/>
          <a:lstStyle/>
          <a:p>
            <a:fld id="{963E0A63-FFD3-274C-A7A9-B4CDDFD1C24D}" type="slidenum">
              <a:rPr lang="en-US" smtClean="0"/>
              <a:t>‹#›</a:t>
            </a:fld>
            <a:endParaRPr lang="en-US"/>
          </a:p>
        </p:txBody>
      </p:sp>
    </p:spTree>
    <p:extLst>
      <p:ext uri="{BB962C8B-B14F-4D97-AF65-F5344CB8AC3E}">
        <p14:creationId xmlns:p14="http://schemas.microsoft.com/office/powerpoint/2010/main" val="1848711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9471F-A203-984E-A6EE-0C4962EA5C4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FF72582-9479-5A4F-88AB-D04EC70369F8}"/>
              </a:ext>
            </a:extLst>
          </p:cNvPr>
          <p:cNvSpPr>
            <a:spLocks noGrp="1"/>
          </p:cNvSpPr>
          <p:nvPr>
            <p:ph type="dt" sz="half" idx="10"/>
          </p:nvPr>
        </p:nvSpPr>
        <p:spPr/>
        <p:txBody>
          <a:bodyPr/>
          <a:lstStyle/>
          <a:p>
            <a:fld id="{9685DF8B-D5D3-6948-B168-4082801D757B}" type="datetimeFigureOut">
              <a:rPr lang="en-US" smtClean="0"/>
              <a:t>4/28/19</a:t>
            </a:fld>
            <a:endParaRPr lang="en-US"/>
          </a:p>
        </p:txBody>
      </p:sp>
      <p:sp>
        <p:nvSpPr>
          <p:cNvPr id="4" name="Footer Placeholder 3">
            <a:extLst>
              <a:ext uri="{FF2B5EF4-FFF2-40B4-BE49-F238E27FC236}">
                <a16:creationId xmlns:a16="http://schemas.microsoft.com/office/drawing/2014/main" id="{4A6D1751-0538-8940-BAC7-E2447677BC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DD97945-A974-514A-BF76-D8E2A077359E}"/>
              </a:ext>
            </a:extLst>
          </p:cNvPr>
          <p:cNvSpPr>
            <a:spLocks noGrp="1"/>
          </p:cNvSpPr>
          <p:nvPr>
            <p:ph type="sldNum" sz="quarter" idx="12"/>
          </p:nvPr>
        </p:nvSpPr>
        <p:spPr/>
        <p:txBody>
          <a:bodyPr/>
          <a:lstStyle/>
          <a:p>
            <a:fld id="{963E0A63-FFD3-274C-A7A9-B4CDDFD1C24D}" type="slidenum">
              <a:rPr lang="en-US" smtClean="0"/>
              <a:t>‹#›</a:t>
            </a:fld>
            <a:endParaRPr lang="en-US"/>
          </a:p>
        </p:txBody>
      </p:sp>
    </p:spTree>
    <p:extLst>
      <p:ext uri="{BB962C8B-B14F-4D97-AF65-F5344CB8AC3E}">
        <p14:creationId xmlns:p14="http://schemas.microsoft.com/office/powerpoint/2010/main" val="419311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ED5C90-5D7B-9E4D-BBE1-408DC5BD4859}"/>
              </a:ext>
            </a:extLst>
          </p:cNvPr>
          <p:cNvSpPr>
            <a:spLocks noGrp="1"/>
          </p:cNvSpPr>
          <p:nvPr>
            <p:ph type="dt" sz="half" idx="10"/>
          </p:nvPr>
        </p:nvSpPr>
        <p:spPr/>
        <p:txBody>
          <a:bodyPr/>
          <a:lstStyle/>
          <a:p>
            <a:fld id="{9685DF8B-D5D3-6948-B168-4082801D757B}" type="datetimeFigureOut">
              <a:rPr lang="en-US" smtClean="0"/>
              <a:t>4/28/19</a:t>
            </a:fld>
            <a:endParaRPr lang="en-US"/>
          </a:p>
        </p:txBody>
      </p:sp>
      <p:sp>
        <p:nvSpPr>
          <p:cNvPr id="3" name="Footer Placeholder 2">
            <a:extLst>
              <a:ext uri="{FF2B5EF4-FFF2-40B4-BE49-F238E27FC236}">
                <a16:creationId xmlns:a16="http://schemas.microsoft.com/office/drawing/2014/main" id="{73E17442-A69D-D34D-AA19-F049342E09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C451ACF-EFEE-9442-A84E-48FC2BF51C05}"/>
              </a:ext>
            </a:extLst>
          </p:cNvPr>
          <p:cNvSpPr>
            <a:spLocks noGrp="1"/>
          </p:cNvSpPr>
          <p:nvPr>
            <p:ph type="sldNum" sz="quarter" idx="12"/>
          </p:nvPr>
        </p:nvSpPr>
        <p:spPr/>
        <p:txBody>
          <a:bodyPr/>
          <a:lstStyle/>
          <a:p>
            <a:fld id="{963E0A63-FFD3-274C-A7A9-B4CDDFD1C24D}" type="slidenum">
              <a:rPr lang="en-US" smtClean="0"/>
              <a:t>‹#›</a:t>
            </a:fld>
            <a:endParaRPr lang="en-US"/>
          </a:p>
        </p:txBody>
      </p:sp>
    </p:spTree>
    <p:extLst>
      <p:ext uri="{BB962C8B-B14F-4D97-AF65-F5344CB8AC3E}">
        <p14:creationId xmlns:p14="http://schemas.microsoft.com/office/powerpoint/2010/main" val="2018898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17ADB-AA20-AC4D-8883-535667B513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1BBCB4-11F2-8442-BDDC-C46B753200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E9894C-FF4E-4D48-B3E8-BEF9E3AE41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AE98C4-2682-3449-9925-1C29C7E92269}"/>
              </a:ext>
            </a:extLst>
          </p:cNvPr>
          <p:cNvSpPr>
            <a:spLocks noGrp="1"/>
          </p:cNvSpPr>
          <p:nvPr>
            <p:ph type="dt" sz="half" idx="10"/>
          </p:nvPr>
        </p:nvSpPr>
        <p:spPr/>
        <p:txBody>
          <a:bodyPr/>
          <a:lstStyle/>
          <a:p>
            <a:fld id="{9685DF8B-D5D3-6948-B168-4082801D757B}" type="datetimeFigureOut">
              <a:rPr lang="en-US" smtClean="0"/>
              <a:t>4/28/19</a:t>
            </a:fld>
            <a:endParaRPr lang="en-US"/>
          </a:p>
        </p:txBody>
      </p:sp>
      <p:sp>
        <p:nvSpPr>
          <p:cNvPr id="6" name="Footer Placeholder 5">
            <a:extLst>
              <a:ext uri="{FF2B5EF4-FFF2-40B4-BE49-F238E27FC236}">
                <a16:creationId xmlns:a16="http://schemas.microsoft.com/office/drawing/2014/main" id="{B539D137-0FC6-2A4B-B4CB-922347D150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440827-7D54-1244-8D18-F5A37C28F960}"/>
              </a:ext>
            </a:extLst>
          </p:cNvPr>
          <p:cNvSpPr>
            <a:spLocks noGrp="1"/>
          </p:cNvSpPr>
          <p:nvPr>
            <p:ph type="sldNum" sz="quarter" idx="12"/>
          </p:nvPr>
        </p:nvSpPr>
        <p:spPr/>
        <p:txBody>
          <a:bodyPr/>
          <a:lstStyle/>
          <a:p>
            <a:fld id="{963E0A63-FFD3-274C-A7A9-B4CDDFD1C24D}" type="slidenum">
              <a:rPr lang="en-US" smtClean="0"/>
              <a:t>‹#›</a:t>
            </a:fld>
            <a:endParaRPr lang="en-US"/>
          </a:p>
        </p:txBody>
      </p:sp>
    </p:spTree>
    <p:extLst>
      <p:ext uri="{BB962C8B-B14F-4D97-AF65-F5344CB8AC3E}">
        <p14:creationId xmlns:p14="http://schemas.microsoft.com/office/powerpoint/2010/main" val="138486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A8A78-FD0F-B44B-9D42-FE33ADCD1C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33B64CF-672E-FC4F-8B40-54C48F5BF5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DAC5C3-45B5-824F-B5C7-5122939D20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AC2AD3-4302-E849-90AF-9FB9C777747E}"/>
              </a:ext>
            </a:extLst>
          </p:cNvPr>
          <p:cNvSpPr>
            <a:spLocks noGrp="1"/>
          </p:cNvSpPr>
          <p:nvPr>
            <p:ph type="dt" sz="half" idx="10"/>
          </p:nvPr>
        </p:nvSpPr>
        <p:spPr/>
        <p:txBody>
          <a:bodyPr/>
          <a:lstStyle/>
          <a:p>
            <a:fld id="{9685DF8B-D5D3-6948-B168-4082801D757B}" type="datetimeFigureOut">
              <a:rPr lang="en-US" smtClean="0"/>
              <a:t>4/28/19</a:t>
            </a:fld>
            <a:endParaRPr lang="en-US"/>
          </a:p>
        </p:txBody>
      </p:sp>
      <p:sp>
        <p:nvSpPr>
          <p:cNvPr id="6" name="Footer Placeholder 5">
            <a:extLst>
              <a:ext uri="{FF2B5EF4-FFF2-40B4-BE49-F238E27FC236}">
                <a16:creationId xmlns:a16="http://schemas.microsoft.com/office/drawing/2014/main" id="{452A6868-B1FE-C143-8D93-AC7CFD3549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213CCA-4F58-084D-BFF9-83998725D6BE}"/>
              </a:ext>
            </a:extLst>
          </p:cNvPr>
          <p:cNvSpPr>
            <a:spLocks noGrp="1"/>
          </p:cNvSpPr>
          <p:nvPr>
            <p:ph type="sldNum" sz="quarter" idx="12"/>
          </p:nvPr>
        </p:nvSpPr>
        <p:spPr/>
        <p:txBody>
          <a:bodyPr/>
          <a:lstStyle/>
          <a:p>
            <a:fld id="{963E0A63-FFD3-274C-A7A9-B4CDDFD1C24D}" type="slidenum">
              <a:rPr lang="en-US" smtClean="0"/>
              <a:t>‹#›</a:t>
            </a:fld>
            <a:endParaRPr lang="en-US"/>
          </a:p>
        </p:txBody>
      </p:sp>
    </p:spTree>
    <p:extLst>
      <p:ext uri="{BB962C8B-B14F-4D97-AF65-F5344CB8AC3E}">
        <p14:creationId xmlns:p14="http://schemas.microsoft.com/office/powerpoint/2010/main" val="709759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FECAF9-60B1-2B47-9652-096097B26F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C820C9-F6B0-A549-9E35-A8C7A3BD1C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CC030A-1C3B-2847-BD99-C83A13CECC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85DF8B-D5D3-6948-B168-4082801D757B}" type="datetimeFigureOut">
              <a:rPr lang="en-US" smtClean="0"/>
              <a:t>4/28/19</a:t>
            </a:fld>
            <a:endParaRPr lang="en-US"/>
          </a:p>
        </p:txBody>
      </p:sp>
      <p:sp>
        <p:nvSpPr>
          <p:cNvPr id="5" name="Footer Placeholder 4">
            <a:extLst>
              <a:ext uri="{FF2B5EF4-FFF2-40B4-BE49-F238E27FC236}">
                <a16:creationId xmlns:a16="http://schemas.microsoft.com/office/drawing/2014/main" id="{FA61ED02-65DF-3342-9E23-487B23441B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7242A7B-976F-0E40-8F68-03834C6464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3E0A63-FFD3-274C-A7A9-B4CDDFD1C24D}" type="slidenum">
              <a:rPr lang="en-US" smtClean="0"/>
              <a:t>‹#›</a:t>
            </a:fld>
            <a:endParaRPr lang="en-US"/>
          </a:p>
        </p:txBody>
      </p:sp>
    </p:spTree>
    <p:extLst>
      <p:ext uri="{BB962C8B-B14F-4D97-AF65-F5344CB8AC3E}">
        <p14:creationId xmlns:p14="http://schemas.microsoft.com/office/powerpoint/2010/main" val="20320767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 Id="rId5" Type="http://schemas.openxmlformats.org/officeDocument/2006/relationships/image" Target="../media/image6.jpg"/><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22D6A50-9F85-2D4A-AC82-DCC92785BFAA}"/>
              </a:ext>
            </a:extLst>
          </p:cNvPr>
          <p:cNvSpPr>
            <a:spLocks noGrp="1"/>
          </p:cNvSpPr>
          <p:nvPr>
            <p:ph type="ctrTitle"/>
          </p:nvPr>
        </p:nvSpPr>
        <p:spPr>
          <a:xfrm>
            <a:off x="838199" y="4525347"/>
            <a:ext cx="6801321" cy="1737360"/>
          </a:xfrm>
        </p:spPr>
        <p:txBody>
          <a:bodyPr anchor="ctr">
            <a:normAutofit/>
          </a:bodyPr>
          <a:lstStyle/>
          <a:p>
            <a:pPr algn="r"/>
            <a:r>
              <a:rPr lang="en-US" dirty="0"/>
              <a:t>Dataset design Dashboard</a:t>
            </a:r>
          </a:p>
        </p:txBody>
      </p:sp>
      <p:sp>
        <p:nvSpPr>
          <p:cNvPr id="4" name="TextBox 3">
            <a:extLst>
              <a:ext uri="{FF2B5EF4-FFF2-40B4-BE49-F238E27FC236}">
                <a16:creationId xmlns:a16="http://schemas.microsoft.com/office/drawing/2014/main" id="{E0B58532-05D8-8D43-ACE2-62B2D81959AE}"/>
              </a:ext>
            </a:extLst>
          </p:cNvPr>
          <p:cNvSpPr txBox="1"/>
          <p:nvPr/>
        </p:nvSpPr>
        <p:spPr>
          <a:xfrm>
            <a:off x="7961258" y="4525347"/>
            <a:ext cx="3258675" cy="1737360"/>
          </a:xfrm>
          <a:prstGeom prst="rect">
            <a:avLst/>
          </a:prstGeom>
        </p:spPr>
        <p:txBody>
          <a:bodyPr rtlCol="0" anchor="ctr">
            <a:normAutofit/>
          </a:bodyPr>
          <a:lstStyle/>
          <a:p>
            <a:pPr>
              <a:spcAft>
                <a:spcPts val="600"/>
              </a:spcAft>
            </a:pPr>
            <a:r>
              <a:rPr lang="en-US" dirty="0"/>
              <a:t>Amal Vaishnav</a:t>
            </a:r>
            <a:br>
              <a:rPr lang="en-US" dirty="0"/>
            </a:br>
            <a:r>
              <a:rPr lang="en-US" dirty="0" err="1"/>
              <a:t>Srithanvi</a:t>
            </a:r>
            <a:r>
              <a:rPr lang="en-US" dirty="0"/>
              <a:t> </a:t>
            </a:r>
            <a:r>
              <a:rPr lang="en-US" dirty="0" err="1"/>
              <a:t>Uddaraju</a:t>
            </a:r>
            <a:br>
              <a:rPr lang="en-US" dirty="0"/>
            </a:br>
            <a:r>
              <a:rPr lang="en-US" dirty="0"/>
              <a:t>Sahil </a:t>
            </a:r>
            <a:r>
              <a:rPr lang="en-US" dirty="0" err="1"/>
              <a:t>Sood</a:t>
            </a:r>
            <a:br>
              <a:rPr lang="en-US" dirty="0"/>
            </a:br>
            <a:r>
              <a:rPr lang="en-US" dirty="0"/>
              <a:t>Varun Varia</a:t>
            </a:r>
          </a:p>
        </p:txBody>
      </p:sp>
      <p:sp>
        <p:nvSpPr>
          <p:cNvPr id="11" name="Oval 10">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Oval 12">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9" name="Straight Connector 18">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1A96D2B2-084D-D248-9D39-331A43AFDBEF}"/>
              </a:ext>
            </a:extLst>
          </p:cNvPr>
          <p:cNvPicPr>
            <a:picLocks noChangeAspect="1"/>
          </p:cNvPicPr>
          <p:nvPr/>
        </p:nvPicPr>
        <p:blipFill>
          <a:blip r:embed="rId2"/>
          <a:stretch>
            <a:fillRect/>
          </a:stretch>
        </p:blipFill>
        <p:spPr>
          <a:xfrm>
            <a:off x="7874426" y="179789"/>
            <a:ext cx="4098298" cy="2295046"/>
          </a:xfrm>
          <a:prstGeom prst="rect">
            <a:avLst/>
          </a:prstGeom>
        </p:spPr>
      </p:pic>
      <p:pic>
        <p:nvPicPr>
          <p:cNvPr id="8" name="Picture 7" descr="A close up of a logo&#10;&#10;Description automatically generated">
            <a:extLst>
              <a:ext uri="{FF2B5EF4-FFF2-40B4-BE49-F238E27FC236}">
                <a16:creationId xmlns:a16="http://schemas.microsoft.com/office/drawing/2014/main" id="{FD9F65E1-E95D-3C46-848C-014E0FA4F6AD}"/>
              </a:ext>
            </a:extLst>
          </p:cNvPr>
          <p:cNvPicPr>
            <a:picLocks noChangeAspect="1"/>
          </p:cNvPicPr>
          <p:nvPr/>
        </p:nvPicPr>
        <p:blipFill>
          <a:blip r:embed="rId3"/>
          <a:stretch>
            <a:fillRect/>
          </a:stretch>
        </p:blipFill>
        <p:spPr>
          <a:xfrm>
            <a:off x="8774" y="5239265"/>
            <a:ext cx="3453301" cy="1618735"/>
          </a:xfrm>
          <a:prstGeom prst="rect">
            <a:avLst/>
          </a:prstGeom>
        </p:spPr>
      </p:pic>
    </p:spTree>
    <p:extLst>
      <p:ext uri="{BB962C8B-B14F-4D97-AF65-F5344CB8AC3E}">
        <p14:creationId xmlns:p14="http://schemas.microsoft.com/office/powerpoint/2010/main" val="3137154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1714" y="757571"/>
            <a:ext cx="9428571" cy="5342857"/>
          </a:xfrm>
          <a:prstGeom prst="rect">
            <a:avLst/>
          </a:prstGeom>
        </p:spPr>
      </p:pic>
    </p:spTree>
    <p:extLst>
      <p:ext uri="{BB962C8B-B14F-4D97-AF65-F5344CB8AC3E}">
        <p14:creationId xmlns:p14="http://schemas.microsoft.com/office/powerpoint/2010/main" val="494703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6476" y="752809"/>
            <a:ext cx="9419048" cy="5352381"/>
          </a:xfrm>
          <a:prstGeom prst="rect">
            <a:avLst/>
          </a:prstGeom>
        </p:spPr>
      </p:pic>
    </p:spTree>
    <p:extLst>
      <p:ext uri="{BB962C8B-B14F-4D97-AF65-F5344CB8AC3E}">
        <p14:creationId xmlns:p14="http://schemas.microsoft.com/office/powerpoint/2010/main" val="3517935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0">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808159-942A-B348-95A1-1E7599CB1B0C}"/>
              </a:ext>
            </a:extLst>
          </p:cNvPr>
          <p:cNvSpPr>
            <a:spLocks noGrp="1"/>
          </p:cNvSpPr>
          <p:nvPr>
            <p:ph type="title"/>
          </p:nvPr>
        </p:nvSpPr>
        <p:spPr>
          <a:xfrm>
            <a:off x="6746628" y="1783959"/>
            <a:ext cx="4645250" cy="2889114"/>
          </a:xfrm>
        </p:spPr>
        <p:txBody>
          <a:bodyPr vert="horz" lIns="91440" tIns="45720" rIns="91440" bIns="45720" rtlCol="0" anchor="b">
            <a:normAutofit/>
          </a:bodyPr>
          <a:lstStyle/>
          <a:p>
            <a:r>
              <a:rPr lang="en-US" sz="6000" kern="1200" dirty="0">
                <a:solidFill>
                  <a:schemeClr val="bg1"/>
                </a:solidFill>
                <a:latin typeface="+mj-lt"/>
                <a:ea typeface="+mj-ea"/>
                <a:cs typeface="+mj-cs"/>
              </a:rPr>
              <a:t>Future Work</a:t>
            </a:r>
          </a:p>
        </p:txBody>
      </p:sp>
      <p:sp>
        <p:nvSpPr>
          <p:cNvPr id="31" name="Text Placeholder 3">
            <a:extLst>
              <a:ext uri="{FF2B5EF4-FFF2-40B4-BE49-F238E27FC236}">
                <a16:creationId xmlns:a16="http://schemas.microsoft.com/office/drawing/2014/main" id="{54C7BA9C-1ACB-AC44-854E-6D8B9B419467}"/>
              </a:ext>
            </a:extLst>
          </p:cNvPr>
          <p:cNvSpPr>
            <a:spLocks noGrp="1"/>
          </p:cNvSpPr>
          <p:nvPr>
            <p:ph type="body" sz="half" idx="2"/>
          </p:nvPr>
        </p:nvSpPr>
        <p:spPr>
          <a:xfrm>
            <a:off x="6746627" y="4750893"/>
            <a:ext cx="4645250" cy="1147863"/>
          </a:xfrm>
        </p:spPr>
        <p:txBody>
          <a:bodyPr vert="horz" lIns="91440" tIns="45720" rIns="91440" bIns="45720" rtlCol="0" anchor="t">
            <a:normAutofit/>
          </a:bodyPr>
          <a:lstStyle/>
          <a:p>
            <a:r>
              <a:rPr lang="en-US" sz="2000" kern="1200" dirty="0">
                <a:solidFill>
                  <a:schemeClr val="bg1"/>
                </a:solidFill>
                <a:latin typeface="+mn-lt"/>
                <a:ea typeface="+mn-ea"/>
                <a:cs typeface="+mn-cs"/>
              </a:rPr>
              <a:t>Create a competition for students, profess</a:t>
            </a:r>
            <a:r>
              <a:rPr lang="en-US" sz="2000" dirty="0">
                <a:solidFill>
                  <a:schemeClr val="bg1"/>
                </a:solidFill>
              </a:rPr>
              <a:t>ional, and display real time results</a:t>
            </a:r>
          </a:p>
          <a:p>
            <a:endParaRPr lang="en-US" sz="2000" kern="1200" dirty="0">
              <a:solidFill>
                <a:schemeClr val="bg1"/>
              </a:solidFill>
              <a:latin typeface="+mn-lt"/>
              <a:ea typeface="+mn-ea"/>
              <a:cs typeface="+mn-cs"/>
            </a:endParaRPr>
          </a:p>
        </p:txBody>
      </p:sp>
      <p:sp>
        <p:nvSpPr>
          <p:cNvPr id="47" name="Freeform: Shape 42">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Freeform: Shape 44">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Placeholder 16" descr="A screen shot of a smart phone&#10;&#10;Description automatically generated">
            <a:extLst>
              <a:ext uri="{FF2B5EF4-FFF2-40B4-BE49-F238E27FC236}">
                <a16:creationId xmlns:a16="http://schemas.microsoft.com/office/drawing/2014/main" id="{9AED3125-F757-C24B-868B-9B0346FC8225}"/>
              </a:ext>
            </a:extLst>
          </p:cNvPr>
          <p:cNvPicPr>
            <a:picLocks noGrp="1" noChangeAspect="1"/>
          </p:cNvPicPr>
          <p:nvPr>
            <p:ph type="pic" idx="1"/>
          </p:nvPr>
        </p:nvPicPr>
        <p:blipFill rotWithShape="1">
          <a:blip r:embed="rId2"/>
          <a:srcRect l="5994" r="1406"/>
          <a:stretch/>
        </p:blipFill>
        <p:spPr>
          <a:xfrm>
            <a:off x="131665" y="0"/>
            <a:ext cx="3024894" cy="6222142"/>
          </a:xfrm>
          <a:prstGeom prst="rect">
            <a:avLst/>
          </a:prstGeom>
        </p:spPr>
      </p:pic>
      <p:sp>
        <p:nvSpPr>
          <p:cNvPr id="32" name="TextBox 31">
            <a:extLst>
              <a:ext uri="{FF2B5EF4-FFF2-40B4-BE49-F238E27FC236}">
                <a16:creationId xmlns:a16="http://schemas.microsoft.com/office/drawing/2014/main" id="{EFAC0D9A-D1AE-004B-B526-64006AE33527}"/>
              </a:ext>
            </a:extLst>
          </p:cNvPr>
          <p:cNvSpPr txBox="1"/>
          <p:nvPr/>
        </p:nvSpPr>
        <p:spPr>
          <a:xfrm>
            <a:off x="4039062" y="6481412"/>
            <a:ext cx="8227252" cy="276999"/>
          </a:xfrm>
          <a:prstGeom prst="rect">
            <a:avLst/>
          </a:prstGeom>
          <a:noFill/>
        </p:spPr>
        <p:txBody>
          <a:bodyPr wrap="none" rtlCol="0">
            <a:spAutoFit/>
          </a:bodyPr>
          <a:lstStyle>
            <a:defPPr>
              <a:defRPr lang="en-US"/>
            </a:defPPr>
            <a:lvl1pPr>
              <a:defRPr sz="1200"/>
            </a:lvl1pPr>
          </a:lstStyle>
          <a:p>
            <a:r>
              <a:rPr lang="en-US" dirty="0">
                <a:solidFill>
                  <a:schemeClr val="bg1"/>
                </a:solidFill>
              </a:rPr>
              <a:t>https://</a:t>
            </a:r>
            <a:r>
              <a:rPr lang="en-US" dirty="0" err="1">
                <a:solidFill>
                  <a:schemeClr val="bg1"/>
                </a:solidFill>
              </a:rPr>
              <a:t>public.tableau.com</a:t>
            </a:r>
            <a:r>
              <a:rPr lang="en-US" dirty="0">
                <a:solidFill>
                  <a:schemeClr val="bg1"/>
                </a:solidFill>
              </a:rPr>
              <a:t>/profile/ratnesh2928#!/</a:t>
            </a:r>
            <a:r>
              <a:rPr lang="en-US" dirty="0" err="1">
                <a:solidFill>
                  <a:schemeClr val="bg1"/>
                </a:solidFill>
              </a:rPr>
              <a:t>vizhome</a:t>
            </a:r>
            <a:r>
              <a:rPr lang="en-US" dirty="0">
                <a:solidFill>
                  <a:schemeClr val="bg1"/>
                </a:solidFill>
              </a:rPr>
              <a:t>/</a:t>
            </a:r>
            <a:r>
              <a:rPr lang="en-US" dirty="0" err="1">
                <a:solidFill>
                  <a:schemeClr val="bg1"/>
                </a:solidFill>
              </a:rPr>
              <a:t>PerformanceGamification_GenericVersion</a:t>
            </a:r>
            <a:r>
              <a:rPr lang="en-US" dirty="0">
                <a:solidFill>
                  <a:schemeClr val="bg1"/>
                </a:solidFill>
              </a:rPr>
              <a:t>/</a:t>
            </a:r>
            <a:r>
              <a:rPr lang="en-US" dirty="0" err="1">
                <a:solidFill>
                  <a:schemeClr val="bg1"/>
                </a:solidFill>
              </a:rPr>
              <a:t>PerformanceGamification</a:t>
            </a:r>
            <a:endParaRPr lang="en-US" dirty="0">
              <a:solidFill>
                <a:schemeClr val="bg1"/>
              </a:solidFill>
            </a:endParaRPr>
          </a:p>
        </p:txBody>
      </p:sp>
    </p:spTree>
    <p:extLst>
      <p:ext uri="{BB962C8B-B14F-4D97-AF65-F5344CB8AC3E}">
        <p14:creationId xmlns:p14="http://schemas.microsoft.com/office/powerpoint/2010/main" val="839468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0">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808159-942A-B348-95A1-1E7599CB1B0C}"/>
              </a:ext>
            </a:extLst>
          </p:cNvPr>
          <p:cNvSpPr>
            <a:spLocks noGrp="1"/>
          </p:cNvSpPr>
          <p:nvPr>
            <p:ph type="title"/>
          </p:nvPr>
        </p:nvSpPr>
        <p:spPr>
          <a:xfrm>
            <a:off x="6746628" y="1783959"/>
            <a:ext cx="4645250" cy="2889114"/>
          </a:xfrm>
        </p:spPr>
        <p:txBody>
          <a:bodyPr vert="horz" lIns="91440" tIns="45720" rIns="91440" bIns="45720" rtlCol="0" anchor="b">
            <a:normAutofit/>
          </a:bodyPr>
          <a:lstStyle/>
          <a:p>
            <a:r>
              <a:rPr lang="en-US" sz="6000" kern="1200" dirty="0">
                <a:solidFill>
                  <a:schemeClr val="bg1"/>
                </a:solidFill>
                <a:latin typeface="+mj-lt"/>
                <a:ea typeface="+mj-ea"/>
                <a:cs typeface="+mj-cs"/>
              </a:rPr>
              <a:t>Future Work</a:t>
            </a:r>
          </a:p>
        </p:txBody>
      </p:sp>
      <p:sp>
        <p:nvSpPr>
          <p:cNvPr id="31" name="Text Placeholder 3">
            <a:extLst>
              <a:ext uri="{FF2B5EF4-FFF2-40B4-BE49-F238E27FC236}">
                <a16:creationId xmlns:a16="http://schemas.microsoft.com/office/drawing/2014/main" id="{54C7BA9C-1ACB-AC44-854E-6D8B9B419467}"/>
              </a:ext>
            </a:extLst>
          </p:cNvPr>
          <p:cNvSpPr>
            <a:spLocks noGrp="1"/>
          </p:cNvSpPr>
          <p:nvPr>
            <p:ph type="body" sz="half" idx="2"/>
          </p:nvPr>
        </p:nvSpPr>
        <p:spPr>
          <a:xfrm>
            <a:off x="6746627" y="4750893"/>
            <a:ext cx="4645250" cy="1147863"/>
          </a:xfrm>
        </p:spPr>
        <p:txBody>
          <a:bodyPr vert="horz" lIns="91440" tIns="45720" rIns="91440" bIns="45720" rtlCol="0" anchor="t">
            <a:normAutofit/>
          </a:bodyPr>
          <a:lstStyle/>
          <a:p>
            <a:r>
              <a:rPr lang="en-US" sz="2000" kern="1200" dirty="0">
                <a:solidFill>
                  <a:schemeClr val="bg1"/>
                </a:solidFill>
                <a:latin typeface="+mn-lt"/>
                <a:ea typeface="+mn-ea"/>
                <a:cs typeface="+mn-cs"/>
              </a:rPr>
              <a:t>Display the leaderboard</a:t>
            </a:r>
          </a:p>
          <a:p>
            <a:endParaRPr lang="en-US" sz="2000" dirty="0">
              <a:solidFill>
                <a:schemeClr val="bg1"/>
              </a:solidFill>
            </a:endParaRPr>
          </a:p>
          <a:p>
            <a:endParaRPr lang="en-US" sz="2000" kern="1200" dirty="0">
              <a:solidFill>
                <a:schemeClr val="bg1"/>
              </a:solidFill>
              <a:latin typeface="+mn-lt"/>
              <a:ea typeface="+mn-ea"/>
              <a:cs typeface="+mn-cs"/>
            </a:endParaRPr>
          </a:p>
        </p:txBody>
      </p:sp>
      <p:sp>
        <p:nvSpPr>
          <p:cNvPr id="47" name="Freeform: Shape 42">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Freeform: Shape 44">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Placeholder 16">
            <a:extLst>
              <a:ext uri="{FF2B5EF4-FFF2-40B4-BE49-F238E27FC236}">
                <a16:creationId xmlns:a16="http://schemas.microsoft.com/office/drawing/2014/main" id="{9AED3125-F757-C24B-868B-9B0346FC8225}"/>
              </a:ext>
            </a:extLst>
          </p:cNvPr>
          <p:cNvPicPr>
            <a:picLocks noGrp="1" noChangeAspect="1"/>
          </p:cNvPicPr>
          <p:nvPr>
            <p:ph type="pic" idx="1"/>
          </p:nvPr>
        </p:nvPicPr>
        <p:blipFill rotWithShape="1">
          <a:blip r:embed="rId2"/>
          <a:srcRect l="5994" r="1406"/>
          <a:stretch>
            <a:fillRect/>
          </a:stretch>
        </p:blipFill>
        <p:spPr>
          <a:xfrm>
            <a:off x="230179" y="95254"/>
            <a:ext cx="3034165" cy="5803502"/>
          </a:xfrm>
          <a:prstGeom prst="rect">
            <a:avLst/>
          </a:prstGeom>
        </p:spPr>
      </p:pic>
      <p:sp>
        <p:nvSpPr>
          <p:cNvPr id="8" name="TextBox 7">
            <a:extLst>
              <a:ext uri="{FF2B5EF4-FFF2-40B4-BE49-F238E27FC236}">
                <a16:creationId xmlns:a16="http://schemas.microsoft.com/office/drawing/2014/main" id="{60622021-62B9-B14C-BF6D-BD6BE6DE823A}"/>
              </a:ext>
            </a:extLst>
          </p:cNvPr>
          <p:cNvSpPr txBox="1"/>
          <p:nvPr/>
        </p:nvSpPr>
        <p:spPr>
          <a:xfrm>
            <a:off x="4039062" y="6481412"/>
            <a:ext cx="8227252" cy="276999"/>
          </a:xfrm>
          <a:prstGeom prst="rect">
            <a:avLst/>
          </a:prstGeom>
          <a:noFill/>
        </p:spPr>
        <p:txBody>
          <a:bodyPr wrap="none" rtlCol="0">
            <a:spAutoFit/>
          </a:bodyPr>
          <a:lstStyle>
            <a:defPPr>
              <a:defRPr lang="en-US"/>
            </a:defPPr>
            <a:lvl1pPr>
              <a:defRPr sz="1200"/>
            </a:lvl1pPr>
          </a:lstStyle>
          <a:p>
            <a:r>
              <a:rPr lang="en-US" dirty="0">
                <a:solidFill>
                  <a:schemeClr val="bg1"/>
                </a:solidFill>
              </a:rPr>
              <a:t>https://</a:t>
            </a:r>
            <a:r>
              <a:rPr lang="en-US" dirty="0" err="1">
                <a:solidFill>
                  <a:schemeClr val="bg1"/>
                </a:solidFill>
              </a:rPr>
              <a:t>public.tableau.com</a:t>
            </a:r>
            <a:r>
              <a:rPr lang="en-US" dirty="0">
                <a:solidFill>
                  <a:schemeClr val="bg1"/>
                </a:solidFill>
              </a:rPr>
              <a:t>/profile/ratnesh2928#!/</a:t>
            </a:r>
            <a:r>
              <a:rPr lang="en-US" dirty="0" err="1">
                <a:solidFill>
                  <a:schemeClr val="bg1"/>
                </a:solidFill>
              </a:rPr>
              <a:t>vizhome</a:t>
            </a:r>
            <a:r>
              <a:rPr lang="en-US" dirty="0">
                <a:solidFill>
                  <a:schemeClr val="bg1"/>
                </a:solidFill>
              </a:rPr>
              <a:t>/</a:t>
            </a:r>
            <a:r>
              <a:rPr lang="en-US" dirty="0" err="1">
                <a:solidFill>
                  <a:schemeClr val="bg1"/>
                </a:solidFill>
              </a:rPr>
              <a:t>PerformanceGamification_GenericVersion</a:t>
            </a:r>
            <a:r>
              <a:rPr lang="en-US" dirty="0">
                <a:solidFill>
                  <a:schemeClr val="bg1"/>
                </a:solidFill>
              </a:rPr>
              <a:t>/</a:t>
            </a:r>
            <a:r>
              <a:rPr lang="en-US" dirty="0" err="1">
                <a:solidFill>
                  <a:schemeClr val="bg1"/>
                </a:solidFill>
              </a:rPr>
              <a:t>PerformanceGamification</a:t>
            </a:r>
            <a:endParaRPr lang="en-US" dirty="0">
              <a:solidFill>
                <a:schemeClr val="bg1"/>
              </a:solidFill>
            </a:endParaRPr>
          </a:p>
        </p:txBody>
      </p:sp>
    </p:spTree>
    <p:extLst>
      <p:ext uri="{BB962C8B-B14F-4D97-AF65-F5344CB8AC3E}">
        <p14:creationId xmlns:p14="http://schemas.microsoft.com/office/powerpoint/2010/main" val="4233761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0">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808159-942A-B348-95A1-1E7599CB1B0C}"/>
              </a:ext>
            </a:extLst>
          </p:cNvPr>
          <p:cNvSpPr>
            <a:spLocks noGrp="1"/>
          </p:cNvSpPr>
          <p:nvPr>
            <p:ph type="title"/>
          </p:nvPr>
        </p:nvSpPr>
        <p:spPr>
          <a:xfrm>
            <a:off x="6746628" y="1783959"/>
            <a:ext cx="4645250" cy="2889114"/>
          </a:xfrm>
        </p:spPr>
        <p:txBody>
          <a:bodyPr vert="horz" lIns="91440" tIns="45720" rIns="91440" bIns="45720" rtlCol="0" anchor="b">
            <a:normAutofit/>
          </a:bodyPr>
          <a:lstStyle/>
          <a:p>
            <a:r>
              <a:rPr lang="en-US" sz="6000" kern="1200" dirty="0">
                <a:solidFill>
                  <a:schemeClr val="bg1"/>
                </a:solidFill>
                <a:latin typeface="+mj-lt"/>
                <a:ea typeface="+mj-ea"/>
                <a:cs typeface="+mj-cs"/>
              </a:rPr>
              <a:t>Future Work</a:t>
            </a:r>
          </a:p>
        </p:txBody>
      </p:sp>
      <p:sp>
        <p:nvSpPr>
          <p:cNvPr id="31" name="Text Placeholder 3">
            <a:extLst>
              <a:ext uri="{FF2B5EF4-FFF2-40B4-BE49-F238E27FC236}">
                <a16:creationId xmlns:a16="http://schemas.microsoft.com/office/drawing/2014/main" id="{54C7BA9C-1ACB-AC44-854E-6D8B9B419467}"/>
              </a:ext>
            </a:extLst>
          </p:cNvPr>
          <p:cNvSpPr>
            <a:spLocks noGrp="1"/>
          </p:cNvSpPr>
          <p:nvPr>
            <p:ph type="body" sz="half" idx="2"/>
          </p:nvPr>
        </p:nvSpPr>
        <p:spPr>
          <a:xfrm>
            <a:off x="6746627" y="4750893"/>
            <a:ext cx="4645250" cy="1147863"/>
          </a:xfrm>
        </p:spPr>
        <p:txBody>
          <a:bodyPr vert="horz" lIns="91440" tIns="45720" rIns="91440" bIns="45720" rtlCol="0" anchor="t">
            <a:normAutofit/>
          </a:bodyPr>
          <a:lstStyle/>
          <a:p>
            <a:r>
              <a:rPr lang="en-US" sz="2000" kern="1200" dirty="0">
                <a:solidFill>
                  <a:schemeClr val="bg1"/>
                </a:solidFill>
                <a:latin typeface="+mn-lt"/>
                <a:ea typeface="+mn-ea"/>
                <a:cs typeface="+mn-cs"/>
              </a:rPr>
              <a:t>Hea</a:t>
            </a:r>
            <a:r>
              <a:rPr lang="en-US" sz="2000" dirty="0">
                <a:solidFill>
                  <a:schemeClr val="bg1"/>
                </a:solidFill>
              </a:rPr>
              <a:t>d to head</a:t>
            </a:r>
            <a:endParaRPr lang="en-US" sz="2000" kern="1200" dirty="0">
              <a:solidFill>
                <a:schemeClr val="bg1"/>
              </a:solidFill>
              <a:latin typeface="+mn-lt"/>
              <a:ea typeface="+mn-ea"/>
              <a:cs typeface="+mn-cs"/>
            </a:endParaRPr>
          </a:p>
          <a:p>
            <a:endParaRPr lang="en-US" sz="2000" dirty="0">
              <a:solidFill>
                <a:schemeClr val="bg1"/>
              </a:solidFill>
            </a:endParaRPr>
          </a:p>
          <a:p>
            <a:endParaRPr lang="en-US" sz="2000" kern="1200" dirty="0">
              <a:solidFill>
                <a:schemeClr val="bg1"/>
              </a:solidFill>
              <a:latin typeface="+mn-lt"/>
              <a:ea typeface="+mn-ea"/>
              <a:cs typeface="+mn-cs"/>
            </a:endParaRPr>
          </a:p>
        </p:txBody>
      </p:sp>
      <p:sp>
        <p:nvSpPr>
          <p:cNvPr id="47" name="Freeform: Shape 42">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Freeform: Shape 44">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Placeholder 16">
            <a:extLst>
              <a:ext uri="{FF2B5EF4-FFF2-40B4-BE49-F238E27FC236}">
                <a16:creationId xmlns:a16="http://schemas.microsoft.com/office/drawing/2014/main" id="{9AED3125-F757-C24B-868B-9B0346FC8225}"/>
              </a:ext>
            </a:extLst>
          </p:cNvPr>
          <p:cNvPicPr>
            <a:picLocks noGrp="1" noChangeAspect="1"/>
          </p:cNvPicPr>
          <p:nvPr>
            <p:ph type="pic" idx="1"/>
          </p:nvPr>
        </p:nvPicPr>
        <p:blipFill rotWithShape="1">
          <a:blip r:embed="rId2"/>
          <a:srcRect l="5994" r="1406"/>
          <a:stretch>
            <a:fillRect/>
          </a:stretch>
        </p:blipFill>
        <p:spPr>
          <a:xfrm>
            <a:off x="230179" y="289830"/>
            <a:ext cx="3143205" cy="5608926"/>
          </a:xfrm>
          <a:prstGeom prst="rect">
            <a:avLst/>
          </a:prstGeom>
        </p:spPr>
      </p:pic>
      <p:sp>
        <p:nvSpPr>
          <p:cNvPr id="3" name="TextBox 2">
            <a:extLst>
              <a:ext uri="{FF2B5EF4-FFF2-40B4-BE49-F238E27FC236}">
                <a16:creationId xmlns:a16="http://schemas.microsoft.com/office/drawing/2014/main" id="{5BD0C9DA-DF43-9041-8B11-49537D748CB7}"/>
              </a:ext>
            </a:extLst>
          </p:cNvPr>
          <p:cNvSpPr txBox="1"/>
          <p:nvPr/>
        </p:nvSpPr>
        <p:spPr>
          <a:xfrm>
            <a:off x="4039062" y="6481412"/>
            <a:ext cx="8227252" cy="276999"/>
          </a:xfrm>
          <a:prstGeom prst="rect">
            <a:avLst/>
          </a:prstGeom>
          <a:noFill/>
        </p:spPr>
        <p:txBody>
          <a:bodyPr wrap="none" rtlCol="0">
            <a:spAutoFit/>
          </a:bodyPr>
          <a:lstStyle>
            <a:defPPr>
              <a:defRPr lang="en-US"/>
            </a:defPPr>
            <a:lvl1pPr>
              <a:defRPr sz="1200"/>
            </a:lvl1pPr>
          </a:lstStyle>
          <a:p>
            <a:r>
              <a:rPr lang="en-US" dirty="0">
                <a:solidFill>
                  <a:schemeClr val="bg1"/>
                </a:solidFill>
              </a:rPr>
              <a:t>https://</a:t>
            </a:r>
            <a:r>
              <a:rPr lang="en-US" dirty="0" err="1">
                <a:solidFill>
                  <a:schemeClr val="bg1"/>
                </a:solidFill>
              </a:rPr>
              <a:t>public.tableau.com</a:t>
            </a:r>
            <a:r>
              <a:rPr lang="en-US" dirty="0">
                <a:solidFill>
                  <a:schemeClr val="bg1"/>
                </a:solidFill>
              </a:rPr>
              <a:t>/profile/ratnesh2928#!/</a:t>
            </a:r>
            <a:r>
              <a:rPr lang="en-US" dirty="0" err="1">
                <a:solidFill>
                  <a:schemeClr val="bg1"/>
                </a:solidFill>
              </a:rPr>
              <a:t>vizhome</a:t>
            </a:r>
            <a:r>
              <a:rPr lang="en-US" dirty="0">
                <a:solidFill>
                  <a:schemeClr val="bg1"/>
                </a:solidFill>
              </a:rPr>
              <a:t>/</a:t>
            </a:r>
            <a:r>
              <a:rPr lang="en-US" dirty="0" err="1">
                <a:solidFill>
                  <a:schemeClr val="bg1"/>
                </a:solidFill>
              </a:rPr>
              <a:t>PerformanceGamification_GenericVersion</a:t>
            </a:r>
            <a:r>
              <a:rPr lang="en-US" dirty="0">
                <a:solidFill>
                  <a:schemeClr val="bg1"/>
                </a:solidFill>
              </a:rPr>
              <a:t>/</a:t>
            </a:r>
            <a:r>
              <a:rPr lang="en-US" dirty="0" err="1">
                <a:solidFill>
                  <a:schemeClr val="bg1"/>
                </a:solidFill>
              </a:rPr>
              <a:t>PerformanceGamification</a:t>
            </a:r>
            <a:endParaRPr lang="en-US" dirty="0">
              <a:solidFill>
                <a:schemeClr val="bg1"/>
              </a:solidFill>
            </a:endParaRPr>
          </a:p>
        </p:txBody>
      </p:sp>
    </p:spTree>
    <p:extLst>
      <p:ext uri="{BB962C8B-B14F-4D97-AF65-F5344CB8AC3E}">
        <p14:creationId xmlns:p14="http://schemas.microsoft.com/office/powerpoint/2010/main" val="3809823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D5E2E-D607-DB4B-8B10-58F63F2DD739}"/>
              </a:ext>
            </a:extLst>
          </p:cNvPr>
          <p:cNvSpPr>
            <a:spLocks noGrp="1"/>
          </p:cNvSpPr>
          <p:nvPr>
            <p:ph type="title"/>
          </p:nvPr>
        </p:nvSpPr>
        <p:spPr/>
        <p:txBody>
          <a:bodyPr/>
          <a:lstStyle/>
          <a:p>
            <a:r>
              <a:rPr lang="en-US" dirty="0"/>
              <a:t>Questions?</a:t>
            </a:r>
          </a:p>
        </p:txBody>
      </p:sp>
      <p:sp>
        <p:nvSpPr>
          <p:cNvPr id="3" name="Text Placeholder 2">
            <a:extLst>
              <a:ext uri="{FF2B5EF4-FFF2-40B4-BE49-F238E27FC236}">
                <a16:creationId xmlns:a16="http://schemas.microsoft.com/office/drawing/2014/main" id="{EB5BC5ED-B437-0747-9F47-FF9AB91E9240}"/>
              </a:ext>
            </a:extLst>
          </p:cNvPr>
          <p:cNvSpPr>
            <a:spLocks noGrp="1"/>
          </p:cNvSpPr>
          <p:nvPr>
            <p:ph type="body" idx="1"/>
          </p:nvPr>
        </p:nvSpPr>
        <p:spPr/>
        <p:txBody>
          <a:bodyPr/>
          <a:lstStyle/>
          <a:p>
            <a:r>
              <a:rPr lang="en-US" dirty="0"/>
              <a:t>I hope Google will consider investing in Kaggle.</a:t>
            </a:r>
          </a:p>
        </p:txBody>
      </p:sp>
    </p:spTree>
    <p:extLst>
      <p:ext uri="{BB962C8B-B14F-4D97-AF65-F5344CB8AC3E}">
        <p14:creationId xmlns:p14="http://schemas.microsoft.com/office/powerpoint/2010/main" val="1770283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51515"/>
        </a:solidFill>
        <a:effectLst/>
      </p:bgPr>
    </p:bg>
    <p:spTree>
      <p:nvGrpSpPr>
        <p:cNvPr id="1" name=""/>
        <p:cNvGrpSpPr/>
        <p:nvPr/>
      </p:nvGrpSpPr>
      <p:grpSpPr>
        <a:xfrm>
          <a:off x="0" y="0"/>
          <a:ext cx="0" cy="0"/>
          <a:chOff x="0" y="0"/>
          <a:chExt cx="0" cy="0"/>
        </a:xfrm>
      </p:grpSpPr>
      <p:pic>
        <p:nvPicPr>
          <p:cNvPr id="5" name="Picture 4" descr="A person smiling for the camera&#10;&#10;Description automatically generated">
            <a:extLst>
              <a:ext uri="{FF2B5EF4-FFF2-40B4-BE49-F238E27FC236}">
                <a16:creationId xmlns:a16="http://schemas.microsoft.com/office/drawing/2014/main" id="{7AF8D042-345F-1C4B-B55D-A2A4C4FF9F8D}"/>
              </a:ext>
            </a:extLst>
          </p:cNvPr>
          <p:cNvPicPr>
            <a:picLocks noChangeAspect="1"/>
          </p:cNvPicPr>
          <p:nvPr/>
        </p:nvPicPr>
        <p:blipFill rotWithShape="1">
          <a:blip r:embed="rId2"/>
          <a:srcRect r="-8" b="-8"/>
          <a:stretch/>
        </p:blipFill>
        <p:spPr>
          <a:xfrm>
            <a:off x="236103" y="280475"/>
            <a:ext cx="1473169" cy="1473169"/>
          </a:xfrm>
          <a:custGeom>
            <a:avLst/>
            <a:gdLst>
              <a:gd name="connsiteX0" fmla="*/ 1424793 w 2849586"/>
              <a:gd name="connsiteY0" fmla="*/ 0 h 2849586"/>
              <a:gd name="connsiteX1" fmla="*/ 2849586 w 2849586"/>
              <a:gd name="connsiteY1" fmla="*/ 1424793 h 2849586"/>
              <a:gd name="connsiteX2" fmla="*/ 1424793 w 2849586"/>
              <a:gd name="connsiteY2" fmla="*/ 2849586 h 2849586"/>
              <a:gd name="connsiteX3" fmla="*/ 0 w 2849586"/>
              <a:gd name="connsiteY3" fmla="*/ 1424793 h 2849586"/>
              <a:gd name="connsiteX4" fmla="*/ 1424793 w 2849586"/>
              <a:gd name="connsiteY4" fmla="*/ 0 h 28495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9586" h="2849586">
                <a:moveTo>
                  <a:pt x="1424793" y="0"/>
                </a:moveTo>
                <a:cubicBezTo>
                  <a:pt x="2211684" y="0"/>
                  <a:pt x="2849586" y="637902"/>
                  <a:pt x="2849586" y="1424793"/>
                </a:cubicBezTo>
                <a:cubicBezTo>
                  <a:pt x="2849586" y="2211684"/>
                  <a:pt x="2211684" y="2849586"/>
                  <a:pt x="1424793" y="2849586"/>
                </a:cubicBezTo>
                <a:cubicBezTo>
                  <a:pt x="637902" y="2849586"/>
                  <a:pt x="0" y="2211684"/>
                  <a:pt x="0" y="1424793"/>
                </a:cubicBezTo>
                <a:cubicBezTo>
                  <a:pt x="0" y="637902"/>
                  <a:pt x="637902" y="0"/>
                  <a:pt x="1424793" y="0"/>
                </a:cubicBezTo>
                <a:close/>
              </a:path>
            </a:pathLst>
          </a:custGeom>
          <a:effectLst>
            <a:glow rad="114300">
              <a:schemeClr val="accent1">
                <a:alpha val="40000"/>
              </a:schemeClr>
            </a:glow>
          </a:effectLst>
        </p:spPr>
      </p:pic>
      <p:pic>
        <p:nvPicPr>
          <p:cNvPr id="3" name="Picture 2" descr="A person wearing a suit and tie smiling at the camera&#10;&#10;Description automatically generated">
            <a:extLst>
              <a:ext uri="{FF2B5EF4-FFF2-40B4-BE49-F238E27FC236}">
                <a16:creationId xmlns:a16="http://schemas.microsoft.com/office/drawing/2014/main" id="{C9548AF3-F5A0-9540-98C9-57B3898FCC57}"/>
              </a:ext>
            </a:extLst>
          </p:cNvPr>
          <p:cNvPicPr>
            <a:picLocks noChangeAspect="1"/>
          </p:cNvPicPr>
          <p:nvPr/>
        </p:nvPicPr>
        <p:blipFill rotWithShape="1">
          <a:blip r:embed="rId3"/>
          <a:srcRect/>
          <a:stretch/>
        </p:blipFill>
        <p:spPr>
          <a:xfrm>
            <a:off x="236099" y="1946436"/>
            <a:ext cx="1473169" cy="1473169"/>
          </a:xfrm>
          <a:custGeom>
            <a:avLst/>
            <a:gdLst>
              <a:gd name="connsiteX0" fmla="*/ 1424793 w 2849586"/>
              <a:gd name="connsiteY0" fmla="*/ 0 h 2849586"/>
              <a:gd name="connsiteX1" fmla="*/ 2849586 w 2849586"/>
              <a:gd name="connsiteY1" fmla="*/ 1424793 h 2849586"/>
              <a:gd name="connsiteX2" fmla="*/ 1424793 w 2849586"/>
              <a:gd name="connsiteY2" fmla="*/ 2849586 h 2849586"/>
              <a:gd name="connsiteX3" fmla="*/ 0 w 2849586"/>
              <a:gd name="connsiteY3" fmla="*/ 1424793 h 2849586"/>
              <a:gd name="connsiteX4" fmla="*/ 1424793 w 2849586"/>
              <a:gd name="connsiteY4" fmla="*/ 0 h 28495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9586" h="2849586">
                <a:moveTo>
                  <a:pt x="1424793" y="0"/>
                </a:moveTo>
                <a:cubicBezTo>
                  <a:pt x="2211684" y="0"/>
                  <a:pt x="2849586" y="637902"/>
                  <a:pt x="2849586" y="1424793"/>
                </a:cubicBezTo>
                <a:cubicBezTo>
                  <a:pt x="2849586" y="2211684"/>
                  <a:pt x="2211684" y="2849586"/>
                  <a:pt x="1424793" y="2849586"/>
                </a:cubicBezTo>
                <a:cubicBezTo>
                  <a:pt x="637902" y="2849586"/>
                  <a:pt x="0" y="2211684"/>
                  <a:pt x="0" y="1424793"/>
                </a:cubicBezTo>
                <a:cubicBezTo>
                  <a:pt x="0" y="637902"/>
                  <a:pt x="637902" y="0"/>
                  <a:pt x="1424793" y="0"/>
                </a:cubicBezTo>
                <a:close/>
              </a:path>
            </a:pathLst>
          </a:custGeom>
          <a:effectLst>
            <a:glow rad="114300">
              <a:schemeClr val="accent1">
                <a:alpha val="40000"/>
              </a:schemeClr>
            </a:glow>
          </a:effectLst>
        </p:spPr>
      </p:pic>
      <p:pic>
        <p:nvPicPr>
          <p:cNvPr id="2" name="Picture 1" descr="A person wearing a suit and tie&#10;&#10;Description automatically generated">
            <a:extLst>
              <a:ext uri="{FF2B5EF4-FFF2-40B4-BE49-F238E27FC236}">
                <a16:creationId xmlns:a16="http://schemas.microsoft.com/office/drawing/2014/main" id="{9D02C4B9-C1EF-7E48-A16F-85DADDE5515E}"/>
              </a:ext>
            </a:extLst>
          </p:cNvPr>
          <p:cNvPicPr>
            <a:picLocks noChangeAspect="1"/>
          </p:cNvPicPr>
          <p:nvPr/>
        </p:nvPicPr>
        <p:blipFill rotWithShape="1">
          <a:blip r:embed="rId4"/>
          <a:srcRect r="-8" b="-8"/>
          <a:stretch/>
        </p:blipFill>
        <p:spPr>
          <a:xfrm>
            <a:off x="236099" y="3612397"/>
            <a:ext cx="1473169" cy="1473169"/>
          </a:xfrm>
          <a:custGeom>
            <a:avLst/>
            <a:gdLst>
              <a:gd name="connsiteX0" fmla="*/ 1424793 w 2849586"/>
              <a:gd name="connsiteY0" fmla="*/ 0 h 2849586"/>
              <a:gd name="connsiteX1" fmla="*/ 2849586 w 2849586"/>
              <a:gd name="connsiteY1" fmla="*/ 1424793 h 2849586"/>
              <a:gd name="connsiteX2" fmla="*/ 1424793 w 2849586"/>
              <a:gd name="connsiteY2" fmla="*/ 2849586 h 2849586"/>
              <a:gd name="connsiteX3" fmla="*/ 0 w 2849586"/>
              <a:gd name="connsiteY3" fmla="*/ 1424793 h 2849586"/>
              <a:gd name="connsiteX4" fmla="*/ 1424793 w 2849586"/>
              <a:gd name="connsiteY4" fmla="*/ 0 h 28495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9586" h="2849586">
                <a:moveTo>
                  <a:pt x="1424793" y="0"/>
                </a:moveTo>
                <a:cubicBezTo>
                  <a:pt x="2211684" y="0"/>
                  <a:pt x="2849586" y="637902"/>
                  <a:pt x="2849586" y="1424793"/>
                </a:cubicBezTo>
                <a:cubicBezTo>
                  <a:pt x="2849586" y="2211684"/>
                  <a:pt x="2211684" y="2849586"/>
                  <a:pt x="1424793" y="2849586"/>
                </a:cubicBezTo>
                <a:cubicBezTo>
                  <a:pt x="637902" y="2849586"/>
                  <a:pt x="0" y="2211684"/>
                  <a:pt x="0" y="1424793"/>
                </a:cubicBezTo>
                <a:cubicBezTo>
                  <a:pt x="0" y="637902"/>
                  <a:pt x="637902" y="0"/>
                  <a:pt x="1424793" y="0"/>
                </a:cubicBezTo>
                <a:close/>
              </a:path>
            </a:pathLst>
          </a:custGeom>
          <a:effectLst>
            <a:glow rad="114300">
              <a:schemeClr val="accent1">
                <a:alpha val="40000"/>
              </a:schemeClr>
            </a:glow>
          </a:effectLst>
        </p:spPr>
      </p:pic>
      <p:pic>
        <p:nvPicPr>
          <p:cNvPr id="4" name="Picture 3" descr="A person standing in front of a building&#10;&#10;Description automatically generated">
            <a:extLst>
              <a:ext uri="{FF2B5EF4-FFF2-40B4-BE49-F238E27FC236}">
                <a16:creationId xmlns:a16="http://schemas.microsoft.com/office/drawing/2014/main" id="{9C1AED94-ECE1-3740-9FC1-07DA77C8D1AC}"/>
              </a:ext>
            </a:extLst>
          </p:cNvPr>
          <p:cNvPicPr>
            <a:picLocks noChangeAspect="1"/>
          </p:cNvPicPr>
          <p:nvPr/>
        </p:nvPicPr>
        <p:blipFill rotWithShape="1">
          <a:blip r:embed="rId5"/>
          <a:srcRect r="-8" b="-8"/>
          <a:stretch/>
        </p:blipFill>
        <p:spPr>
          <a:xfrm>
            <a:off x="236098" y="5278358"/>
            <a:ext cx="1473169" cy="1473169"/>
          </a:xfrm>
          <a:custGeom>
            <a:avLst/>
            <a:gdLst>
              <a:gd name="connsiteX0" fmla="*/ 1424793 w 2849586"/>
              <a:gd name="connsiteY0" fmla="*/ 0 h 2849586"/>
              <a:gd name="connsiteX1" fmla="*/ 2849586 w 2849586"/>
              <a:gd name="connsiteY1" fmla="*/ 1424793 h 2849586"/>
              <a:gd name="connsiteX2" fmla="*/ 1424793 w 2849586"/>
              <a:gd name="connsiteY2" fmla="*/ 2849586 h 2849586"/>
              <a:gd name="connsiteX3" fmla="*/ 0 w 2849586"/>
              <a:gd name="connsiteY3" fmla="*/ 1424793 h 2849586"/>
              <a:gd name="connsiteX4" fmla="*/ 1424793 w 2849586"/>
              <a:gd name="connsiteY4" fmla="*/ 0 h 28495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9586" h="2849586">
                <a:moveTo>
                  <a:pt x="1424793" y="0"/>
                </a:moveTo>
                <a:cubicBezTo>
                  <a:pt x="2211684" y="0"/>
                  <a:pt x="2849586" y="637902"/>
                  <a:pt x="2849586" y="1424793"/>
                </a:cubicBezTo>
                <a:cubicBezTo>
                  <a:pt x="2849586" y="2211684"/>
                  <a:pt x="2211684" y="2849586"/>
                  <a:pt x="1424793" y="2849586"/>
                </a:cubicBezTo>
                <a:cubicBezTo>
                  <a:pt x="637902" y="2849586"/>
                  <a:pt x="0" y="2211684"/>
                  <a:pt x="0" y="1424793"/>
                </a:cubicBezTo>
                <a:cubicBezTo>
                  <a:pt x="0" y="637902"/>
                  <a:pt x="637902" y="0"/>
                  <a:pt x="1424793" y="0"/>
                </a:cubicBezTo>
                <a:close/>
              </a:path>
            </a:pathLst>
          </a:custGeom>
          <a:effectLst>
            <a:glow rad="114300">
              <a:schemeClr val="accent1">
                <a:alpha val="40000"/>
              </a:schemeClr>
            </a:glow>
          </a:effectLst>
        </p:spPr>
      </p:pic>
      <p:sp>
        <p:nvSpPr>
          <p:cNvPr id="6" name="TextBox 5">
            <a:extLst>
              <a:ext uri="{FF2B5EF4-FFF2-40B4-BE49-F238E27FC236}">
                <a16:creationId xmlns:a16="http://schemas.microsoft.com/office/drawing/2014/main" id="{191B5A52-0668-9A46-AD86-D42797EE4F2B}"/>
              </a:ext>
            </a:extLst>
          </p:cNvPr>
          <p:cNvSpPr txBox="1"/>
          <p:nvPr/>
        </p:nvSpPr>
        <p:spPr>
          <a:xfrm>
            <a:off x="3006247" y="416894"/>
            <a:ext cx="5347874" cy="1200329"/>
          </a:xfrm>
          <a:prstGeom prst="rect">
            <a:avLst/>
          </a:prstGeom>
          <a:noFill/>
          <a:effectLst>
            <a:glow rad="139700">
              <a:schemeClr val="accent1">
                <a:satMod val="175000"/>
                <a:alpha val="40000"/>
              </a:schemeClr>
            </a:glow>
          </a:effectLst>
        </p:spPr>
        <p:txBody>
          <a:bodyPr wrap="square" rtlCol="0">
            <a:spAutoFit/>
          </a:bodyPr>
          <a:lstStyle/>
          <a:p>
            <a:r>
              <a:rPr lang="en-US" sz="4000" dirty="0">
                <a:solidFill>
                  <a:srgbClr val="00B0F0"/>
                </a:solidFill>
                <a:effectLst>
                  <a:glow rad="63500">
                    <a:schemeClr val="accent5">
                      <a:satMod val="175000"/>
                      <a:alpha val="40000"/>
                    </a:schemeClr>
                  </a:glow>
                </a:effectLst>
              </a:rPr>
              <a:t>Sahil </a:t>
            </a:r>
            <a:r>
              <a:rPr lang="en-US" sz="4000" dirty="0" err="1">
                <a:solidFill>
                  <a:srgbClr val="00B0F0"/>
                </a:solidFill>
                <a:effectLst>
                  <a:glow rad="63500">
                    <a:schemeClr val="accent5">
                      <a:satMod val="175000"/>
                      <a:alpha val="40000"/>
                    </a:schemeClr>
                  </a:glow>
                </a:effectLst>
              </a:rPr>
              <a:t>Sood</a:t>
            </a:r>
            <a:br>
              <a:rPr lang="en-US" dirty="0"/>
            </a:br>
            <a:r>
              <a:rPr lang="en-US" sz="1400" dirty="0">
                <a:solidFill>
                  <a:srgbClr val="FF85FF"/>
                </a:solidFill>
                <a:effectLst>
                  <a:glow rad="63500">
                    <a:schemeClr val="accent2">
                      <a:satMod val="175000"/>
                      <a:alpha val="40000"/>
                    </a:schemeClr>
                  </a:glow>
                </a:effectLst>
              </a:rPr>
              <a:t>CEO</a:t>
            </a:r>
            <a:br>
              <a:rPr lang="en-US" dirty="0"/>
            </a:br>
            <a:r>
              <a:rPr lang="en-US" sz="1600" dirty="0">
                <a:solidFill>
                  <a:schemeClr val="bg1"/>
                </a:solidFill>
                <a:effectLst>
                  <a:glow rad="101600">
                    <a:schemeClr val="accent3">
                      <a:satMod val="175000"/>
                      <a:alpha val="40000"/>
                    </a:schemeClr>
                  </a:glow>
                </a:effectLst>
              </a:rPr>
              <a:t>Programmer Analyst at Cognizant Technology</a:t>
            </a:r>
            <a:endParaRPr lang="en-US" dirty="0">
              <a:solidFill>
                <a:schemeClr val="bg1"/>
              </a:solidFill>
              <a:effectLst>
                <a:glow rad="101600">
                  <a:schemeClr val="accent3">
                    <a:satMod val="175000"/>
                    <a:alpha val="40000"/>
                  </a:schemeClr>
                </a:glow>
              </a:effectLst>
            </a:endParaRPr>
          </a:p>
        </p:txBody>
      </p:sp>
      <p:sp>
        <p:nvSpPr>
          <p:cNvPr id="7" name="TextBox 6">
            <a:extLst>
              <a:ext uri="{FF2B5EF4-FFF2-40B4-BE49-F238E27FC236}">
                <a16:creationId xmlns:a16="http://schemas.microsoft.com/office/drawing/2014/main" id="{EE0CC743-D104-844D-9CF6-FBE78265A01F}"/>
              </a:ext>
            </a:extLst>
          </p:cNvPr>
          <p:cNvSpPr txBox="1"/>
          <p:nvPr/>
        </p:nvSpPr>
        <p:spPr>
          <a:xfrm>
            <a:off x="3006247" y="1946436"/>
            <a:ext cx="3188950" cy="1200329"/>
          </a:xfrm>
          <a:prstGeom prst="rect">
            <a:avLst/>
          </a:prstGeom>
          <a:noFill/>
        </p:spPr>
        <p:txBody>
          <a:bodyPr wrap="none" rtlCol="0">
            <a:spAutoFit/>
          </a:bodyPr>
          <a:lstStyle/>
          <a:p>
            <a:r>
              <a:rPr lang="en-US" sz="4000" dirty="0">
                <a:solidFill>
                  <a:srgbClr val="00B0F0"/>
                </a:solidFill>
                <a:effectLst>
                  <a:glow rad="63500">
                    <a:schemeClr val="accent5">
                      <a:satMod val="175000"/>
                      <a:alpha val="40000"/>
                    </a:schemeClr>
                  </a:glow>
                </a:effectLst>
              </a:rPr>
              <a:t>Varun</a:t>
            </a:r>
            <a:r>
              <a:rPr lang="en-US" sz="3600" dirty="0">
                <a:solidFill>
                  <a:srgbClr val="00B0F0"/>
                </a:solidFill>
                <a:effectLst>
                  <a:glow rad="63500">
                    <a:schemeClr val="accent5">
                      <a:satMod val="175000"/>
                      <a:alpha val="40000"/>
                    </a:schemeClr>
                  </a:glow>
                </a:effectLst>
              </a:rPr>
              <a:t> </a:t>
            </a:r>
            <a:r>
              <a:rPr lang="en-US" sz="4000" dirty="0">
                <a:solidFill>
                  <a:srgbClr val="00B0F0"/>
                </a:solidFill>
                <a:effectLst>
                  <a:glow rad="63500">
                    <a:schemeClr val="accent5">
                      <a:satMod val="175000"/>
                      <a:alpha val="40000"/>
                    </a:schemeClr>
                  </a:glow>
                </a:effectLst>
              </a:rPr>
              <a:t>Varia</a:t>
            </a:r>
            <a:br>
              <a:rPr lang="en-US" dirty="0"/>
            </a:br>
            <a:r>
              <a:rPr lang="en-US" sz="1400" dirty="0">
                <a:solidFill>
                  <a:srgbClr val="FF85FF"/>
                </a:solidFill>
                <a:effectLst>
                  <a:glow rad="63500">
                    <a:schemeClr val="accent2">
                      <a:satMod val="175000"/>
                      <a:alpha val="40000"/>
                    </a:schemeClr>
                  </a:glow>
                </a:effectLst>
              </a:rPr>
              <a:t>CTO</a:t>
            </a:r>
            <a:br>
              <a:rPr lang="en-US" dirty="0"/>
            </a:br>
            <a:r>
              <a:rPr lang="en-US" sz="1600" dirty="0">
                <a:solidFill>
                  <a:schemeClr val="bg1"/>
                </a:solidFill>
                <a:effectLst>
                  <a:glow rad="101600">
                    <a:schemeClr val="accent3">
                      <a:satMod val="175000"/>
                      <a:alpha val="40000"/>
                    </a:schemeClr>
                  </a:glow>
                </a:effectLst>
              </a:rPr>
              <a:t>Business</a:t>
            </a:r>
            <a:r>
              <a:rPr lang="en-US" dirty="0"/>
              <a:t> </a:t>
            </a:r>
            <a:r>
              <a:rPr lang="en-US" sz="1600" dirty="0">
                <a:solidFill>
                  <a:schemeClr val="bg1"/>
                </a:solidFill>
                <a:effectLst>
                  <a:glow rad="101600">
                    <a:schemeClr val="accent3">
                      <a:satMod val="175000"/>
                      <a:alpha val="40000"/>
                    </a:schemeClr>
                  </a:glow>
                </a:effectLst>
              </a:rPr>
              <a:t>Analyst</a:t>
            </a:r>
            <a:r>
              <a:rPr lang="en-US" dirty="0"/>
              <a:t> </a:t>
            </a:r>
            <a:r>
              <a:rPr lang="en-US" sz="1600" dirty="0">
                <a:solidFill>
                  <a:schemeClr val="bg1"/>
                </a:solidFill>
                <a:effectLst>
                  <a:glow rad="101600">
                    <a:schemeClr val="accent3">
                      <a:satMod val="175000"/>
                      <a:alpha val="40000"/>
                    </a:schemeClr>
                  </a:glow>
                </a:effectLst>
              </a:rPr>
              <a:t>at </a:t>
            </a:r>
            <a:r>
              <a:rPr lang="en-US" sz="1600" dirty="0" err="1">
                <a:solidFill>
                  <a:schemeClr val="bg1"/>
                </a:solidFill>
                <a:effectLst>
                  <a:glow rad="101600">
                    <a:schemeClr val="accent3">
                      <a:satMod val="175000"/>
                      <a:alpha val="40000"/>
                    </a:schemeClr>
                  </a:glow>
                </a:effectLst>
              </a:rPr>
              <a:t>FinIQ</a:t>
            </a:r>
            <a:r>
              <a:rPr lang="en-US" sz="1600" dirty="0">
                <a:solidFill>
                  <a:schemeClr val="bg1"/>
                </a:solidFill>
                <a:effectLst>
                  <a:glow rad="101600">
                    <a:schemeClr val="accent3">
                      <a:satMod val="175000"/>
                      <a:alpha val="40000"/>
                    </a:schemeClr>
                  </a:glow>
                </a:effectLst>
              </a:rPr>
              <a:t> Consulting</a:t>
            </a:r>
          </a:p>
        </p:txBody>
      </p:sp>
      <p:sp>
        <p:nvSpPr>
          <p:cNvPr id="8" name="TextBox 7">
            <a:extLst>
              <a:ext uri="{FF2B5EF4-FFF2-40B4-BE49-F238E27FC236}">
                <a16:creationId xmlns:a16="http://schemas.microsoft.com/office/drawing/2014/main" id="{9C8BF7F6-E33D-4A42-B723-5F785AE7F1D8}"/>
              </a:ext>
            </a:extLst>
          </p:cNvPr>
          <p:cNvSpPr txBox="1"/>
          <p:nvPr/>
        </p:nvSpPr>
        <p:spPr>
          <a:xfrm>
            <a:off x="3006247" y="3521902"/>
            <a:ext cx="4487319" cy="1169551"/>
          </a:xfrm>
          <a:prstGeom prst="rect">
            <a:avLst/>
          </a:prstGeom>
          <a:noFill/>
        </p:spPr>
        <p:txBody>
          <a:bodyPr wrap="none" rtlCol="0">
            <a:spAutoFit/>
          </a:bodyPr>
          <a:lstStyle/>
          <a:p>
            <a:r>
              <a:rPr lang="en-US" sz="4000" dirty="0">
                <a:solidFill>
                  <a:srgbClr val="00B0F0"/>
                </a:solidFill>
                <a:effectLst>
                  <a:glow rad="63500">
                    <a:schemeClr val="accent5">
                      <a:satMod val="175000"/>
                      <a:alpha val="40000"/>
                    </a:schemeClr>
                  </a:glow>
                </a:effectLst>
              </a:rPr>
              <a:t>Amal</a:t>
            </a:r>
            <a:r>
              <a:rPr lang="en-US" sz="3600" dirty="0">
                <a:solidFill>
                  <a:srgbClr val="00B0F0"/>
                </a:solidFill>
                <a:effectLst>
                  <a:glow rad="63500">
                    <a:schemeClr val="accent5">
                      <a:satMod val="175000"/>
                      <a:alpha val="40000"/>
                    </a:schemeClr>
                  </a:glow>
                </a:effectLst>
              </a:rPr>
              <a:t> </a:t>
            </a:r>
            <a:r>
              <a:rPr lang="en-US" sz="4000" dirty="0">
                <a:solidFill>
                  <a:srgbClr val="00B0F0"/>
                </a:solidFill>
                <a:effectLst>
                  <a:glow rad="63500">
                    <a:schemeClr val="accent5">
                      <a:satMod val="175000"/>
                      <a:alpha val="40000"/>
                    </a:schemeClr>
                  </a:glow>
                </a:effectLst>
              </a:rPr>
              <a:t>Vaishnav</a:t>
            </a:r>
            <a:br>
              <a:rPr lang="en-US" dirty="0"/>
            </a:br>
            <a:r>
              <a:rPr lang="en-US" sz="1400" dirty="0">
                <a:solidFill>
                  <a:srgbClr val="FF85FF"/>
                </a:solidFill>
                <a:effectLst>
                  <a:glow rad="63500">
                    <a:schemeClr val="accent2">
                      <a:satMod val="175000"/>
                      <a:alpha val="40000"/>
                    </a:schemeClr>
                  </a:glow>
                </a:effectLst>
              </a:rPr>
              <a:t>COO</a:t>
            </a:r>
            <a:br>
              <a:rPr lang="en-US" dirty="0"/>
            </a:br>
            <a:r>
              <a:rPr lang="en-US" sz="1600" dirty="0">
                <a:solidFill>
                  <a:schemeClr val="bg1"/>
                </a:solidFill>
                <a:effectLst>
                  <a:glow rad="101600">
                    <a:schemeClr val="accent3">
                      <a:satMod val="175000"/>
                      <a:alpha val="40000"/>
                    </a:schemeClr>
                  </a:glow>
                </a:effectLst>
              </a:rPr>
              <a:t>Software Development intern at Lintel Technologies</a:t>
            </a:r>
          </a:p>
        </p:txBody>
      </p:sp>
      <p:sp>
        <p:nvSpPr>
          <p:cNvPr id="9" name="TextBox 8">
            <a:extLst>
              <a:ext uri="{FF2B5EF4-FFF2-40B4-BE49-F238E27FC236}">
                <a16:creationId xmlns:a16="http://schemas.microsoft.com/office/drawing/2014/main" id="{15CA9F24-FBEB-484E-9A60-A7DCAEB6FBB7}"/>
              </a:ext>
            </a:extLst>
          </p:cNvPr>
          <p:cNvSpPr txBox="1"/>
          <p:nvPr/>
        </p:nvSpPr>
        <p:spPr>
          <a:xfrm>
            <a:off x="3006247" y="5312811"/>
            <a:ext cx="3985578" cy="1169551"/>
          </a:xfrm>
          <a:prstGeom prst="rect">
            <a:avLst/>
          </a:prstGeom>
          <a:noFill/>
        </p:spPr>
        <p:txBody>
          <a:bodyPr wrap="none" rtlCol="0">
            <a:spAutoFit/>
          </a:bodyPr>
          <a:lstStyle/>
          <a:p>
            <a:r>
              <a:rPr lang="en-US" sz="4000" dirty="0" err="1">
                <a:solidFill>
                  <a:srgbClr val="00B0F0"/>
                </a:solidFill>
                <a:effectLst>
                  <a:glow rad="63500">
                    <a:schemeClr val="accent5">
                      <a:satMod val="175000"/>
                      <a:alpha val="40000"/>
                    </a:schemeClr>
                  </a:glow>
                </a:effectLst>
              </a:rPr>
              <a:t>Srithanvi</a:t>
            </a:r>
            <a:r>
              <a:rPr lang="en-US" dirty="0"/>
              <a:t> </a:t>
            </a:r>
            <a:r>
              <a:rPr lang="en-US" sz="4000" dirty="0" err="1">
                <a:solidFill>
                  <a:srgbClr val="00B0F0"/>
                </a:solidFill>
                <a:effectLst>
                  <a:glow rad="63500">
                    <a:schemeClr val="accent5">
                      <a:satMod val="175000"/>
                      <a:alpha val="40000"/>
                    </a:schemeClr>
                  </a:glow>
                </a:effectLst>
              </a:rPr>
              <a:t>Uddaraju</a:t>
            </a:r>
            <a:br>
              <a:rPr lang="en-US" dirty="0"/>
            </a:br>
            <a:r>
              <a:rPr lang="en-US" sz="1400" dirty="0">
                <a:solidFill>
                  <a:srgbClr val="FF85FF"/>
                </a:solidFill>
                <a:effectLst>
                  <a:glow rad="63500">
                    <a:schemeClr val="accent2">
                      <a:satMod val="175000"/>
                      <a:alpha val="40000"/>
                    </a:schemeClr>
                  </a:glow>
                </a:effectLst>
              </a:rPr>
              <a:t>CFO</a:t>
            </a:r>
            <a:br>
              <a:rPr lang="en-US" dirty="0"/>
            </a:br>
            <a:r>
              <a:rPr lang="en-US" sz="1600" dirty="0">
                <a:solidFill>
                  <a:schemeClr val="bg1"/>
                </a:solidFill>
                <a:effectLst>
                  <a:glow rad="101600">
                    <a:schemeClr val="accent3">
                      <a:satMod val="175000"/>
                      <a:alpha val="40000"/>
                    </a:schemeClr>
                  </a:glow>
                </a:effectLst>
              </a:rPr>
              <a:t>Technical Manager at IEEE</a:t>
            </a:r>
          </a:p>
        </p:txBody>
      </p:sp>
      <p:sp>
        <p:nvSpPr>
          <p:cNvPr id="10" name="Rectangle 9">
            <a:extLst>
              <a:ext uri="{FF2B5EF4-FFF2-40B4-BE49-F238E27FC236}">
                <a16:creationId xmlns:a16="http://schemas.microsoft.com/office/drawing/2014/main" id="{A3394F4B-7A9C-054B-9CD8-35354A9B04AE}"/>
              </a:ext>
            </a:extLst>
          </p:cNvPr>
          <p:cNvSpPr/>
          <p:nvPr/>
        </p:nvSpPr>
        <p:spPr>
          <a:xfrm>
            <a:off x="8462526" y="-9395"/>
            <a:ext cx="3710489" cy="6858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2" name="TextBox 11">
            <a:extLst>
              <a:ext uri="{FF2B5EF4-FFF2-40B4-BE49-F238E27FC236}">
                <a16:creationId xmlns:a16="http://schemas.microsoft.com/office/drawing/2014/main" id="{FA490287-8915-EA4B-BD25-E41539C18B8D}"/>
              </a:ext>
            </a:extLst>
          </p:cNvPr>
          <p:cNvSpPr txBox="1"/>
          <p:nvPr/>
        </p:nvSpPr>
        <p:spPr>
          <a:xfrm>
            <a:off x="8462522" y="626301"/>
            <a:ext cx="3710493" cy="2215991"/>
          </a:xfrm>
          <a:prstGeom prst="rect">
            <a:avLst/>
          </a:prstGeom>
          <a:noFill/>
        </p:spPr>
        <p:txBody>
          <a:bodyPr wrap="square" rtlCol="0">
            <a:spAutoFit/>
          </a:bodyPr>
          <a:lstStyle/>
          <a:p>
            <a:pPr algn="ctr"/>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MEET OUR DREAM TEAM’S</a:t>
            </a:r>
            <a:b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br>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LEADERSHIP</a:t>
            </a:r>
          </a:p>
          <a:p>
            <a:pPr algn="ctr"/>
            <a:endParaRPr lang="en-US" dirty="0"/>
          </a:p>
        </p:txBody>
      </p:sp>
    </p:spTree>
    <p:extLst>
      <p:ext uri="{BB962C8B-B14F-4D97-AF65-F5344CB8AC3E}">
        <p14:creationId xmlns:p14="http://schemas.microsoft.com/office/powerpoint/2010/main" val="515087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74558E-B04C-894A-AF51-32F2B40C5BEE}"/>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sz="2800" kern="1200">
                <a:solidFill>
                  <a:schemeClr val="bg1"/>
                </a:solidFill>
                <a:latin typeface="+mj-lt"/>
                <a:ea typeface="+mj-ea"/>
                <a:cs typeface="+mj-cs"/>
              </a:rPr>
              <a:t>Data Science Everywhere</a:t>
            </a:r>
            <a:endParaRPr lang="en-US" sz="2800" kern="1200" dirty="0">
              <a:solidFill>
                <a:schemeClr val="bg1"/>
              </a:solidFill>
              <a:latin typeface="+mj-lt"/>
              <a:ea typeface="+mj-ea"/>
              <a:cs typeface="+mj-cs"/>
            </a:endParaRPr>
          </a:p>
        </p:txBody>
      </p:sp>
      <p:sp>
        <p:nvSpPr>
          <p:cNvPr id="4" name="Text Placeholder 3">
            <a:extLst>
              <a:ext uri="{FF2B5EF4-FFF2-40B4-BE49-F238E27FC236}">
                <a16:creationId xmlns:a16="http://schemas.microsoft.com/office/drawing/2014/main" id="{750B594F-0FCE-7E4D-A515-BB8D60142F92}"/>
              </a:ext>
            </a:extLst>
          </p:cNvPr>
          <p:cNvSpPr>
            <a:spLocks noGrp="1"/>
          </p:cNvSpPr>
          <p:nvPr>
            <p:ph type="body" sz="half" idx="2"/>
          </p:nvPr>
        </p:nvSpPr>
        <p:spPr>
          <a:xfrm>
            <a:off x="643468" y="2638044"/>
            <a:ext cx="3363974" cy="3415622"/>
          </a:xfrm>
        </p:spPr>
        <p:txBody>
          <a:bodyPr vert="horz" lIns="91440" tIns="45720" rIns="91440" bIns="45720" rtlCol="0">
            <a:normAutofit/>
          </a:bodyPr>
          <a:lstStyle/>
          <a:p>
            <a:pPr indent="-228600">
              <a:buFont typeface="Arial" panose="020B0604020202020204" pitchFamily="34" charset="0"/>
              <a:buChar char="•"/>
            </a:pPr>
            <a:r>
              <a:rPr lang="en-US" sz="2000" dirty="0">
                <a:solidFill>
                  <a:schemeClr val="bg1"/>
                </a:solidFill>
              </a:rPr>
              <a:t>California ranked highest amongst all other states with 359,740 competitors</a:t>
            </a:r>
          </a:p>
          <a:p>
            <a:pPr indent="-228600">
              <a:buFont typeface="Arial" panose="020B0604020202020204" pitchFamily="34" charset="0"/>
              <a:buChar char="•"/>
            </a:pPr>
            <a:r>
              <a:rPr lang="en-US" sz="2000" dirty="0">
                <a:solidFill>
                  <a:schemeClr val="bg1"/>
                </a:solidFill>
              </a:rPr>
              <a:t>New York 2</a:t>
            </a:r>
            <a:r>
              <a:rPr lang="en-US" sz="2000" baseline="30000" dirty="0">
                <a:solidFill>
                  <a:schemeClr val="bg1"/>
                </a:solidFill>
              </a:rPr>
              <a:t>nd</a:t>
            </a:r>
            <a:r>
              <a:rPr lang="en-US" sz="2000" dirty="0">
                <a:solidFill>
                  <a:schemeClr val="bg1"/>
                </a:solidFill>
              </a:rPr>
              <a:t> with 194,037 enthusiasts</a:t>
            </a:r>
          </a:p>
          <a:p>
            <a:pPr indent="-228600">
              <a:buFont typeface="Arial" panose="020B0604020202020204" pitchFamily="34" charset="0"/>
              <a:buChar char="•"/>
            </a:pPr>
            <a:r>
              <a:rPr lang="en-US" sz="2000" dirty="0">
                <a:solidFill>
                  <a:schemeClr val="bg1"/>
                </a:solidFill>
              </a:rPr>
              <a:t>Texas in south with 162,971 enthusiast</a:t>
            </a:r>
          </a:p>
          <a:p>
            <a:pPr indent="-228600">
              <a:buFont typeface="Arial" panose="020B0604020202020204" pitchFamily="34" charset="0"/>
              <a:buChar char="•"/>
            </a:pPr>
            <a:r>
              <a:rPr lang="en-US" sz="2000" dirty="0">
                <a:solidFill>
                  <a:schemeClr val="bg1"/>
                </a:solidFill>
              </a:rPr>
              <a:t>Talent spread out all across the country</a:t>
            </a:r>
          </a:p>
        </p:txBody>
      </p:sp>
      <p:pic>
        <p:nvPicPr>
          <p:cNvPr id="6" name="Content Placeholder 5" descr="A close up of a map&#10;&#10;Description automatically generated">
            <a:extLst>
              <a:ext uri="{FF2B5EF4-FFF2-40B4-BE49-F238E27FC236}">
                <a16:creationId xmlns:a16="http://schemas.microsoft.com/office/drawing/2014/main" id="{B0AB445E-0A63-6142-8C88-D24D0BB8295A}"/>
              </a:ext>
            </a:extLst>
          </p:cNvPr>
          <p:cNvPicPr>
            <a:picLocks noGrp="1" noChangeAspect="1"/>
          </p:cNvPicPr>
          <p:nvPr>
            <p:ph idx="1"/>
          </p:nvPr>
        </p:nvPicPr>
        <p:blipFill>
          <a:blip r:embed="rId2"/>
          <a:stretch>
            <a:fillRect/>
          </a:stretch>
        </p:blipFill>
        <p:spPr>
          <a:xfrm>
            <a:off x="5297763" y="1129825"/>
            <a:ext cx="6250769" cy="4437482"/>
          </a:xfrm>
          <a:prstGeom prst="rect">
            <a:avLst/>
          </a:prstGeom>
        </p:spPr>
      </p:pic>
      <p:pic>
        <p:nvPicPr>
          <p:cNvPr id="7" name="Picture 6">
            <a:extLst>
              <a:ext uri="{FF2B5EF4-FFF2-40B4-BE49-F238E27FC236}">
                <a16:creationId xmlns:a16="http://schemas.microsoft.com/office/drawing/2014/main" id="{54D62A84-9841-6C43-A846-41A926452430}"/>
              </a:ext>
            </a:extLst>
          </p:cNvPr>
          <p:cNvPicPr>
            <a:picLocks noChangeAspect="1"/>
          </p:cNvPicPr>
          <p:nvPr/>
        </p:nvPicPr>
        <p:blipFill>
          <a:blip r:embed="rId3"/>
          <a:stretch>
            <a:fillRect/>
          </a:stretch>
        </p:blipFill>
        <p:spPr>
          <a:xfrm>
            <a:off x="5446643" y="5033355"/>
            <a:ext cx="3805583" cy="596900"/>
          </a:xfrm>
          <a:prstGeom prst="rect">
            <a:avLst/>
          </a:prstGeom>
        </p:spPr>
      </p:pic>
    </p:spTree>
    <p:extLst>
      <p:ext uri="{BB962C8B-B14F-4D97-AF65-F5344CB8AC3E}">
        <p14:creationId xmlns:p14="http://schemas.microsoft.com/office/powerpoint/2010/main" val="1182168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ABE4A-9288-6F45-A051-801FE7B17ADB}"/>
              </a:ext>
            </a:extLst>
          </p:cNvPr>
          <p:cNvSpPr>
            <a:spLocks noGrp="1"/>
          </p:cNvSpPr>
          <p:nvPr>
            <p:ph type="title"/>
          </p:nvPr>
        </p:nvSpPr>
        <p:spPr>
          <a:xfrm>
            <a:off x="1514292" y="513612"/>
            <a:ext cx="9894133" cy="1031216"/>
          </a:xfrm>
        </p:spPr>
        <p:txBody>
          <a:bodyPr vert="horz" lIns="91440" tIns="45720" rIns="91440" bIns="45720" rtlCol="0" anchor="b">
            <a:normAutofit/>
          </a:bodyPr>
          <a:lstStyle/>
          <a:p>
            <a:r>
              <a:rPr lang="en-US" sz="4400" dirty="0"/>
              <a:t>Requirement #1</a:t>
            </a:r>
          </a:p>
        </p:txBody>
      </p:sp>
      <p:pic>
        <p:nvPicPr>
          <p:cNvPr id="6" name="Content Placeholder 5">
            <a:extLst>
              <a:ext uri="{FF2B5EF4-FFF2-40B4-BE49-F238E27FC236}">
                <a16:creationId xmlns:a16="http://schemas.microsoft.com/office/drawing/2014/main" id="{70FBF8BD-B1BC-2142-9828-7BDF9E5C68EC}"/>
              </a:ext>
            </a:extLst>
          </p:cNvPr>
          <p:cNvPicPr>
            <a:picLocks noGrp="1" noChangeAspect="1"/>
          </p:cNvPicPr>
          <p:nvPr>
            <p:ph idx="1"/>
          </p:nvPr>
        </p:nvPicPr>
        <p:blipFill>
          <a:blip r:embed="rId2"/>
          <a:stretch>
            <a:fillRect/>
          </a:stretch>
        </p:blipFill>
        <p:spPr>
          <a:xfrm>
            <a:off x="1514293" y="2699479"/>
            <a:ext cx="5069382" cy="2534691"/>
          </a:xfrm>
          <a:prstGeom prst="rect">
            <a:avLst/>
          </a:prstGeom>
        </p:spPr>
      </p:pic>
      <p:sp>
        <p:nvSpPr>
          <p:cNvPr id="18" name="Freeform: Shape 17">
            <a:extLst>
              <a:ext uri="{FF2B5EF4-FFF2-40B4-BE49-F238E27FC236}">
                <a16:creationId xmlns:a16="http://schemas.microsoft.com/office/drawing/2014/main" id="{C607803A-4E99-444E-94F7-8785CDDF5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80154" y="1884045"/>
            <a:ext cx="3275668" cy="2853308"/>
          </a:xfrm>
          <a:custGeom>
            <a:avLst/>
            <a:gdLst>
              <a:gd name="connsiteX0" fmla="*/ 3275668 w 3275668"/>
              <a:gd name="connsiteY0" fmla="*/ 2853308 h 2853308"/>
              <a:gd name="connsiteX1" fmla="*/ 655 w 3275668"/>
              <a:gd name="connsiteY1" fmla="*/ 2853308 h 2853308"/>
              <a:gd name="connsiteX2" fmla="*/ 0 w 3275668"/>
              <a:gd name="connsiteY2" fmla="*/ 2467565 h 2853308"/>
              <a:gd name="connsiteX3" fmla="*/ 2869894 w 3275668"/>
              <a:gd name="connsiteY3" fmla="*/ 2468888 h 2853308"/>
              <a:gd name="connsiteX4" fmla="*/ 2869894 w 3275668"/>
              <a:gd name="connsiteY4" fmla="*/ 0 h 2853308"/>
              <a:gd name="connsiteX5" fmla="*/ 3275668 w 3275668"/>
              <a:gd name="connsiteY5" fmla="*/ 0 h 2853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75668" h="2853308">
                <a:moveTo>
                  <a:pt x="3275668" y="2853308"/>
                </a:moveTo>
                <a:lnTo>
                  <a:pt x="655" y="2853308"/>
                </a:lnTo>
                <a:cubicBezTo>
                  <a:pt x="-655" y="2720171"/>
                  <a:pt x="1310" y="2600702"/>
                  <a:pt x="0" y="2467565"/>
                </a:cubicBezTo>
                <a:lnTo>
                  <a:pt x="2869894" y="2468888"/>
                </a:lnTo>
                <a:lnTo>
                  <a:pt x="2869894" y="0"/>
                </a:lnTo>
                <a:lnTo>
                  <a:pt x="3275668" y="0"/>
                </a:lnTo>
                <a:close/>
              </a:path>
            </a:pathLst>
          </a:custGeom>
          <a:solidFill>
            <a:srgbClr val="4C4C4C"/>
          </a:solidFill>
          <a:ln w="0">
            <a:noFill/>
            <a:prstDash val="solid"/>
            <a:round/>
            <a:headEnd/>
            <a:tailEnd/>
          </a:ln>
        </p:spPr>
      </p:sp>
      <p:sp>
        <p:nvSpPr>
          <p:cNvPr id="20" name="Freeform: Shape 19">
            <a:extLst>
              <a:ext uri="{FF2B5EF4-FFF2-40B4-BE49-F238E27FC236}">
                <a16:creationId xmlns:a16="http://schemas.microsoft.com/office/drawing/2014/main" id="{2989BE6A-C309-418E-8ADD-1616A9805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55822" y="3222529"/>
            <a:ext cx="3242952" cy="2828156"/>
          </a:xfrm>
          <a:custGeom>
            <a:avLst/>
            <a:gdLst>
              <a:gd name="connsiteX0" fmla="*/ 2837178 w 3242952"/>
              <a:gd name="connsiteY0" fmla="*/ 0 h 2828156"/>
              <a:gd name="connsiteX1" fmla="*/ 3242952 w 3242952"/>
              <a:gd name="connsiteY1" fmla="*/ 0 h 2828156"/>
              <a:gd name="connsiteX2" fmla="*/ 3242952 w 3242952"/>
              <a:gd name="connsiteY2" fmla="*/ 2828156 h 2828156"/>
              <a:gd name="connsiteX3" fmla="*/ 0 w 3242952"/>
              <a:gd name="connsiteY3" fmla="*/ 2828156 h 2828156"/>
              <a:gd name="connsiteX4" fmla="*/ 0 w 3242952"/>
              <a:gd name="connsiteY4" fmla="*/ 2442859 h 2828156"/>
              <a:gd name="connsiteX5" fmla="*/ 2837178 w 3242952"/>
              <a:gd name="connsiteY5" fmla="*/ 2443295 h 2828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2952" h="2828156">
                <a:moveTo>
                  <a:pt x="2837178" y="0"/>
                </a:moveTo>
                <a:lnTo>
                  <a:pt x="3242952" y="0"/>
                </a:lnTo>
                <a:lnTo>
                  <a:pt x="3242952" y="2828156"/>
                </a:lnTo>
                <a:lnTo>
                  <a:pt x="0" y="2828156"/>
                </a:lnTo>
                <a:lnTo>
                  <a:pt x="0" y="2442859"/>
                </a:lnTo>
                <a:lnTo>
                  <a:pt x="2837178" y="2443295"/>
                </a:lnTo>
                <a:close/>
              </a:path>
            </a:pathLst>
          </a:custGeom>
          <a:solidFill>
            <a:srgbClr val="4C4C4C"/>
          </a:solidFill>
          <a:ln w="0">
            <a:noFill/>
            <a:prstDash val="solid"/>
            <a:round/>
            <a:headEnd/>
            <a:tailEnd/>
          </a:ln>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Text Placeholder 3">
            <a:extLst>
              <a:ext uri="{FF2B5EF4-FFF2-40B4-BE49-F238E27FC236}">
                <a16:creationId xmlns:a16="http://schemas.microsoft.com/office/drawing/2014/main" id="{631A12DB-04F3-3A43-8B10-498605071A99}"/>
              </a:ext>
            </a:extLst>
          </p:cNvPr>
          <p:cNvSpPr>
            <a:spLocks noGrp="1"/>
          </p:cNvSpPr>
          <p:nvPr>
            <p:ph type="body" sz="half" idx="2"/>
          </p:nvPr>
        </p:nvSpPr>
        <p:spPr>
          <a:xfrm>
            <a:off x="7781373" y="2279151"/>
            <a:ext cx="3627063" cy="3387145"/>
          </a:xfrm>
        </p:spPr>
        <p:txBody>
          <a:bodyPr vert="horz" lIns="91440" tIns="45720" rIns="91440" bIns="45720" rtlCol="0" anchor="ctr">
            <a:normAutofit/>
          </a:bodyPr>
          <a:lstStyle/>
          <a:p>
            <a:pPr indent="-228600">
              <a:buFont typeface="Arial" panose="020B0604020202020204" pitchFamily="34" charset="0"/>
              <a:buChar char="•"/>
            </a:pPr>
            <a:r>
              <a:rPr lang="en-US" sz="2400" dirty="0"/>
              <a:t>Google the term Big Data, you will get 94,300,000 results in about 1.14 seconds</a:t>
            </a:r>
          </a:p>
          <a:p>
            <a:pPr indent="-228600">
              <a:buFont typeface="Arial" panose="020B0604020202020204" pitchFamily="34" charset="0"/>
              <a:buChar char="•"/>
            </a:pPr>
            <a:r>
              <a:rPr lang="en-US" sz="2400" dirty="0"/>
              <a:t>How is the Size of Data important?</a:t>
            </a:r>
          </a:p>
        </p:txBody>
      </p:sp>
      <p:sp>
        <p:nvSpPr>
          <p:cNvPr id="7" name="TextBox 6">
            <a:extLst>
              <a:ext uri="{FF2B5EF4-FFF2-40B4-BE49-F238E27FC236}">
                <a16:creationId xmlns:a16="http://schemas.microsoft.com/office/drawing/2014/main" id="{0AACCF99-4E8B-C74D-BEAC-F5A3475930E0}"/>
              </a:ext>
            </a:extLst>
          </p:cNvPr>
          <p:cNvSpPr txBox="1"/>
          <p:nvPr/>
        </p:nvSpPr>
        <p:spPr>
          <a:xfrm>
            <a:off x="6620776" y="6435235"/>
            <a:ext cx="4978992" cy="276999"/>
          </a:xfrm>
          <a:prstGeom prst="rect">
            <a:avLst/>
          </a:prstGeom>
          <a:noFill/>
        </p:spPr>
        <p:txBody>
          <a:bodyPr wrap="none" rtlCol="0">
            <a:spAutoFit/>
          </a:bodyPr>
          <a:lstStyle>
            <a:defPPr>
              <a:defRPr lang="en-US"/>
            </a:defPPr>
            <a:lvl1pPr>
              <a:defRPr sz="1200"/>
            </a:lvl1pPr>
          </a:lstStyle>
          <a:p>
            <a:r>
              <a:rPr lang="en-US" dirty="0"/>
              <a:t>http://</a:t>
            </a:r>
            <a:r>
              <a:rPr lang="en-US" dirty="0" err="1"/>
              <a:t>blogs.verdantis.com</a:t>
            </a:r>
            <a:r>
              <a:rPr lang="en-US" dirty="0"/>
              <a:t>/data-credibility-critical-dimension-data-quality-2/</a:t>
            </a:r>
          </a:p>
        </p:txBody>
      </p:sp>
    </p:spTree>
    <p:extLst>
      <p:ext uri="{BB962C8B-B14F-4D97-AF65-F5344CB8AC3E}">
        <p14:creationId xmlns:p14="http://schemas.microsoft.com/office/powerpoint/2010/main" val="2015293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8857" y="962333"/>
            <a:ext cx="9314286" cy="4933333"/>
          </a:xfrm>
          <a:prstGeom prst="rect">
            <a:avLst/>
          </a:prstGeom>
        </p:spPr>
      </p:pic>
    </p:spTree>
    <p:extLst>
      <p:ext uri="{BB962C8B-B14F-4D97-AF65-F5344CB8AC3E}">
        <p14:creationId xmlns:p14="http://schemas.microsoft.com/office/powerpoint/2010/main" val="2292550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DBF2DD2-E4A4-1F48-A80C-8034199586D8}"/>
              </a:ext>
            </a:extLst>
          </p:cNvPr>
          <p:cNvSpPr>
            <a:spLocks noGrp="1"/>
          </p:cNvSpPr>
          <p:nvPr>
            <p:ph type="title"/>
          </p:nvPr>
        </p:nvSpPr>
        <p:spPr>
          <a:xfrm>
            <a:off x="966952" y="1204108"/>
            <a:ext cx="2669406" cy="1781175"/>
          </a:xfrm>
        </p:spPr>
        <p:txBody>
          <a:bodyPr vert="horz" lIns="91440" tIns="45720" rIns="91440" bIns="45720" rtlCol="0" anchor="ctr">
            <a:normAutofit/>
          </a:bodyPr>
          <a:lstStyle/>
          <a:p>
            <a:r>
              <a:rPr lang="en-US" kern="1200">
                <a:solidFill>
                  <a:srgbClr val="FFFFFF"/>
                </a:solidFill>
                <a:latin typeface="+mj-lt"/>
                <a:ea typeface="+mj-ea"/>
                <a:cs typeface="+mj-cs"/>
              </a:rPr>
              <a:t>Requirement #2</a:t>
            </a:r>
          </a:p>
        </p:txBody>
      </p:sp>
      <p:sp>
        <p:nvSpPr>
          <p:cNvPr id="4" name="Text Placeholder 3">
            <a:extLst>
              <a:ext uri="{FF2B5EF4-FFF2-40B4-BE49-F238E27FC236}">
                <a16:creationId xmlns:a16="http://schemas.microsoft.com/office/drawing/2014/main" id="{885CAC14-79BA-DE43-9713-F3203B8F9BDC}"/>
              </a:ext>
            </a:extLst>
          </p:cNvPr>
          <p:cNvSpPr>
            <a:spLocks noGrp="1"/>
          </p:cNvSpPr>
          <p:nvPr>
            <p:ph type="body" sz="half" idx="2"/>
          </p:nvPr>
        </p:nvSpPr>
        <p:spPr>
          <a:xfrm>
            <a:off x="966951" y="3355130"/>
            <a:ext cx="2669407" cy="2427333"/>
          </a:xfrm>
        </p:spPr>
        <p:txBody>
          <a:bodyPr vert="horz" lIns="91440" tIns="45720" rIns="91440" bIns="45720" rtlCol="0">
            <a:normAutofit/>
          </a:bodyPr>
          <a:lstStyle/>
          <a:p>
            <a:pPr indent="-228600">
              <a:buFont typeface="Arial" panose="020B0604020202020204" pitchFamily="34" charset="0"/>
              <a:buChar char="•"/>
            </a:pPr>
            <a:r>
              <a:rPr lang="en-US" b="1" i="1"/>
              <a:t>Data credibility</a:t>
            </a:r>
            <a:r>
              <a:rPr lang="en-US" i="1"/>
              <a:t> is the extent to which the good faith of a provider of data or source of data can be relied upon to ensure that the data really represents is what the data is supposed to represent, and that there is no intent to misrepresent what the data is supposed to represent.”</a:t>
            </a:r>
            <a:endParaRPr lang="en-US"/>
          </a:p>
        </p:txBody>
      </p:sp>
      <p:pic>
        <p:nvPicPr>
          <p:cNvPr id="8" name="Content Placeholder 7" descr="A close up of a newspaper&#10;&#10;Description automatically generated">
            <a:extLst>
              <a:ext uri="{FF2B5EF4-FFF2-40B4-BE49-F238E27FC236}">
                <a16:creationId xmlns:a16="http://schemas.microsoft.com/office/drawing/2014/main" id="{476A1DB5-14F6-6540-801E-7F13E5F22FAA}"/>
              </a:ext>
            </a:extLst>
          </p:cNvPr>
          <p:cNvPicPr>
            <a:picLocks noGrp="1" noChangeAspect="1"/>
          </p:cNvPicPr>
          <p:nvPr>
            <p:ph idx="1"/>
          </p:nvPr>
        </p:nvPicPr>
        <p:blipFill>
          <a:blip r:embed="rId2"/>
          <a:stretch>
            <a:fillRect/>
          </a:stretch>
        </p:blipFill>
        <p:spPr>
          <a:xfrm>
            <a:off x="4662102" y="1077747"/>
            <a:ext cx="6903723" cy="4579469"/>
          </a:xfrm>
          <a:prstGeom prst="rect">
            <a:avLst/>
          </a:prstGeom>
        </p:spPr>
      </p:pic>
    </p:spTree>
    <p:extLst>
      <p:ext uri="{BB962C8B-B14F-4D97-AF65-F5344CB8AC3E}">
        <p14:creationId xmlns:p14="http://schemas.microsoft.com/office/powerpoint/2010/main" val="1698006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9333" y="1230222"/>
            <a:ext cx="9333333" cy="4371429"/>
          </a:xfrm>
          <a:prstGeom prst="rect">
            <a:avLst/>
          </a:prstGeom>
        </p:spPr>
      </p:pic>
    </p:spTree>
    <p:extLst>
      <p:ext uri="{BB962C8B-B14F-4D97-AF65-F5344CB8AC3E}">
        <p14:creationId xmlns:p14="http://schemas.microsoft.com/office/powerpoint/2010/main" val="4210038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0762" y="971857"/>
            <a:ext cx="9390476" cy="4914286"/>
          </a:xfrm>
          <a:prstGeom prst="rect">
            <a:avLst/>
          </a:prstGeom>
        </p:spPr>
      </p:pic>
    </p:spTree>
    <p:extLst>
      <p:ext uri="{BB962C8B-B14F-4D97-AF65-F5344CB8AC3E}">
        <p14:creationId xmlns:p14="http://schemas.microsoft.com/office/powerpoint/2010/main" val="1183116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17">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5B3AA54-76FA-7B45-9C82-231C2E5FF8A9}"/>
              </a:ext>
            </a:extLst>
          </p:cNvPr>
          <p:cNvSpPr>
            <a:spLocks noGrp="1"/>
          </p:cNvSpPr>
          <p:nvPr>
            <p:ph type="title"/>
          </p:nvPr>
        </p:nvSpPr>
        <p:spPr>
          <a:xfrm>
            <a:off x="6094105" y="802955"/>
            <a:ext cx="4977976" cy="1454051"/>
          </a:xfrm>
        </p:spPr>
        <p:txBody>
          <a:bodyPr vert="horz" lIns="91440" tIns="45720" rIns="91440" bIns="45720" rtlCol="0" anchor="ctr">
            <a:normAutofit/>
          </a:bodyPr>
          <a:lstStyle/>
          <a:p>
            <a:r>
              <a:rPr lang="en-US" sz="4400">
                <a:solidFill>
                  <a:srgbClr val="000000"/>
                </a:solidFill>
              </a:rPr>
              <a:t>Requirement #3</a:t>
            </a:r>
          </a:p>
        </p:txBody>
      </p:sp>
      <p:sp>
        <p:nvSpPr>
          <p:cNvPr id="20"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Content Placeholder 5" descr="A screenshot of a cell phone&#10;&#10;Description automatically generated">
            <a:extLst>
              <a:ext uri="{FF2B5EF4-FFF2-40B4-BE49-F238E27FC236}">
                <a16:creationId xmlns:a16="http://schemas.microsoft.com/office/drawing/2014/main" id="{0FEF6546-C17C-5B4D-807B-FA5C0022766B}"/>
              </a:ext>
            </a:extLst>
          </p:cNvPr>
          <p:cNvPicPr>
            <a:picLocks noGrp="1" noChangeAspect="1"/>
          </p:cNvPicPr>
          <p:nvPr>
            <p:ph idx="1"/>
          </p:nvPr>
        </p:nvPicPr>
        <p:blipFill rotWithShape="1">
          <a:blip r:embed="rId3">
            <a:alphaModFix/>
            <a:extLst/>
          </a:blip>
          <a:srcRect l="4443" r="4513" b="-1"/>
          <a:stretch/>
        </p:blipFill>
        <p:spPr>
          <a:xfrm>
            <a:off x="20" y="907231"/>
            <a:ext cx="4838021" cy="5063738"/>
          </a:xfrm>
          <a:custGeom>
            <a:avLst/>
            <a:gdLst>
              <a:gd name="connsiteX0" fmla="*/ 2306172 w 4838041"/>
              <a:gd name="connsiteY0" fmla="*/ 0 h 5063738"/>
              <a:gd name="connsiteX1" fmla="*/ 4838041 w 4838041"/>
              <a:gd name="connsiteY1" fmla="*/ 2531869 h 5063738"/>
              <a:gd name="connsiteX2" fmla="*/ 2306172 w 4838041"/>
              <a:gd name="connsiteY2" fmla="*/ 5063738 h 5063738"/>
              <a:gd name="connsiteX3" fmla="*/ 79886 w 4838041"/>
              <a:gd name="connsiteY3" fmla="*/ 3738709 h 5063738"/>
              <a:gd name="connsiteX4" fmla="*/ 0 w 4838041"/>
              <a:gd name="connsiteY4" fmla="*/ 3572876 h 5063738"/>
              <a:gd name="connsiteX5" fmla="*/ 0 w 4838041"/>
              <a:gd name="connsiteY5" fmla="*/ 1490863 h 5063738"/>
              <a:gd name="connsiteX6" fmla="*/ 79886 w 4838041"/>
              <a:gd name="connsiteY6" fmla="*/ 1325030 h 5063738"/>
              <a:gd name="connsiteX7" fmla="*/ 2306172 w 4838041"/>
              <a:gd name="connsiteY7" fmla="*/ 0 h 5063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effectLst>
            <a:softEdge rad="0"/>
          </a:effectLst>
        </p:spPr>
      </p:pic>
      <p:sp>
        <p:nvSpPr>
          <p:cNvPr id="4" name="Text Placeholder 3">
            <a:extLst>
              <a:ext uri="{FF2B5EF4-FFF2-40B4-BE49-F238E27FC236}">
                <a16:creationId xmlns:a16="http://schemas.microsoft.com/office/drawing/2014/main" id="{3CAC2BA8-B4CD-1147-84A3-0DD5557B1813}"/>
              </a:ext>
            </a:extLst>
          </p:cNvPr>
          <p:cNvSpPr>
            <a:spLocks noGrp="1"/>
          </p:cNvSpPr>
          <p:nvPr>
            <p:ph type="body" sz="half" idx="2"/>
          </p:nvPr>
        </p:nvSpPr>
        <p:spPr>
          <a:xfrm>
            <a:off x="6090574" y="2421682"/>
            <a:ext cx="4977578" cy="3639289"/>
          </a:xfrm>
        </p:spPr>
        <p:txBody>
          <a:bodyPr vert="horz" lIns="91440" tIns="45720" rIns="91440" bIns="45720" rtlCol="0" anchor="ctr">
            <a:normAutofit/>
          </a:bodyPr>
          <a:lstStyle/>
          <a:p>
            <a:pPr indent="-228600">
              <a:buFont typeface="Arial" panose="020B0604020202020204" pitchFamily="34" charset="0"/>
              <a:buChar char="•"/>
            </a:pPr>
            <a:r>
              <a:rPr lang="en-US" sz="2000">
                <a:solidFill>
                  <a:srgbClr val="000000"/>
                </a:solidFill>
              </a:rPr>
              <a:t>Does age matter? Perhaps not, but maturity certainly does. The level of analytics maturity, in particular, makes a big difference to the options open to companies, and the strategies that they can adopt to get best value from analytics.</a:t>
            </a:r>
          </a:p>
          <a:p>
            <a:pPr indent="-228600">
              <a:buFont typeface="Arial" panose="020B0604020202020204" pitchFamily="34" charset="0"/>
              <a:buChar char="•"/>
            </a:pPr>
            <a:endParaRPr lang="en-US" sz="2000">
              <a:solidFill>
                <a:srgbClr val="000000"/>
              </a:solidFill>
            </a:endParaRPr>
          </a:p>
        </p:txBody>
      </p:sp>
    </p:spTree>
    <p:extLst>
      <p:ext uri="{BB962C8B-B14F-4D97-AF65-F5344CB8AC3E}">
        <p14:creationId xmlns:p14="http://schemas.microsoft.com/office/powerpoint/2010/main" val="34114011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232</Words>
  <Application>Microsoft Macintosh PowerPoint</Application>
  <PresentationFormat>Widescreen</PresentationFormat>
  <Paragraphs>31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Dataset design Dashboard</vt:lpstr>
      <vt:lpstr>PowerPoint Presentation</vt:lpstr>
      <vt:lpstr>Data Science Everywhere</vt:lpstr>
      <vt:lpstr>Requirement #1</vt:lpstr>
      <vt:lpstr>PowerPoint Presentation</vt:lpstr>
      <vt:lpstr>Requirement #2</vt:lpstr>
      <vt:lpstr>PowerPoint Presentation</vt:lpstr>
      <vt:lpstr>PowerPoint Presentation</vt:lpstr>
      <vt:lpstr>Requirement #3</vt:lpstr>
      <vt:lpstr>PowerPoint Presentation</vt:lpstr>
      <vt:lpstr>PowerPoint Presentation</vt:lpstr>
      <vt:lpstr>Future Work</vt:lpstr>
      <vt:lpstr>Future Work</vt:lpstr>
      <vt:lpstr>Future Work</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Dataset design Dashboard</dc:title>
  <dc:creator>Varia, Varun Ketan</dc:creator>
  <cp:lastModifiedBy>Varia, Varun Ketan</cp:lastModifiedBy>
  <cp:revision>8</cp:revision>
  <dcterms:created xsi:type="dcterms:W3CDTF">2019-04-30T01:45:15Z</dcterms:created>
  <dcterms:modified xsi:type="dcterms:W3CDTF">2019-04-30T02:36:13Z</dcterms:modified>
</cp:coreProperties>
</file>