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316" r:id="rId3"/>
    <p:sldId id="259" r:id="rId4"/>
    <p:sldId id="304" r:id="rId5"/>
    <p:sldId id="305" r:id="rId6"/>
    <p:sldId id="262" r:id="rId7"/>
    <p:sldId id="306" r:id="rId8"/>
    <p:sldId id="307" r:id="rId9"/>
    <p:sldId id="308" r:id="rId10"/>
    <p:sldId id="309" r:id="rId11"/>
    <p:sldId id="265" r:id="rId12"/>
    <p:sldId id="312" r:id="rId13"/>
    <p:sldId id="313" r:id="rId14"/>
    <p:sldId id="314" r:id="rId15"/>
    <p:sldId id="317" r:id="rId16"/>
  </p:sldIdLst>
  <p:sldSz cx="9144000" cy="5143500" type="screen16x9"/>
  <p:notesSz cx="6858000" cy="9144000"/>
  <p:embeddedFontLst>
    <p:embeddedFont>
      <p:font typeface="Red Hat Text"/>
      <p:regular r:id="rId18"/>
      <p:bold r:id="rId19"/>
      <p:italic r:id="rId20"/>
      <p:boldItalic r:id="rId21"/>
    </p:embeddedFont>
    <p:embeddedFont>
      <p:font typeface="Red Hat Text Medium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B17498-6342-45CA-BF97-1C9F9506F6F5}">
  <a:tblStyle styleId="{86B17498-6342-45CA-BF97-1C9F9506F6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403F3-5292-43BE-99A2-B35FF36D1C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877AA11E-EB95-4131-8B0E-86DB5276D1E5}">
      <dgm:prSet/>
      <dgm:spPr/>
      <dgm:t>
        <a:bodyPr/>
        <a:lstStyle/>
        <a:p>
          <a:r>
            <a:rPr lang="en-US" dirty="0"/>
            <a:t>Problem Statement</a:t>
          </a:r>
        </a:p>
      </dgm:t>
    </dgm:pt>
    <dgm:pt modelId="{05928009-8F62-44BA-9482-6A06E6CA903F}" type="parTrans" cxnId="{CC1F0658-60F8-4083-BCA0-CA0E2A1A4807}">
      <dgm:prSet/>
      <dgm:spPr/>
      <dgm:t>
        <a:bodyPr/>
        <a:lstStyle/>
        <a:p>
          <a:endParaRPr lang="en-US"/>
        </a:p>
      </dgm:t>
    </dgm:pt>
    <dgm:pt modelId="{B0E4DB34-6CD0-4FA6-AB31-FADC233A3C0E}" type="sibTrans" cxnId="{CC1F0658-60F8-4083-BCA0-CA0E2A1A4807}">
      <dgm:prSet/>
      <dgm:spPr/>
      <dgm:t>
        <a:bodyPr/>
        <a:lstStyle/>
        <a:p>
          <a:endParaRPr lang="en-US"/>
        </a:p>
      </dgm:t>
    </dgm:pt>
    <dgm:pt modelId="{D4976D66-C815-47D8-AC3A-440503ADA8C9}">
      <dgm:prSet/>
      <dgm:spPr/>
      <dgm:t>
        <a:bodyPr/>
        <a:lstStyle/>
        <a:p>
          <a:r>
            <a:rPr lang="en-US" dirty="0"/>
            <a:t>Business objective</a:t>
          </a:r>
        </a:p>
      </dgm:t>
    </dgm:pt>
    <dgm:pt modelId="{5366C6CE-D563-45F8-AF28-757D17F4AE6F}" type="parTrans" cxnId="{9BA84C76-6814-4855-A4CE-3E54DF5ECFD2}">
      <dgm:prSet/>
      <dgm:spPr/>
      <dgm:t>
        <a:bodyPr/>
        <a:lstStyle/>
        <a:p>
          <a:endParaRPr lang="en-US"/>
        </a:p>
      </dgm:t>
    </dgm:pt>
    <dgm:pt modelId="{6CA43DD2-C26B-4FE8-8EA7-D6FACDCA686E}" type="sibTrans" cxnId="{9BA84C76-6814-4855-A4CE-3E54DF5ECFD2}">
      <dgm:prSet/>
      <dgm:spPr/>
      <dgm:t>
        <a:bodyPr/>
        <a:lstStyle/>
        <a:p>
          <a:endParaRPr lang="en-US"/>
        </a:p>
      </dgm:t>
    </dgm:pt>
    <dgm:pt modelId="{3DDF53B4-9D6E-4445-AE1F-30F3B5EDCEE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Data Preprocessing</a:t>
          </a:r>
        </a:p>
      </dgm:t>
    </dgm:pt>
    <dgm:pt modelId="{D893AA71-AEE5-48D3-81E7-A08CDE4E88F3}" type="parTrans" cxnId="{550B1C8B-742F-44CC-943A-9A6CFA7E7EAB}">
      <dgm:prSet/>
      <dgm:spPr/>
      <dgm:t>
        <a:bodyPr/>
        <a:lstStyle/>
        <a:p>
          <a:endParaRPr lang="en-US"/>
        </a:p>
      </dgm:t>
    </dgm:pt>
    <dgm:pt modelId="{C34823B1-2088-447B-BBD7-017E55ABAB5E}" type="sibTrans" cxnId="{550B1C8B-742F-44CC-943A-9A6CFA7E7EAB}">
      <dgm:prSet/>
      <dgm:spPr/>
      <dgm:t>
        <a:bodyPr/>
        <a:lstStyle/>
        <a:p>
          <a:endParaRPr lang="en-US"/>
        </a:p>
      </dgm:t>
    </dgm:pt>
    <dgm:pt modelId="{7A4E4156-EFB1-4BC7-B0AF-9AD00A14B239}">
      <dgm:prSet/>
      <dgm:spPr/>
      <dgm:t>
        <a:bodyPr/>
        <a:lstStyle/>
        <a:p>
          <a:r>
            <a:rPr lang="en-US" dirty="0"/>
            <a:t>Visualization</a:t>
          </a:r>
        </a:p>
      </dgm:t>
    </dgm:pt>
    <dgm:pt modelId="{3BA18C7E-6BCB-479B-B2DE-F3489A7F77E1}" type="parTrans" cxnId="{EC09A1FF-B5DE-4FF6-A1D1-F93E4EB621B1}">
      <dgm:prSet/>
      <dgm:spPr/>
      <dgm:t>
        <a:bodyPr/>
        <a:lstStyle/>
        <a:p>
          <a:endParaRPr lang="en-US"/>
        </a:p>
      </dgm:t>
    </dgm:pt>
    <dgm:pt modelId="{4C32518C-BC6C-49C0-92FA-DD37CF0D24DF}" type="sibTrans" cxnId="{EC09A1FF-B5DE-4FF6-A1D1-F93E4EB621B1}">
      <dgm:prSet/>
      <dgm:spPr/>
      <dgm:t>
        <a:bodyPr/>
        <a:lstStyle/>
        <a:p>
          <a:endParaRPr lang="en-US"/>
        </a:p>
      </dgm:t>
    </dgm:pt>
    <dgm:pt modelId="{34152F02-A64F-4E28-BDA6-2C7A583EEB58}">
      <dgm:prSet/>
      <dgm:spPr/>
      <dgm:t>
        <a:bodyPr/>
        <a:lstStyle/>
        <a:p>
          <a:r>
            <a:rPr lang="en-US" dirty="0"/>
            <a:t>Model Building</a:t>
          </a:r>
        </a:p>
      </dgm:t>
    </dgm:pt>
    <dgm:pt modelId="{E3606309-C0F6-4BFF-AA15-137B1ADEC306}" type="parTrans" cxnId="{CC658462-7CBD-4DFB-89FF-BD5FE4C9809E}">
      <dgm:prSet/>
      <dgm:spPr/>
      <dgm:t>
        <a:bodyPr/>
        <a:lstStyle/>
        <a:p>
          <a:endParaRPr lang="en-US"/>
        </a:p>
      </dgm:t>
    </dgm:pt>
    <dgm:pt modelId="{1A3D33A4-2C13-4AAC-A55B-B1408A298213}" type="sibTrans" cxnId="{CC658462-7CBD-4DFB-89FF-BD5FE4C9809E}">
      <dgm:prSet/>
      <dgm:spPr/>
      <dgm:t>
        <a:bodyPr/>
        <a:lstStyle/>
        <a:p>
          <a:endParaRPr lang="en-US"/>
        </a:p>
      </dgm:t>
    </dgm:pt>
    <dgm:pt modelId="{DD880922-4FC4-481D-9C1A-1144AE451C9C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BA88E717-0AA4-42B8-B848-B24217BFB241}" type="parTrans" cxnId="{F401F7FB-885A-4C32-B01C-5733AE6002B5}">
      <dgm:prSet/>
      <dgm:spPr/>
      <dgm:t>
        <a:bodyPr/>
        <a:lstStyle/>
        <a:p>
          <a:endParaRPr lang="en-US"/>
        </a:p>
      </dgm:t>
    </dgm:pt>
    <dgm:pt modelId="{4D4CA46E-F466-4797-9311-A997360E76BD}" type="sibTrans" cxnId="{F401F7FB-885A-4C32-B01C-5733AE6002B5}">
      <dgm:prSet/>
      <dgm:spPr/>
      <dgm:t>
        <a:bodyPr/>
        <a:lstStyle/>
        <a:p>
          <a:endParaRPr lang="en-US"/>
        </a:p>
      </dgm:t>
    </dgm:pt>
    <dgm:pt modelId="{D7157427-81F8-429B-BF53-9E0419E06447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B8345544-97CB-49DE-B339-F2541EA696AB}" type="parTrans" cxnId="{FE6E3A5A-A8D1-4EF1-AADB-243C976BEE0D}">
      <dgm:prSet/>
      <dgm:spPr/>
      <dgm:t>
        <a:bodyPr/>
        <a:lstStyle/>
        <a:p>
          <a:endParaRPr lang="en-US"/>
        </a:p>
      </dgm:t>
    </dgm:pt>
    <dgm:pt modelId="{1F21A0AB-2831-4FA9-BDF8-DD6609AA4EA1}" type="sibTrans" cxnId="{FE6E3A5A-A8D1-4EF1-AADB-243C976BEE0D}">
      <dgm:prSet/>
      <dgm:spPr/>
      <dgm:t>
        <a:bodyPr/>
        <a:lstStyle/>
        <a:p>
          <a:endParaRPr lang="en-US"/>
        </a:p>
      </dgm:t>
    </dgm:pt>
    <dgm:pt modelId="{F407C86E-16ED-4042-9594-BDEE7FF342F7}">
      <dgm:prSet/>
      <dgm:spPr/>
      <dgm:t>
        <a:bodyPr/>
        <a:lstStyle/>
        <a:p>
          <a:r>
            <a:rPr lang="en-US" dirty="0"/>
            <a:t>Challenges Faced and potential solutions</a:t>
          </a:r>
        </a:p>
      </dgm:t>
    </dgm:pt>
    <dgm:pt modelId="{201207D0-6F87-458D-AB83-787D61391899}" type="parTrans" cxnId="{4F89592F-4085-472D-85E9-53F4D54E1EEB}">
      <dgm:prSet/>
      <dgm:spPr/>
      <dgm:t>
        <a:bodyPr/>
        <a:lstStyle/>
        <a:p>
          <a:endParaRPr lang="en-US"/>
        </a:p>
      </dgm:t>
    </dgm:pt>
    <dgm:pt modelId="{44D3B47F-D7B9-4E3E-99B7-C75EA3F0D9A4}" type="sibTrans" cxnId="{4F89592F-4085-472D-85E9-53F4D54E1EEB}">
      <dgm:prSet/>
      <dgm:spPr/>
      <dgm:t>
        <a:bodyPr/>
        <a:lstStyle/>
        <a:p>
          <a:endParaRPr lang="en-US"/>
        </a:p>
      </dgm:t>
    </dgm:pt>
    <dgm:pt modelId="{82D7F6F4-9436-4C54-9EA6-DEFB3421834D}" type="pres">
      <dgm:prSet presAssocID="{565403F3-5292-43BE-99A2-B35FF36D1C61}" presName="root" presStyleCnt="0">
        <dgm:presLayoutVars>
          <dgm:dir/>
          <dgm:resizeHandles val="exact"/>
        </dgm:presLayoutVars>
      </dgm:prSet>
      <dgm:spPr/>
    </dgm:pt>
    <dgm:pt modelId="{3779648B-FCA6-453E-888D-12A801164B61}" type="pres">
      <dgm:prSet presAssocID="{877AA11E-EB95-4131-8B0E-86DB5276D1E5}" presName="compNode" presStyleCnt="0"/>
      <dgm:spPr/>
    </dgm:pt>
    <dgm:pt modelId="{9CB20CA9-EF04-4E56-9DC9-6D3A46C45A62}" type="pres">
      <dgm:prSet presAssocID="{877AA11E-EB95-4131-8B0E-86DB5276D1E5}" presName="bgRect" presStyleLbl="bgShp" presStyleIdx="0" presStyleCnt="8"/>
      <dgm:spPr>
        <a:solidFill>
          <a:schemeClr val="accent1">
            <a:lumMod val="75000"/>
          </a:schemeClr>
        </a:solidFill>
      </dgm:spPr>
    </dgm:pt>
    <dgm:pt modelId="{FC3F1442-510E-4812-B5AA-65CE21F07978}" type="pres">
      <dgm:prSet presAssocID="{877AA11E-EB95-4131-8B0E-86DB5276D1E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59BF6C8-004B-477D-B07A-6C024FCCA30A}" type="pres">
      <dgm:prSet presAssocID="{877AA11E-EB95-4131-8B0E-86DB5276D1E5}" presName="spaceRect" presStyleCnt="0"/>
      <dgm:spPr/>
    </dgm:pt>
    <dgm:pt modelId="{137ACBE8-8626-4AB3-AE0F-25FC93B0C991}" type="pres">
      <dgm:prSet presAssocID="{877AA11E-EB95-4131-8B0E-86DB5276D1E5}" presName="parTx" presStyleLbl="revTx" presStyleIdx="0" presStyleCnt="8">
        <dgm:presLayoutVars>
          <dgm:chMax val="0"/>
          <dgm:chPref val="0"/>
        </dgm:presLayoutVars>
      </dgm:prSet>
      <dgm:spPr/>
    </dgm:pt>
    <dgm:pt modelId="{951FA4AC-831C-41AA-B9A8-18F7D0C65D5D}" type="pres">
      <dgm:prSet presAssocID="{B0E4DB34-6CD0-4FA6-AB31-FADC233A3C0E}" presName="sibTrans" presStyleCnt="0"/>
      <dgm:spPr/>
    </dgm:pt>
    <dgm:pt modelId="{AFE70FB0-0943-49FC-A27E-FF542644477E}" type="pres">
      <dgm:prSet presAssocID="{D4976D66-C815-47D8-AC3A-440503ADA8C9}" presName="compNode" presStyleCnt="0"/>
      <dgm:spPr/>
    </dgm:pt>
    <dgm:pt modelId="{492E744A-56BB-458E-8720-ACD2F477F94B}" type="pres">
      <dgm:prSet presAssocID="{D4976D66-C815-47D8-AC3A-440503ADA8C9}" presName="bgRect" presStyleLbl="bgShp" presStyleIdx="1" presStyleCnt="8"/>
      <dgm:spPr>
        <a:solidFill>
          <a:schemeClr val="accent1">
            <a:lumMod val="75000"/>
          </a:schemeClr>
        </a:solidFill>
      </dgm:spPr>
    </dgm:pt>
    <dgm:pt modelId="{0514C18A-03EA-42E5-87F3-341F702ABF7E}" type="pres">
      <dgm:prSet presAssocID="{D4976D66-C815-47D8-AC3A-440503ADA8C9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100C624-35AF-478B-A99A-8B08054C9511}" type="pres">
      <dgm:prSet presAssocID="{D4976D66-C815-47D8-AC3A-440503ADA8C9}" presName="spaceRect" presStyleCnt="0"/>
      <dgm:spPr/>
    </dgm:pt>
    <dgm:pt modelId="{C74E6D9D-4826-464E-8074-9BD84AB31062}" type="pres">
      <dgm:prSet presAssocID="{D4976D66-C815-47D8-AC3A-440503ADA8C9}" presName="parTx" presStyleLbl="revTx" presStyleIdx="1" presStyleCnt="8">
        <dgm:presLayoutVars>
          <dgm:chMax val="0"/>
          <dgm:chPref val="0"/>
        </dgm:presLayoutVars>
      </dgm:prSet>
      <dgm:spPr/>
    </dgm:pt>
    <dgm:pt modelId="{1D2AF037-6F05-40BC-94D7-BE8918BE2A34}" type="pres">
      <dgm:prSet presAssocID="{6CA43DD2-C26B-4FE8-8EA7-D6FACDCA686E}" presName="sibTrans" presStyleCnt="0"/>
      <dgm:spPr/>
    </dgm:pt>
    <dgm:pt modelId="{14293122-263D-4B12-A9D2-843F0BA92940}" type="pres">
      <dgm:prSet presAssocID="{3DDF53B4-9D6E-4445-AE1F-30F3B5EDCEE6}" presName="compNode" presStyleCnt="0"/>
      <dgm:spPr/>
    </dgm:pt>
    <dgm:pt modelId="{188BB228-0D49-48B0-B734-2392F2C4C3F9}" type="pres">
      <dgm:prSet presAssocID="{3DDF53B4-9D6E-4445-AE1F-30F3B5EDCEE6}" presName="bgRect" presStyleLbl="bgShp" presStyleIdx="2" presStyleCnt="8"/>
      <dgm:spPr>
        <a:solidFill>
          <a:schemeClr val="accent1">
            <a:lumMod val="75000"/>
          </a:schemeClr>
        </a:solidFill>
      </dgm:spPr>
    </dgm:pt>
    <dgm:pt modelId="{79B204C1-6E8D-498C-8D59-31B26B33E143}" type="pres">
      <dgm:prSet presAssocID="{3DDF53B4-9D6E-4445-AE1F-30F3B5EDCEE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00E081-1F3C-4488-B034-B55564F65100}" type="pres">
      <dgm:prSet presAssocID="{3DDF53B4-9D6E-4445-AE1F-30F3B5EDCEE6}" presName="spaceRect" presStyleCnt="0"/>
      <dgm:spPr/>
    </dgm:pt>
    <dgm:pt modelId="{31A3EBD9-E3E6-455A-914F-289B6615DC9E}" type="pres">
      <dgm:prSet presAssocID="{3DDF53B4-9D6E-4445-AE1F-30F3B5EDCEE6}" presName="parTx" presStyleLbl="revTx" presStyleIdx="2" presStyleCnt="8">
        <dgm:presLayoutVars>
          <dgm:chMax val="0"/>
          <dgm:chPref val="0"/>
        </dgm:presLayoutVars>
      </dgm:prSet>
      <dgm:spPr/>
    </dgm:pt>
    <dgm:pt modelId="{614F0196-9D79-40DB-84FD-BFB60FF9BB18}" type="pres">
      <dgm:prSet presAssocID="{C34823B1-2088-447B-BBD7-017E55ABAB5E}" presName="sibTrans" presStyleCnt="0"/>
      <dgm:spPr/>
    </dgm:pt>
    <dgm:pt modelId="{961C5CF4-D431-4930-A2A0-8E96504E1DFD}" type="pres">
      <dgm:prSet presAssocID="{7A4E4156-EFB1-4BC7-B0AF-9AD00A14B239}" presName="compNode" presStyleCnt="0"/>
      <dgm:spPr/>
    </dgm:pt>
    <dgm:pt modelId="{8A30B3FA-8C0B-4D8C-BABA-F6BB4743D7DF}" type="pres">
      <dgm:prSet presAssocID="{7A4E4156-EFB1-4BC7-B0AF-9AD00A14B239}" presName="bgRect" presStyleLbl="bgShp" presStyleIdx="3" presStyleCnt="8"/>
      <dgm:spPr>
        <a:solidFill>
          <a:schemeClr val="accent1">
            <a:lumMod val="75000"/>
          </a:schemeClr>
        </a:solidFill>
      </dgm:spPr>
    </dgm:pt>
    <dgm:pt modelId="{8DCE9C9A-1333-4A5B-8E65-2D8CC69EBC66}" type="pres">
      <dgm:prSet presAssocID="{7A4E4156-EFB1-4BC7-B0AF-9AD00A14B23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C57BA27F-B74F-41E1-81B7-D1F04E3B1BB5}" type="pres">
      <dgm:prSet presAssocID="{7A4E4156-EFB1-4BC7-B0AF-9AD00A14B239}" presName="spaceRect" presStyleCnt="0"/>
      <dgm:spPr/>
    </dgm:pt>
    <dgm:pt modelId="{6CD424DE-DE9E-434B-9718-0A441A1C991D}" type="pres">
      <dgm:prSet presAssocID="{7A4E4156-EFB1-4BC7-B0AF-9AD00A14B239}" presName="parTx" presStyleLbl="revTx" presStyleIdx="3" presStyleCnt="8">
        <dgm:presLayoutVars>
          <dgm:chMax val="0"/>
          <dgm:chPref val="0"/>
        </dgm:presLayoutVars>
      </dgm:prSet>
      <dgm:spPr/>
    </dgm:pt>
    <dgm:pt modelId="{70DBCD45-8DB2-46EA-8C66-7D8A1711A06F}" type="pres">
      <dgm:prSet presAssocID="{4C32518C-BC6C-49C0-92FA-DD37CF0D24DF}" presName="sibTrans" presStyleCnt="0"/>
      <dgm:spPr/>
    </dgm:pt>
    <dgm:pt modelId="{2FBB5648-B1FB-4E7C-9391-415256AC5B20}" type="pres">
      <dgm:prSet presAssocID="{34152F02-A64F-4E28-BDA6-2C7A583EEB58}" presName="compNode" presStyleCnt="0"/>
      <dgm:spPr/>
    </dgm:pt>
    <dgm:pt modelId="{39185334-3F7F-4F47-9CBB-BC67B3D95DB1}" type="pres">
      <dgm:prSet presAssocID="{34152F02-A64F-4E28-BDA6-2C7A583EEB58}" presName="bgRect" presStyleLbl="bgShp" presStyleIdx="4" presStyleCnt="8"/>
      <dgm:spPr>
        <a:solidFill>
          <a:schemeClr val="accent1">
            <a:lumMod val="75000"/>
          </a:schemeClr>
        </a:solidFill>
      </dgm:spPr>
    </dgm:pt>
    <dgm:pt modelId="{D89FA9C7-C18B-40B1-A434-14512B7C147D}" type="pres">
      <dgm:prSet presAssocID="{34152F02-A64F-4E28-BDA6-2C7A583EEB5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93DC6F4-778F-43C1-BC14-8D0F7776797D}" type="pres">
      <dgm:prSet presAssocID="{34152F02-A64F-4E28-BDA6-2C7A583EEB58}" presName="spaceRect" presStyleCnt="0"/>
      <dgm:spPr/>
    </dgm:pt>
    <dgm:pt modelId="{E3B2F425-67B6-41E5-B7C2-718B779B79AD}" type="pres">
      <dgm:prSet presAssocID="{34152F02-A64F-4E28-BDA6-2C7A583EEB58}" presName="parTx" presStyleLbl="revTx" presStyleIdx="4" presStyleCnt="8">
        <dgm:presLayoutVars>
          <dgm:chMax val="0"/>
          <dgm:chPref val="0"/>
        </dgm:presLayoutVars>
      </dgm:prSet>
      <dgm:spPr/>
    </dgm:pt>
    <dgm:pt modelId="{FAD7BA60-5ECA-4561-B605-160EDB49E41C}" type="pres">
      <dgm:prSet presAssocID="{1A3D33A4-2C13-4AAC-A55B-B1408A298213}" presName="sibTrans" presStyleCnt="0"/>
      <dgm:spPr/>
    </dgm:pt>
    <dgm:pt modelId="{BC6BEC3F-31A8-463F-A23E-B3267538F809}" type="pres">
      <dgm:prSet presAssocID="{DD880922-4FC4-481D-9C1A-1144AE451C9C}" presName="compNode" presStyleCnt="0"/>
      <dgm:spPr/>
    </dgm:pt>
    <dgm:pt modelId="{2E053C14-F4E8-43F3-B064-5F0EDE29C803}" type="pres">
      <dgm:prSet presAssocID="{DD880922-4FC4-481D-9C1A-1144AE451C9C}" presName="bgRect" presStyleLbl="bgShp" presStyleIdx="5" presStyleCnt="8"/>
      <dgm:spPr>
        <a:solidFill>
          <a:schemeClr val="accent1">
            <a:lumMod val="75000"/>
          </a:schemeClr>
        </a:solidFill>
      </dgm:spPr>
    </dgm:pt>
    <dgm:pt modelId="{35B551C2-AE49-4AF4-8857-05773AA09E45}" type="pres">
      <dgm:prSet presAssocID="{DD880922-4FC4-481D-9C1A-1144AE451C9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CF730D8-6E03-4BBE-B8CC-1A3AF8EAC5C3}" type="pres">
      <dgm:prSet presAssocID="{DD880922-4FC4-481D-9C1A-1144AE451C9C}" presName="spaceRect" presStyleCnt="0"/>
      <dgm:spPr/>
    </dgm:pt>
    <dgm:pt modelId="{9C6AD03A-BD27-406F-938B-B12608C4CDDC}" type="pres">
      <dgm:prSet presAssocID="{DD880922-4FC4-481D-9C1A-1144AE451C9C}" presName="parTx" presStyleLbl="revTx" presStyleIdx="5" presStyleCnt="8">
        <dgm:presLayoutVars>
          <dgm:chMax val="0"/>
          <dgm:chPref val="0"/>
        </dgm:presLayoutVars>
      </dgm:prSet>
      <dgm:spPr/>
    </dgm:pt>
    <dgm:pt modelId="{6298FCCC-51E2-41BE-9E80-0B009F9F23C6}" type="pres">
      <dgm:prSet presAssocID="{4D4CA46E-F466-4797-9311-A997360E76BD}" presName="sibTrans" presStyleCnt="0"/>
      <dgm:spPr/>
    </dgm:pt>
    <dgm:pt modelId="{10E65BC6-7108-4767-B1AC-BF60F0E7EF27}" type="pres">
      <dgm:prSet presAssocID="{D7157427-81F8-429B-BF53-9E0419E06447}" presName="compNode" presStyleCnt="0"/>
      <dgm:spPr/>
    </dgm:pt>
    <dgm:pt modelId="{29B9FE6A-ADC3-4688-8428-DB48EEF0186B}" type="pres">
      <dgm:prSet presAssocID="{D7157427-81F8-429B-BF53-9E0419E06447}" presName="bgRect" presStyleLbl="bgShp" presStyleIdx="6" presStyleCnt="8"/>
      <dgm:spPr>
        <a:solidFill>
          <a:schemeClr val="accent1">
            <a:lumMod val="75000"/>
          </a:schemeClr>
        </a:solidFill>
      </dgm:spPr>
    </dgm:pt>
    <dgm:pt modelId="{B0CCE258-2463-414B-9A00-17436356FAF3}" type="pres">
      <dgm:prSet presAssocID="{D7157427-81F8-429B-BF53-9E0419E0644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24945A8-5AF8-4F65-9499-6E7E52E8174D}" type="pres">
      <dgm:prSet presAssocID="{D7157427-81F8-429B-BF53-9E0419E06447}" presName="spaceRect" presStyleCnt="0"/>
      <dgm:spPr/>
    </dgm:pt>
    <dgm:pt modelId="{82B4C68C-A25F-44F1-AF24-10E887C96947}" type="pres">
      <dgm:prSet presAssocID="{D7157427-81F8-429B-BF53-9E0419E06447}" presName="parTx" presStyleLbl="revTx" presStyleIdx="6" presStyleCnt="8">
        <dgm:presLayoutVars>
          <dgm:chMax val="0"/>
          <dgm:chPref val="0"/>
        </dgm:presLayoutVars>
      </dgm:prSet>
      <dgm:spPr/>
    </dgm:pt>
    <dgm:pt modelId="{30F658F4-A5AD-49C0-B1C6-06730DAC10BA}" type="pres">
      <dgm:prSet presAssocID="{1F21A0AB-2831-4FA9-BDF8-DD6609AA4EA1}" presName="sibTrans" presStyleCnt="0"/>
      <dgm:spPr/>
    </dgm:pt>
    <dgm:pt modelId="{06F69734-A16D-4567-AE69-F8B9BCC2321E}" type="pres">
      <dgm:prSet presAssocID="{F407C86E-16ED-4042-9594-BDEE7FF342F7}" presName="compNode" presStyleCnt="0"/>
      <dgm:spPr/>
    </dgm:pt>
    <dgm:pt modelId="{15D5B677-E235-4454-A804-F16A568DC8FC}" type="pres">
      <dgm:prSet presAssocID="{F407C86E-16ED-4042-9594-BDEE7FF342F7}" presName="bgRect" presStyleLbl="bgShp" presStyleIdx="7" presStyleCnt="8"/>
      <dgm:spPr>
        <a:solidFill>
          <a:schemeClr val="accent1">
            <a:lumMod val="75000"/>
          </a:schemeClr>
        </a:solidFill>
      </dgm:spPr>
    </dgm:pt>
    <dgm:pt modelId="{338AAF4C-F2D0-47C3-97CB-3AC4DA1D0B32}" type="pres">
      <dgm:prSet presAssocID="{F407C86E-16ED-4042-9594-BDEE7FF342F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AE9BC35-4770-4CAF-A150-1C1DB244BF26}" type="pres">
      <dgm:prSet presAssocID="{F407C86E-16ED-4042-9594-BDEE7FF342F7}" presName="spaceRect" presStyleCnt="0"/>
      <dgm:spPr/>
    </dgm:pt>
    <dgm:pt modelId="{9AB4F433-F119-42D2-ADB9-5F5A107B741A}" type="pres">
      <dgm:prSet presAssocID="{F407C86E-16ED-4042-9594-BDEE7FF342F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15D9EF14-4E54-45D9-ACF0-60213C06C7ED}" type="presOf" srcId="{F407C86E-16ED-4042-9594-BDEE7FF342F7}" destId="{9AB4F433-F119-42D2-ADB9-5F5A107B741A}" srcOrd="0" destOrd="0" presId="urn:microsoft.com/office/officeart/2018/2/layout/IconVerticalSolidList"/>
    <dgm:cxn modelId="{3CA6CA1E-F06E-4685-A7A0-7CE224248AF1}" type="presOf" srcId="{7A4E4156-EFB1-4BC7-B0AF-9AD00A14B239}" destId="{6CD424DE-DE9E-434B-9718-0A441A1C991D}" srcOrd="0" destOrd="0" presId="urn:microsoft.com/office/officeart/2018/2/layout/IconVerticalSolidList"/>
    <dgm:cxn modelId="{B982F925-5CC6-4D19-A648-A46E9256F38B}" type="presOf" srcId="{565403F3-5292-43BE-99A2-B35FF36D1C61}" destId="{82D7F6F4-9436-4C54-9EA6-DEFB3421834D}" srcOrd="0" destOrd="0" presId="urn:microsoft.com/office/officeart/2018/2/layout/IconVerticalSolidList"/>
    <dgm:cxn modelId="{C99A692A-7FEA-40D4-9C04-29E138F44947}" type="presOf" srcId="{D7157427-81F8-429B-BF53-9E0419E06447}" destId="{82B4C68C-A25F-44F1-AF24-10E887C96947}" srcOrd="0" destOrd="0" presId="urn:microsoft.com/office/officeart/2018/2/layout/IconVerticalSolidList"/>
    <dgm:cxn modelId="{4F89592F-4085-472D-85E9-53F4D54E1EEB}" srcId="{565403F3-5292-43BE-99A2-B35FF36D1C61}" destId="{F407C86E-16ED-4042-9594-BDEE7FF342F7}" srcOrd="7" destOrd="0" parTransId="{201207D0-6F87-458D-AB83-787D61391899}" sibTransId="{44D3B47F-D7B9-4E3E-99B7-C75EA3F0D9A4}"/>
    <dgm:cxn modelId="{852B4740-E799-4531-A5D5-56EA6AD0C046}" type="presOf" srcId="{877AA11E-EB95-4131-8B0E-86DB5276D1E5}" destId="{137ACBE8-8626-4AB3-AE0F-25FC93B0C991}" srcOrd="0" destOrd="0" presId="urn:microsoft.com/office/officeart/2018/2/layout/IconVerticalSolidList"/>
    <dgm:cxn modelId="{CC658462-7CBD-4DFB-89FF-BD5FE4C9809E}" srcId="{565403F3-5292-43BE-99A2-B35FF36D1C61}" destId="{34152F02-A64F-4E28-BDA6-2C7A583EEB58}" srcOrd="4" destOrd="0" parTransId="{E3606309-C0F6-4BFF-AA15-137B1ADEC306}" sibTransId="{1A3D33A4-2C13-4AAC-A55B-B1408A298213}"/>
    <dgm:cxn modelId="{5592EE6A-AA99-4DE7-A3B3-908E999D3870}" type="presOf" srcId="{DD880922-4FC4-481D-9C1A-1144AE451C9C}" destId="{9C6AD03A-BD27-406F-938B-B12608C4CDDC}" srcOrd="0" destOrd="0" presId="urn:microsoft.com/office/officeart/2018/2/layout/IconVerticalSolidList"/>
    <dgm:cxn modelId="{4F11D350-C893-42ED-A90F-68B92E93F289}" type="presOf" srcId="{D4976D66-C815-47D8-AC3A-440503ADA8C9}" destId="{C74E6D9D-4826-464E-8074-9BD84AB31062}" srcOrd="0" destOrd="0" presId="urn:microsoft.com/office/officeart/2018/2/layout/IconVerticalSolidList"/>
    <dgm:cxn modelId="{9BA84C76-6814-4855-A4CE-3E54DF5ECFD2}" srcId="{565403F3-5292-43BE-99A2-B35FF36D1C61}" destId="{D4976D66-C815-47D8-AC3A-440503ADA8C9}" srcOrd="1" destOrd="0" parTransId="{5366C6CE-D563-45F8-AF28-757D17F4AE6F}" sibTransId="{6CA43DD2-C26B-4FE8-8EA7-D6FACDCA686E}"/>
    <dgm:cxn modelId="{CC1F0658-60F8-4083-BCA0-CA0E2A1A4807}" srcId="{565403F3-5292-43BE-99A2-B35FF36D1C61}" destId="{877AA11E-EB95-4131-8B0E-86DB5276D1E5}" srcOrd="0" destOrd="0" parTransId="{05928009-8F62-44BA-9482-6A06E6CA903F}" sibTransId="{B0E4DB34-6CD0-4FA6-AB31-FADC233A3C0E}"/>
    <dgm:cxn modelId="{FE6E3A5A-A8D1-4EF1-AADB-243C976BEE0D}" srcId="{565403F3-5292-43BE-99A2-B35FF36D1C61}" destId="{D7157427-81F8-429B-BF53-9E0419E06447}" srcOrd="6" destOrd="0" parTransId="{B8345544-97CB-49DE-B339-F2541EA696AB}" sibTransId="{1F21A0AB-2831-4FA9-BDF8-DD6609AA4EA1}"/>
    <dgm:cxn modelId="{550B1C8B-742F-44CC-943A-9A6CFA7E7EAB}" srcId="{565403F3-5292-43BE-99A2-B35FF36D1C61}" destId="{3DDF53B4-9D6E-4445-AE1F-30F3B5EDCEE6}" srcOrd="2" destOrd="0" parTransId="{D893AA71-AEE5-48D3-81E7-A08CDE4E88F3}" sibTransId="{C34823B1-2088-447B-BBD7-017E55ABAB5E}"/>
    <dgm:cxn modelId="{560E10BA-BF7A-4D44-AB28-9AEAF9B6445E}" type="presOf" srcId="{3DDF53B4-9D6E-4445-AE1F-30F3B5EDCEE6}" destId="{31A3EBD9-E3E6-455A-914F-289B6615DC9E}" srcOrd="0" destOrd="0" presId="urn:microsoft.com/office/officeart/2018/2/layout/IconVerticalSolidList"/>
    <dgm:cxn modelId="{197DAFEF-00E3-4937-A7F4-30E9909EFF69}" type="presOf" srcId="{34152F02-A64F-4E28-BDA6-2C7A583EEB58}" destId="{E3B2F425-67B6-41E5-B7C2-718B779B79AD}" srcOrd="0" destOrd="0" presId="urn:microsoft.com/office/officeart/2018/2/layout/IconVerticalSolidList"/>
    <dgm:cxn modelId="{F401F7FB-885A-4C32-B01C-5733AE6002B5}" srcId="{565403F3-5292-43BE-99A2-B35FF36D1C61}" destId="{DD880922-4FC4-481D-9C1A-1144AE451C9C}" srcOrd="5" destOrd="0" parTransId="{BA88E717-0AA4-42B8-B848-B24217BFB241}" sibTransId="{4D4CA46E-F466-4797-9311-A997360E76BD}"/>
    <dgm:cxn modelId="{EC09A1FF-B5DE-4FF6-A1D1-F93E4EB621B1}" srcId="{565403F3-5292-43BE-99A2-B35FF36D1C61}" destId="{7A4E4156-EFB1-4BC7-B0AF-9AD00A14B239}" srcOrd="3" destOrd="0" parTransId="{3BA18C7E-6BCB-479B-B2DE-F3489A7F77E1}" sibTransId="{4C32518C-BC6C-49C0-92FA-DD37CF0D24DF}"/>
    <dgm:cxn modelId="{40DB5638-2FDA-4931-861C-CD04BDCD81DF}" type="presParOf" srcId="{82D7F6F4-9436-4C54-9EA6-DEFB3421834D}" destId="{3779648B-FCA6-453E-888D-12A801164B61}" srcOrd="0" destOrd="0" presId="urn:microsoft.com/office/officeart/2018/2/layout/IconVerticalSolidList"/>
    <dgm:cxn modelId="{981C5C8B-50C5-4941-B60A-46C17CB49EB8}" type="presParOf" srcId="{3779648B-FCA6-453E-888D-12A801164B61}" destId="{9CB20CA9-EF04-4E56-9DC9-6D3A46C45A62}" srcOrd="0" destOrd="0" presId="urn:microsoft.com/office/officeart/2018/2/layout/IconVerticalSolidList"/>
    <dgm:cxn modelId="{85D23284-6E03-4FF6-8E34-310B67A1A657}" type="presParOf" srcId="{3779648B-FCA6-453E-888D-12A801164B61}" destId="{FC3F1442-510E-4812-B5AA-65CE21F07978}" srcOrd="1" destOrd="0" presId="urn:microsoft.com/office/officeart/2018/2/layout/IconVerticalSolidList"/>
    <dgm:cxn modelId="{458F30D6-CDB1-415D-83DD-49ADB2307DC8}" type="presParOf" srcId="{3779648B-FCA6-453E-888D-12A801164B61}" destId="{359BF6C8-004B-477D-B07A-6C024FCCA30A}" srcOrd="2" destOrd="0" presId="urn:microsoft.com/office/officeart/2018/2/layout/IconVerticalSolidList"/>
    <dgm:cxn modelId="{8D463A91-2719-44E5-A68A-E53F8D059C93}" type="presParOf" srcId="{3779648B-FCA6-453E-888D-12A801164B61}" destId="{137ACBE8-8626-4AB3-AE0F-25FC93B0C991}" srcOrd="3" destOrd="0" presId="urn:microsoft.com/office/officeart/2018/2/layout/IconVerticalSolidList"/>
    <dgm:cxn modelId="{E67D17DE-2D82-4328-9AB8-E1C1B6F65F1A}" type="presParOf" srcId="{82D7F6F4-9436-4C54-9EA6-DEFB3421834D}" destId="{951FA4AC-831C-41AA-B9A8-18F7D0C65D5D}" srcOrd="1" destOrd="0" presId="urn:microsoft.com/office/officeart/2018/2/layout/IconVerticalSolidList"/>
    <dgm:cxn modelId="{43EB1A0A-1346-4146-A80A-EDF820D1D08D}" type="presParOf" srcId="{82D7F6F4-9436-4C54-9EA6-DEFB3421834D}" destId="{AFE70FB0-0943-49FC-A27E-FF542644477E}" srcOrd="2" destOrd="0" presId="urn:microsoft.com/office/officeart/2018/2/layout/IconVerticalSolidList"/>
    <dgm:cxn modelId="{98F25A5F-7CAC-457F-8AD4-6F854E1ABEAC}" type="presParOf" srcId="{AFE70FB0-0943-49FC-A27E-FF542644477E}" destId="{492E744A-56BB-458E-8720-ACD2F477F94B}" srcOrd="0" destOrd="0" presId="urn:microsoft.com/office/officeart/2018/2/layout/IconVerticalSolidList"/>
    <dgm:cxn modelId="{8A2A5D85-057E-42DC-9224-A627665E4B7A}" type="presParOf" srcId="{AFE70FB0-0943-49FC-A27E-FF542644477E}" destId="{0514C18A-03EA-42E5-87F3-341F702ABF7E}" srcOrd="1" destOrd="0" presId="urn:microsoft.com/office/officeart/2018/2/layout/IconVerticalSolidList"/>
    <dgm:cxn modelId="{D4CE4CAE-D9E8-4414-9A1F-1C554B5AC021}" type="presParOf" srcId="{AFE70FB0-0943-49FC-A27E-FF542644477E}" destId="{9100C624-35AF-478B-A99A-8B08054C9511}" srcOrd="2" destOrd="0" presId="urn:microsoft.com/office/officeart/2018/2/layout/IconVerticalSolidList"/>
    <dgm:cxn modelId="{CE2F7538-C014-4369-B4E1-00F1CA20E377}" type="presParOf" srcId="{AFE70FB0-0943-49FC-A27E-FF542644477E}" destId="{C74E6D9D-4826-464E-8074-9BD84AB31062}" srcOrd="3" destOrd="0" presId="urn:microsoft.com/office/officeart/2018/2/layout/IconVerticalSolidList"/>
    <dgm:cxn modelId="{583E2185-0B68-4048-98C6-E7717E00F4FB}" type="presParOf" srcId="{82D7F6F4-9436-4C54-9EA6-DEFB3421834D}" destId="{1D2AF037-6F05-40BC-94D7-BE8918BE2A34}" srcOrd="3" destOrd="0" presId="urn:microsoft.com/office/officeart/2018/2/layout/IconVerticalSolidList"/>
    <dgm:cxn modelId="{FF02C2D0-5155-4FAF-902E-8019DA463514}" type="presParOf" srcId="{82D7F6F4-9436-4C54-9EA6-DEFB3421834D}" destId="{14293122-263D-4B12-A9D2-843F0BA92940}" srcOrd="4" destOrd="0" presId="urn:microsoft.com/office/officeart/2018/2/layout/IconVerticalSolidList"/>
    <dgm:cxn modelId="{35D9E978-628A-405F-A145-F83032CB9C8B}" type="presParOf" srcId="{14293122-263D-4B12-A9D2-843F0BA92940}" destId="{188BB228-0D49-48B0-B734-2392F2C4C3F9}" srcOrd="0" destOrd="0" presId="urn:microsoft.com/office/officeart/2018/2/layout/IconVerticalSolidList"/>
    <dgm:cxn modelId="{B05D75CE-1F73-4776-8465-57DA5A78A778}" type="presParOf" srcId="{14293122-263D-4B12-A9D2-843F0BA92940}" destId="{79B204C1-6E8D-498C-8D59-31B26B33E143}" srcOrd="1" destOrd="0" presId="urn:microsoft.com/office/officeart/2018/2/layout/IconVerticalSolidList"/>
    <dgm:cxn modelId="{49057814-39C6-417E-BB2F-811EB1A28AD7}" type="presParOf" srcId="{14293122-263D-4B12-A9D2-843F0BA92940}" destId="{AA00E081-1F3C-4488-B034-B55564F65100}" srcOrd="2" destOrd="0" presId="urn:microsoft.com/office/officeart/2018/2/layout/IconVerticalSolidList"/>
    <dgm:cxn modelId="{831D4C99-D0A6-4DF9-B75A-088EBAFD4762}" type="presParOf" srcId="{14293122-263D-4B12-A9D2-843F0BA92940}" destId="{31A3EBD9-E3E6-455A-914F-289B6615DC9E}" srcOrd="3" destOrd="0" presId="urn:microsoft.com/office/officeart/2018/2/layout/IconVerticalSolidList"/>
    <dgm:cxn modelId="{1A71EB63-4A89-4197-B9F3-0D8FCD57FF81}" type="presParOf" srcId="{82D7F6F4-9436-4C54-9EA6-DEFB3421834D}" destId="{614F0196-9D79-40DB-84FD-BFB60FF9BB18}" srcOrd="5" destOrd="0" presId="urn:microsoft.com/office/officeart/2018/2/layout/IconVerticalSolidList"/>
    <dgm:cxn modelId="{AA8219C0-2732-4FD7-9201-F8355FE41919}" type="presParOf" srcId="{82D7F6F4-9436-4C54-9EA6-DEFB3421834D}" destId="{961C5CF4-D431-4930-A2A0-8E96504E1DFD}" srcOrd="6" destOrd="0" presId="urn:microsoft.com/office/officeart/2018/2/layout/IconVerticalSolidList"/>
    <dgm:cxn modelId="{0A46CD62-41E5-46F5-AA40-D433ABC5D41B}" type="presParOf" srcId="{961C5CF4-D431-4930-A2A0-8E96504E1DFD}" destId="{8A30B3FA-8C0B-4D8C-BABA-F6BB4743D7DF}" srcOrd="0" destOrd="0" presId="urn:microsoft.com/office/officeart/2018/2/layout/IconVerticalSolidList"/>
    <dgm:cxn modelId="{7B241B11-AADB-447D-8CCB-A0388C383734}" type="presParOf" srcId="{961C5CF4-D431-4930-A2A0-8E96504E1DFD}" destId="{8DCE9C9A-1333-4A5B-8E65-2D8CC69EBC66}" srcOrd="1" destOrd="0" presId="urn:microsoft.com/office/officeart/2018/2/layout/IconVerticalSolidList"/>
    <dgm:cxn modelId="{0D7381BC-71BE-433E-BB33-E6649E39D08C}" type="presParOf" srcId="{961C5CF4-D431-4930-A2A0-8E96504E1DFD}" destId="{C57BA27F-B74F-41E1-81B7-D1F04E3B1BB5}" srcOrd="2" destOrd="0" presId="urn:microsoft.com/office/officeart/2018/2/layout/IconVerticalSolidList"/>
    <dgm:cxn modelId="{FD17FAD8-887F-4DBE-8248-B15787977CFF}" type="presParOf" srcId="{961C5CF4-D431-4930-A2A0-8E96504E1DFD}" destId="{6CD424DE-DE9E-434B-9718-0A441A1C991D}" srcOrd="3" destOrd="0" presId="urn:microsoft.com/office/officeart/2018/2/layout/IconVerticalSolidList"/>
    <dgm:cxn modelId="{A5A7A175-389B-46C6-9E5A-F220CA839364}" type="presParOf" srcId="{82D7F6F4-9436-4C54-9EA6-DEFB3421834D}" destId="{70DBCD45-8DB2-46EA-8C66-7D8A1711A06F}" srcOrd="7" destOrd="0" presId="urn:microsoft.com/office/officeart/2018/2/layout/IconVerticalSolidList"/>
    <dgm:cxn modelId="{EFED7555-870B-4E20-AF85-407A135BB79C}" type="presParOf" srcId="{82D7F6F4-9436-4C54-9EA6-DEFB3421834D}" destId="{2FBB5648-B1FB-4E7C-9391-415256AC5B20}" srcOrd="8" destOrd="0" presId="urn:microsoft.com/office/officeart/2018/2/layout/IconVerticalSolidList"/>
    <dgm:cxn modelId="{ACAA5B88-C818-47A0-B91D-ADFEB1869405}" type="presParOf" srcId="{2FBB5648-B1FB-4E7C-9391-415256AC5B20}" destId="{39185334-3F7F-4F47-9CBB-BC67B3D95DB1}" srcOrd="0" destOrd="0" presId="urn:microsoft.com/office/officeart/2018/2/layout/IconVerticalSolidList"/>
    <dgm:cxn modelId="{47FDA990-8603-4AE8-A260-B288FC301B9E}" type="presParOf" srcId="{2FBB5648-B1FB-4E7C-9391-415256AC5B20}" destId="{D89FA9C7-C18B-40B1-A434-14512B7C147D}" srcOrd="1" destOrd="0" presId="urn:microsoft.com/office/officeart/2018/2/layout/IconVerticalSolidList"/>
    <dgm:cxn modelId="{4FFF4739-D9FE-4C57-AB97-B0140037F7F1}" type="presParOf" srcId="{2FBB5648-B1FB-4E7C-9391-415256AC5B20}" destId="{693DC6F4-778F-43C1-BC14-8D0F7776797D}" srcOrd="2" destOrd="0" presId="urn:microsoft.com/office/officeart/2018/2/layout/IconVerticalSolidList"/>
    <dgm:cxn modelId="{4889CFA2-52AA-4180-801E-57F1E4185286}" type="presParOf" srcId="{2FBB5648-B1FB-4E7C-9391-415256AC5B20}" destId="{E3B2F425-67B6-41E5-B7C2-718B779B79AD}" srcOrd="3" destOrd="0" presId="urn:microsoft.com/office/officeart/2018/2/layout/IconVerticalSolidList"/>
    <dgm:cxn modelId="{850F2673-601A-4B91-9E16-F0EE893F7A46}" type="presParOf" srcId="{82D7F6F4-9436-4C54-9EA6-DEFB3421834D}" destId="{FAD7BA60-5ECA-4561-B605-160EDB49E41C}" srcOrd="9" destOrd="0" presId="urn:microsoft.com/office/officeart/2018/2/layout/IconVerticalSolidList"/>
    <dgm:cxn modelId="{BABF4347-43DA-484E-B37C-2D8C9F3EAA6C}" type="presParOf" srcId="{82D7F6F4-9436-4C54-9EA6-DEFB3421834D}" destId="{BC6BEC3F-31A8-463F-A23E-B3267538F809}" srcOrd="10" destOrd="0" presId="urn:microsoft.com/office/officeart/2018/2/layout/IconVerticalSolidList"/>
    <dgm:cxn modelId="{93949B3D-11C4-44E7-9ACE-7C85EBF3C5CA}" type="presParOf" srcId="{BC6BEC3F-31A8-463F-A23E-B3267538F809}" destId="{2E053C14-F4E8-43F3-B064-5F0EDE29C803}" srcOrd="0" destOrd="0" presId="urn:microsoft.com/office/officeart/2018/2/layout/IconVerticalSolidList"/>
    <dgm:cxn modelId="{75892D51-C957-4437-B0BF-7083FF4A8A63}" type="presParOf" srcId="{BC6BEC3F-31A8-463F-A23E-B3267538F809}" destId="{35B551C2-AE49-4AF4-8857-05773AA09E45}" srcOrd="1" destOrd="0" presId="urn:microsoft.com/office/officeart/2018/2/layout/IconVerticalSolidList"/>
    <dgm:cxn modelId="{196B4B7E-400E-4D79-8C55-EC2A74639FC3}" type="presParOf" srcId="{BC6BEC3F-31A8-463F-A23E-B3267538F809}" destId="{0CF730D8-6E03-4BBE-B8CC-1A3AF8EAC5C3}" srcOrd="2" destOrd="0" presId="urn:microsoft.com/office/officeart/2018/2/layout/IconVerticalSolidList"/>
    <dgm:cxn modelId="{ABCF8268-2AC8-4E89-A3CB-8740F0872AE1}" type="presParOf" srcId="{BC6BEC3F-31A8-463F-A23E-B3267538F809}" destId="{9C6AD03A-BD27-406F-938B-B12608C4CDDC}" srcOrd="3" destOrd="0" presId="urn:microsoft.com/office/officeart/2018/2/layout/IconVerticalSolidList"/>
    <dgm:cxn modelId="{692A2F6E-A99E-4707-AE5C-C256CC227670}" type="presParOf" srcId="{82D7F6F4-9436-4C54-9EA6-DEFB3421834D}" destId="{6298FCCC-51E2-41BE-9E80-0B009F9F23C6}" srcOrd="11" destOrd="0" presId="urn:microsoft.com/office/officeart/2018/2/layout/IconVerticalSolidList"/>
    <dgm:cxn modelId="{48252419-87BA-4BB8-8ECC-EF7D26226607}" type="presParOf" srcId="{82D7F6F4-9436-4C54-9EA6-DEFB3421834D}" destId="{10E65BC6-7108-4767-B1AC-BF60F0E7EF27}" srcOrd="12" destOrd="0" presId="urn:microsoft.com/office/officeart/2018/2/layout/IconVerticalSolidList"/>
    <dgm:cxn modelId="{7A00FC93-003D-4D87-B120-B714FA70A284}" type="presParOf" srcId="{10E65BC6-7108-4767-B1AC-BF60F0E7EF27}" destId="{29B9FE6A-ADC3-4688-8428-DB48EEF0186B}" srcOrd="0" destOrd="0" presId="urn:microsoft.com/office/officeart/2018/2/layout/IconVerticalSolidList"/>
    <dgm:cxn modelId="{4B8CF886-DDC6-4A90-9448-7369B31623AB}" type="presParOf" srcId="{10E65BC6-7108-4767-B1AC-BF60F0E7EF27}" destId="{B0CCE258-2463-414B-9A00-17436356FAF3}" srcOrd="1" destOrd="0" presId="urn:microsoft.com/office/officeart/2018/2/layout/IconVerticalSolidList"/>
    <dgm:cxn modelId="{164DC7F9-10AF-4A8B-BDE1-3232FCAAEE7F}" type="presParOf" srcId="{10E65BC6-7108-4767-B1AC-BF60F0E7EF27}" destId="{824945A8-5AF8-4F65-9499-6E7E52E8174D}" srcOrd="2" destOrd="0" presId="urn:microsoft.com/office/officeart/2018/2/layout/IconVerticalSolidList"/>
    <dgm:cxn modelId="{06B12ACA-F213-4693-A22B-DAD298EBA300}" type="presParOf" srcId="{10E65BC6-7108-4767-B1AC-BF60F0E7EF27}" destId="{82B4C68C-A25F-44F1-AF24-10E887C96947}" srcOrd="3" destOrd="0" presId="urn:microsoft.com/office/officeart/2018/2/layout/IconVerticalSolidList"/>
    <dgm:cxn modelId="{FD99BADC-C0F5-4D56-99EC-69932E111D89}" type="presParOf" srcId="{82D7F6F4-9436-4C54-9EA6-DEFB3421834D}" destId="{30F658F4-A5AD-49C0-B1C6-06730DAC10BA}" srcOrd="13" destOrd="0" presId="urn:microsoft.com/office/officeart/2018/2/layout/IconVerticalSolidList"/>
    <dgm:cxn modelId="{6A01456E-7CF8-4E74-B752-27C84F14FD6D}" type="presParOf" srcId="{82D7F6F4-9436-4C54-9EA6-DEFB3421834D}" destId="{06F69734-A16D-4567-AE69-F8B9BCC2321E}" srcOrd="14" destOrd="0" presId="urn:microsoft.com/office/officeart/2018/2/layout/IconVerticalSolidList"/>
    <dgm:cxn modelId="{C348061A-A159-42A1-822E-638C76DFA40F}" type="presParOf" srcId="{06F69734-A16D-4567-AE69-F8B9BCC2321E}" destId="{15D5B677-E235-4454-A804-F16A568DC8FC}" srcOrd="0" destOrd="0" presId="urn:microsoft.com/office/officeart/2018/2/layout/IconVerticalSolidList"/>
    <dgm:cxn modelId="{2B160B88-EB35-4344-A24F-2082460EFAD2}" type="presParOf" srcId="{06F69734-A16D-4567-AE69-F8B9BCC2321E}" destId="{338AAF4C-F2D0-47C3-97CB-3AC4DA1D0B32}" srcOrd="1" destOrd="0" presId="urn:microsoft.com/office/officeart/2018/2/layout/IconVerticalSolidList"/>
    <dgm:cxn modelId="{30A1AF25-6611-456D-B1C7-901945AE6C56}" type="presParOf" srcId="{06F69734-A16D-4567-AE69-F8B9BCC2321E}" destId="{3AE9BC35-4770-4CAF-A150-1C1DB244BF26}" srcOrd="2" destOrd="0" presId="urn:microsoft.com/office/officeart/2018/2/layout/IconVerticalSolidList"/>
    <dgm:cxn modelId="{667BFBB6-90F2-4123-BAB6-714C690E6F3E}" type="presParOf" srcId="{06F69734-A16D-4567-AE69-F8B9BCC2321E}" destId="{9AB4F433-F119-42D2-ADB9-5F5A107B74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20CA9-EF04-4E56-9DC9-6D3A46C45A62}">
      <dsp:nvSpPr>
        <dsp:cNvPr id="0" name=""/>
        <dsp:cNvSpPr/>
      </dsp:nvSpPr>
      <dsp:spPr>
        <a:xfrm>
          <a:off x="0" y="412"/>
          <a:ext cx="7737230" cy="34690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F1442-510E-4812-B5AA-65CE21F07978}">
      <dsp:nvSpPr>
        <dsp:cNvPr id="0" name=""/>
        <dsp:cNvSpPr/>
      </dsp:nvSpPr>
      <dsp:spPr>
        <a:xfrm>
          <a:off x="104938" y="78466"/>
          <a:ext cx="190798" cy="190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ACBE8-8626-4AB3-AE0F-25FC93B0C991}">
      <dsp:nvSpPr>
        <dsp:cNvPr id="0" name=""/>
        <dsp:cNvSpPr/>
      </dsp:nvSpPr>
      <dsp:spPr>
        <a:xfrm>
          <a:off x="400676" y="412"/>
          <a:ext cx="7336553" cy="34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14" tIns="36714" rIns="36714" bIns="367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Statement</a:t>
          </a:r>
        </a:p>
      </dsp:txBody>
      <dsp:txXfrm>
        <a:off x="400676" y="412"/>
        <a:ext cx="7336553" cy="346905"/>
      </dsp:txXfrm>
    </dsp:sp>
    <dsp:sp modelId="{492E744A-56BB-458E-8720-ACD2F477F94B}">
      <dsp:nvSpPr>
        <dsp:cNvPr id="0" name=""/>
        <dsp:cNvSpPr/>
      </dsp:nvSpPr>
      <dsp:spPr>
        <a:xfrm>
          <a:off x="0" y="434045"/>
          <a:ext cx="7737230" cy="34690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4C18A-03EA-42E5-87F3-341F702ABF7E}">
      <dsp:nvSpPr>
        <dsp:cNvPr id="0" name=""/>
        <dsp:cNvSpPr/>
      </dsp:nvSpPr>
      <dsp:spPr>
        <a:xfrm>
          <a:off x="104938" y="512098"/>
          <a:ext cx="190798" cy="190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E6D9D-4826-464E-8074-9BD84AB31062}">
      <dsp:nvSpPr>
        <dsp:cNvPr id="0" name=""/>
        <dsp:cNvSpPr/>
      </dsp:nvSpPr>
      <dsp:spPr>
        <a:xfrm>
          <a:off x="400676" y="434045"/>
          <a:ext cx="7336553" cy="34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14" tIns="36714" rIns="36714" bIns="367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objective</a:t>
          </a:r>
        </a:p>
      </dsp:txBody>
      <dsp:txXfrm>
        <a:off x="400676" y="434045"/>
        <a:ext cx="7336553" cy="346905"/>
      </dsp:txXfrm>
    </dsp:sp>
    <dsp:sp modelId="{188BB228-0D49-48B0-B734-2392F2C4C3F9}">
      <dsp:nvSpPr>
        <dsp:cNvPr id="0" name=""/>
        <dsp:cNvSpPr/>
      </dsp:nvSpPr>
      <dsp:spPr>
        <a:xfrm>
          <a:off x="0" y="867677"/>
          <a:ext cx="7737230" cy="34690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204C1-6E8D-498C-8D59-31B26B33E143}">
      <dsp:nvSpPr>
        <dsp:cNvPr id="0" name=""/>
        <dsp:cNvSpPr/>
      </dsp:nvSpPr>
      <dsp:spPr>
        <a:xfrm>
          <a:off x="104938" y="945731"/>
          <a:ext cx="190798" cy="190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EBD9-E3E6-455A-914F-289B6615DC9E}">
      <dsp:nvSpPr>
        <dsp:cNvPr id="0" name=""/>
        <dsp:cNvSpPr/>
      </dsp:nvSpPr>
      <dsp:spPr>
        <a:xfrm>
          <a:off x="400676" y="867677"/>
          <a:ext cx="7336553" cy="346905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14" tIns="36714" rIns="36714" bIns="367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Preprocessing</a:t>
          </a:r>
        </a:p>
      </dsp:txBody>
      <dsp:txXfrm>
        <a:off x="400676" y="867677"/>
        <a:ext cx="7336553" cy="346905"/>
      </dsp:txXfrm>
    </dsp:sp>
    <dsp:sp modelId="{8A30B3FA-8C0B-4D8C-BABA-F6BB4743D7DF}">
      <dsp:nvSpPr>
        <dsp:cNvPr id="0" name=""/>
        <dsp:cNvSpPr/>
      </dsp:nvSpPr>
      <dsp:spPr>
        <a:xfrm>
          <a:off x="0" y="1301309"/>
          <a:ext cx="7737230" cy="34690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E9C9A-1333-4A5B-8E65-2D8CC69EBC66}">
      <dsp:nvSpPr>
        <dsp:cNvPr id="0" name=""/>
        <dsp:cNvSpPr/>
      </dsp:nvSpPr>
      <dsp:spPr>
        <a:xfrm>
          <a:off x="104938" y="1379363"/>
          <a:ext cx="190798" cy="190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24DE-DE9E-434B-9718-0A441A1C991D}">
      <dsp:nvSpPr>
        <dsp:cNvPr id="0" name=""/>
        <dsp:cNvSpPr/>
      </dsp:nvSpPr>
      <dsp:spPr>
        <a:xfrm>
          <a:off x="400676" y="1301309"/>
          <a:ext cx="7336553" cy="34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14" tIns="36714" rIns="36714" bIns="367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Visualization</a:t>
          </a:r>
        </a:p>
      </dsp:txBody>
      <dsp:txXfrm>
        <a:off x="400676" y="1301309"/>
        <a:ext cx="7336553" cy="346905"/>
      </dsp:txXfrm>
    </dsp:sp>
    <dsp:sp modelId="{39185334-3F7F-4F47-9CBB-BC67B3D95DB1}">
      <dsp:nvSpPr>
        <dsp:cNvPr id="0" name=""/>
        <dsp:cNvSpPr/>
      </dsp:nvSpPr>
      <dsp:spPr>
        <a:xfrm>
          <a:off x="0" y="1734941"/>
          <a:ext cx="7737230" cy="34690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FA9C7-C18B-40B1-A434-14512B7C147D}">
      <dsp:nvSpPr>
        <dsp:cNvPr id="0" name=""/>
        <dsp:cNvSpPr/>
      </dsp:nvSpPr>
      <dsp:spPr>
        <a:xfrm>
          <a:off x="104938" y="1812995"/>
          <a:ext cx="190798" cy="1907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2F425-67B6-41E5-B7C2-718B779B79AD}">
      <dsp:nvSpPr>
        <dsp:cNvPr id="0" name=""/>
        <dsp:cNvSpPr/>
      </dsp:nvSpPr>
      <dsp:spPr>
        <a:xfrm>
          <a:off x="400676" y="1734941"/>
          <a:ext cx="7336553" cy="34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14" tIns="36714" rIns="36714" bIns="367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Building</a:t>
          </a:r>
        </a:p>
      </dsp:txBody>
      <dsp:txXfrm>
        <a:off x="400676" y="1734941"/>
        <a:ext cx="7336553" cy="346905"/>
      </dsp:txXfrm>
    </dsp:sp>
    <dsp:sp modelId="{2E053C14-F4E8-43F3-B064-5F0EDE29C803}">
      <dsp:nvSpPr>
        <dsp:cNvPr id="0" name=""/>
        <dsp:cNvSpPr/>
      </dsp:nvSpPr>
      <dsp:spPr>
        <a:xfrm>
          <a:off x="0" y="2168573"/>
          <a:ext cx="7737230" cy="34690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551C2-AE49-4AF4-8857-05773AA09E45}">
      <dsp:nvSpPr>
        <dsp:cNvPr id="0" name=""/>
        <dsp:cNvSpPr/>
      </dsp:nvSpPr>
      <dsp:spPr>
        <a:xfrm>
          <a:off x="104938" y="2246627"/>
          <a:ext cx="190798" cy="1907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AD03A-BD27-406F-938B-B12608C4CDDC}">
      <dsp:nvSpPr>
        <dsp:cNvPr id="0" name=""/>
        <dsp:cNvSpPr/>
      </dsp:nvSpPr>
      <dsp:spPr>
        <a:xfrm>
          <a:off x="400676" y="2168573"/>
          <a:ext cx="7336553" cy="34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14" tIns="36714" rIns="36714" bIns="367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400676" y="2168573"/>
        <a:ext cx="7336553" cy="346905"/>
      </dsp:txXfrm>
    </dsp:sp>
    <dsp:sp modelId="{29B9FE6A-ADC3-4688-8428-DB48EEF0186B}">
      <dsp:nvSpPr>
        <dsp:cNvPr id="0" name=""/>
        <dsp:cNvSpPr/>
      </dsp:nvSpPr>
      <dsp:spPr>
        <a:xfrm>
          <a:off x="0" y="2602206"/>
          <a:ext cx="7737230" cy="34690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CE258-2463-414B-9A00-17436356FAF3}">
      <dsp:nvSpPr>
        <dsp:cNvPr id="0" name=""/>
        <dsp:cNvSpPr/>
      </dsp:nvSpPr>
      <dsp:spPr>
        <a:xfrm>
          <a:off x="104938" y="2680259"/>
          <a:ext cx="190798" cy="19079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C68C-A25F-44F1-AF24-10E887C96947}">
      <dsp:nvSpPr>
        <dsp:cNvPr id="0" name=""/>
        <dsp:cNvSpPr/>
      </dsp:nvSpPr>
      <dsp:spPr>
        <a:xfrm>
          <a:off x="400676" y="2602206"/>
          <a:ext cx="7336553" cy="34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14" tIns="36714" rIns="36714" bIns="367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400676" y="2602206"/>
        <a:ext cx="7336553" cy="346905"/>
      </dsp:txXfrm>
    </dsp:sp>
    <dsp:sp modelId="{15D5B677-E235-4454-A804-F16A568DC8FC}">
      <dsp:nvSpPr>
        <dsp:cNvPr id="0" name=""/>
        <dsp:cNvSpPr/>
      </dsp:nvSpPr>
      <dsp:spPr>
        <a:xfrm>
          <a:off x="0" y="3035838"/>
          <a:ext cx="7737230" cy="34690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AAF4C-F2D0-47C3-97CB-3AC4DA1D0B32}">
      <dsp:nvSpPr>
        <dsp:cNvPr id="0" name=""/>
        <dsp:cNvSpPr/>
      </dsp:nvSpPr>
      <dsp:spPr>
        <a:xfrm>
          <a:off x="104938" y="3113892"/>
          <a:ext cx="190798" cy="19079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4F433-F119-42D2-ADB9-5F5A107B741A}">
      <dsp:nvSpPr>
        <dsp:cNvPr id="0" name=""/>
        <dsp:cNvSpPr/>
      </dsp:nvSpPr>
      <dsp:spPr>
        <a:xfrm>
          <a:off x="400676" y="3035838"/>
          <a:ext cx="7336553" cy="34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14" tIns="36714" rIns="36714" bIns="367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Challenges Faced and potential solutions</a:t>
          </a:r>
        </a:p>
      </dsp:txBody>
      <dsp:txXfrm>
        <a:off x="400676" y="3035838"/>
        <a:ext cx="7336553" cy="346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49149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80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205dce7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205dce7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02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504da04cf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504da04cf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97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83be7599c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83be7599c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22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39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5C0B68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35425" y="2392750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19000" y="4252656"/>
            <a:ext cx="53016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8925" y="1234400"/>
            <a:ext cx="5096100" cy="2685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720000" rIns="720000" bIns="7200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ed Hat Text"/>
              <a:buNone/>
              <a:defRPr sz="48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4159850" y="922225"/>
            <a:ext cx="2714400" cy="5760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205716" y="-1388009"/>
            <a:ext cx="2682046" cy="2685537"/>
            <a:chOff x="1188350" y="238125"/>
            <a:chExt cx="5204825" cy="5211600"/>
          </a:xfrm>
        </p:grpSpPr>
        <p:sp>
          <p:nvSpPr>
            <p:cNvPr id="14" name="Google Shape;14;p2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 flipH="1">
            <a:off x="-372591" y="2972824"/>
            <a:ext cx="5869091" cy="2564692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9"/>
          <p:cNvSpPr txBox="1">
            <a:spLocks noGrp="1"/>
          </p:cNvSpPr>
          <p:nvPr>
            <p:ph type="subTitle" idx="1"/>
          </p:nvPr>
        </p:nvSpPr>
        <p:spPr>
          <a:xfrm>
            <a:off x="725500" y="1893075"/>
            <a:ext cx="3672900" cy="19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999900" cy="6492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b="1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ark purple">
  <p:cSld name="CAPTION_ONLY_1">
    <p:bg>
      <p:bgPr>
        <a:solidFill>
          <a:srgbClr val="5C0B68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purple">
  <p:cSld name="CAPTION_ONLY_1_1">
    <p:bg>
      <p:bgPr>
        <a:solidFill>
          <a:schemeClr val="accen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5C0B68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2235425" y="2392750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5C0B68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1078925" y="1234400"/>
            <a:ext cx="5096100" cy="2685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720000" rIns="720000" bIns="7200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ed Hat Text"/>
              <a:buNone/>
              <a:defRPr sz="48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4797475" y="956275"/>
            <a:ext cx="572700" cy="572700"/>
          </a:xfrm>
          <a:prstGeom prst="ellipse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10800000">
            <a:off x="5557274" y="540011"/>
            <a:ext cx="1943905" cy="366530"/>
          </a:xfrm>
          <a:custGeom>
            <a:avLst/>
            <a:gdLst/>
            <a:ahLst/>
            <a:cxnLst/>
            <a:rect l="l" t="t" r="r" b="b"/>
            <a:pathLst>
              <a:path w="286184" h="53961" extrusionOk="0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7821900" y="-1352326"/>
            <a:ext cx="2912275" cy="2912275"/>
          </a:xfrm>
          <a:custGeom>
            <a:avLst/>
            <a:gdLst/>
            <a:ahLst/>
            <a:cxnLst/>
            <a:rect l="l" t="t" r="r" b="b"/>
            <a:pathLst>
              <a:path w="198824" h="198824" fill="none" extrusionOk="0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w="115600" cap="rnd" cmpd="sng">
            <a:solidFill>
              <a:srgbClr val="FFD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rot="10800000">
            <a:off x="-1778300" y="3966374"/>
            <a:ext cx="2912275" cy="2912275"/>
          </a:xfrm>
          <a:custGeom>
            <a:avLst/>
            <a:gdLst/>
            <a:ahLst/>
            <a:cxnLst/>
            <a:rect l="l" t="t" r="r" b="b"/>
            <a:pathLst>
              <a:path w="198824" h="198824" fill="none" extrusionOk="0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w="115600" cap="rnd" cmpd="sng">
            <a:solidFill>
              <a:srgbClr val="FFD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3240000" y="4251600"/>
            <a:ext cx="53016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2" hasCustomPrompt="1"/>
          </p:nvPr>
        </p:nvSpPr>
        <p:spPr>
          <a:xfrm>
            <a:off x="4786920" y="1008108"/>
            <a:ext cx="576000" cy="51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9312A6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725500" y="1893075"/>
            <a:ext cx="3672900" cy="19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-509006" y="-623507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999900" cy="6942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b="1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7141934" y="3650066"/>
            <a:ext cx="2682046" cy="2685537"/>
            <a:chOff x="1188350" y="238125"/>
            <a:chExt cx="5204825" cy="5211600"/>
          </a:xfrm>
        </p:grpSpPr>
        <p:sp>
          <p:nvSpPr>
            <p:cNvPr id="44" name="Google Shape;44;p5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ONLY_7">
    <p:bg>
      <p:bgPr>
        <a:solidFill>
          <a:srgbClr val="5C0B68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/>
          <p:nvPr/>
        </p:nvSpPr>
        <p:spPr>
          <a:xfrm rot="10800000">
            <a:off x="3079650" y="3045913"/>
            <a:ext cx="6836618" cy="2493016"/>
          </a:xfrm>
          <a:custGeom>
            <a:avLst/>
            <a:gdLst/>
            <a:ahLst/>
            <a:cxnLst/>
            <a:rect l="l" t="t" r="r" b="b"/>
            <a:pathLst>
              <a:path w="285573" h="104136" extrusionOk="0">
                <a:moveTo>
                  <a:pt x="0" y="0"/>
                </a:moveTo>
                <a:lnTo>
                  <a:pt x="0" y="104135"/>
                </a:lnTo>
                <a:cubicBezTo>
                  <a:pt x="10437" y="94202"/>
                  <a:pt x="16427" y="80622"/>
                  <a:pt x="23869" y="68287"/>
                </a:cubicBezTo>
                <a:cubicBezTo>
                  <a:pt x="31341" y="55863"/>
                  <a:pt x="41660" y="43706"/>
                  <a:pt x="55833" y="40563"/>
                </a:cubicBezTo>
                <a:cubicBezTo>
                  <a:pt x="58312" y="40010"/>
                  <a:pt x="60809" y="39756"/>
                  <a:pt x="63305" y="39756"/>
                </a:cubicBezTo>
                <a:cubicBezTo>
                  <a:pt x="73113" y="39756"/>
                  <a:pt x="82913" y="43665"/>
                  <a:pt x="91563" y="48628"/>
                </a:cubicBezTo>
                <a:cubicBezTo>
                  <a:pt x="102416" y="54855"/>
                  <a:pt x="112319" y="62802"/>
                  <a:pt x="123735" y="67842"/>
                </a:cubicBezTo>
                <a:cubicBezTo>
                  <a:pt x="133728" y="72230"/>
                  <a:pt x="144541" y="74177"/>
                  <a:pt x="155452" y="74177"/>
                </a:cubicBezTo>
                <a:cubicBezTo>
                  <a:pt x="166590" y="74177"/>
                  <a:pt x="177830" y="72148"/>
                  <a:pt x="188405" y="68613"/>
                </a:cubicBezTo>
                <a:cubicBezTo>
                  <a:pt x="209338" y="61615"/>
                  <a:pt x="227960" y="49162"/>
                  <a:pt x="245395" y="35671"/>
                </a:cubicBezTo>
                <a:cubicBezTo>
                  <a:pt x="254675" y="28465"/>
                  <a:pt x="263689" y="20934"/>
                  <a:pt x="272437" y="13076"/>
                </a:cubicBezTo>
                <a:cubicBezTo>
                  <a:pt x="277062" y="8984"/>
                  <a:pt x="281451" y="4596"/>
                  <a:pt x="285572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"/>
          </p:nvPr>
        </p:nvSpPr>
        <p:spPr>
          <a:xfrm>
            <a:off x="4693419" y="1389975"/>
            <a:ext cx="2011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2"/>
          </p:nvPr>
        </p:nvSpPr>
        <p:spPr>
          <a:xfrm>
            <a:off x="4693419" y="1812775"/>
            <a:ext cx="3749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3"/>
          </p:nvPr>
        </p:nvSpPr>
        <p:spPr>
          <a:xfrm>
            <a:off x="4693419" y="2499375"/>
            <a:ext cx="2011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4"/>
          </p:nvPr>
        </p:nvSpPr>
        <p:spPr>
          <a:xfrm>
            <a:off x="4693419" y="2922175"/>
            <a:ext cx="3749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5"/>
          </p:nvPr>
        </p:nvSpPr>
        <p:spPr>
          <a:xfrm>
            <a:off x="4693419" y="3608775"/>
            <a:ext cx="2011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6"/>
          </p:nvPr>
        </p:nvSpPr>
        <p:spPr>
          <a:xfrm>
            <a:off x="4693419" y="4031575"/>
            <a:ext cx="3749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3358800" y="540000"/>
            <a:ext cx="50652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7" hasCustomPrompt="1"/>
          </p:nvPr>
        </p:nvSpPr>
        <p:spPr>
          <a:xfrm>
            <a:off x="4160019" y="138997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8" hasCustomPrompt="1"/>
          </p:nvPr>
        </p:nvSpPr>
        <p:spPr>
          <a:xfrm>
            <a:off x="4160019" y="249937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9" hasCustomPrompt="1"/>
          </p:nvPr>
        </p:nvSpPr>
        <p:spPr>
          <a:xfrm>
            <a:off x="4160019" y="360877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6">
    <p:bg>
      <p:bgPr>
        <a:solidFill>
          <a:srgbClr val="5C0B68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/>
          <p:nvPr/>
        </p:nvSpPr>
        <p:spPr>
          <a:xfrm rot="10800000" flipH="1">
            <a:off x="2256669" y="-626094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563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1"/>
          </p:nvPr>
        </p:nvSpPr>
        <p:spPr>
          <a:xfrm>
            <a:off x="3670675" y="294723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subTitle" idx="2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subTitle" idx="3"/>
          </p:nvPr>
        </p:nvSpPr>
        <p:spPr>
          <a:xfrm>
            <a:off x="3670675" y="412908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subTitle" idx="4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5"/>
          </p:nvPr>
        </p:nvSpPr>
        <p:spPr>
          <a:xfrm>
            <a:off x="3670675" y="1765371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subTitle" idx="6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subTitle" idx="7"/>
          </p:nvPr>
        </p:nvSpPr>
        <p:spPr>
          <a:xfrm>
            <a:off x="6273000" y="1765371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subTitle" idx="8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subTitle" idx="9"/>
          </p:nvPr>
        </p:nvSpPr>
        <p:spPr>
          <a:xfrm>
            <a:off x="6273000" y="294723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subTitle" idx="13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subTitle" idx="14"/>
          </p:nvPr>
        </p:nvSpPr>
        <p:spPr>
          <a:xfrm>
            <a:off x="6273000" y="412908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5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848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subTitle" idx="1"/>
          </p:nvPr>
        </p:nvSpPr>
        <p:spPr>
          <a:xfrm>
            <a:off x="720000" y="1412450"/>
            <a:ext cx="7704000" cy="31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89" name="Google Shape;289;p26"/>
          <p:cNvSpPr/>
          <p:nvPr/>
        </p:nvSpPr>
        <p:spPr>
          <a:xfrm rot="10800000">
            <a:off x="6480099" y="540011"/>
            <a:ext cx="1943905" cy="366530"/>
          </a:xfrm>
          <a:custGeom>
            <a:avLst/>
            <a:gdLst/>
            <a:ahLst/>
            <a:cxnLst/>
            <a:rect l="l" t="t" r="r" b="b"/>
            <a:pathLst>
              <a:path w="286184" h="53961" extrusionOk="0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5C0B68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/>
          <p:nvPr/>
        </p:nvSpPr>
        <p:spPr>
          <a:xfrm>
            <a:off x="1636200" y="1019250"/>
            <a:ext cx="5871600" cy="3105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subTitle" idx="1"/>
          </p:nvPr>
        </p:nvSpPr>
        <p:spPr>
          <a:xfrm>
            <a:off x="5429975" y="3839725"/>
            <a:ext cx="2244900" cy="5625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/>
          </p:nvPr>
        </p:nvSpPr>
        <p:spPr>
          <a:xfrm>
            <a:off x="1900050" y="1180500"/>
            <a:ext cx="5343900" cy="27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4" name="Google Shape;294;p27"/>
          <p:cNvSpPr/>
          <p:nvPr/>
        </p:nvSpPr>
        <p:spPr>
          <a:xfrm rot="10800000">
            <a:off x="5249163" y="-320687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-358787" y="2583763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rgbClr val="5C0B68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/>
          <p:nvPr/>
        </p:nvSpPr>
        <p:spPr>
          <a:xfrm rot="10800000">
            <a:off x="5249163" y="-320687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-358787" y="2583763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/>
              <a:buChar char="●"/>
              <a:defRPr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0" r:id="rId6"/>
    <p:sldLayoutId id="2147483672" r:id="rId7"/>
    <p:sldLayoutId id="2147483673" r:id="rId8"/>
    <p:sldLayoutId id="2147483674" r:id="rId9"/>
    <p:sldLayoutId id="2147483675" r:id="rId10"/>
    <p:sldLayoutId id="2147483678" r:id="rId11"/>
    <p:sldLayoutId id="2147483679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ctrTitle"/>
          </p:nvPr>
        </p:nvSpPr>
        <p:spPr>
          <a:xfrm>
            <a:off x="205483" y="1228950"/>
            <a:ext cx="5300596" cy="2685600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720000" rIns="720000" bIns="720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Ecommerce Customer </a:t>
            </a:r>
            <a:endParaRPr dirty="0"/>
          </a:p>
        </p:txBody>
      </p:sp>
      <p:pic>
        <p:nvPicPr>
          <p:cNvPr id="2050" name="Picture 2" descr="The Top 5 Types Of Point Of Purchase Displa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38" y="1228949"/>
            <a:ext cx="4138117" cy="271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64818" y="85021"/>
            <a:ext cx="3999900" cy="649200"/>
          </a:xfrm>
        </p:spPr>
        <p:txBody>
          <a:bodyPr/>
          <a:lstStyle/>
          <a:p>
            <a:pPr algn="ctr"/>
            <a:r>
              <a:rPr lang="en-US" sz="2400" dirty="0"/>
              <a:t>Model Selection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565079" y="1571945"/>
            <a:ext cx="4356242" cy="2465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Subtitle 1"/>
          <p:cNvSpPr>
            <a:spLocks noGrp="1"/>
          </p:cNvSpPr>
          <p:nvPr>
            <p:ph type="subTitle" idx="1"/>
          </p:nvPr>
        </p:nvSpPr>
        <p:spPr>
          <a:xfrm>
            <a:off x="4986636" y="1117284"/>
            <a:ext cx="4157364" cy="2366145"/>
          </a:xfrm>
        </p:spPr>
        <p:txBody>
          <a:bodyPr/>
          <a:lstStyle/>
          <a:p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were evaluated using R-squared and RMSE as the primary metrics. While Lasso Regression and Ridge Regression showed strong performance during testing, Linear Regression offered a good balance of simplicity and accuracy, making it the best choice for deployment.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4CB9E-44D2-1F17-5765-8756B9179947}"/>
              </a:ext>
            </a:extLst>
          </p:cNvPr>
          <p:cNvSpPr/>
          <p:nvPr/>
        </p:nvSpPr>
        <p:spPr>
          <a:xfrm>
            <a:off x="65315" y="2992420"/>
            <a:ext cx="5109028" cy="1948013"/>
          </a:xfrm>
          <a:prstGeom prst="rect">
            <a:avLst/>
          </a:prstGeom>
          <a:solidFill>
            <a:schemeClr val="tx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B847A-A987-50FA-BAC6-C2BA4350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2" y="3029632"/>
            <a:ext cx="4587411" cy="1947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F9933-8FF4-6F95-1BD9-A31AA5CA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" y="1007742"/>
            <a:ext cx="5109028" cy="19477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349A6E4-468D-0CFB-2CB9-D5C3C5AF4487}"/>
              </a:ext>
            </a:extLst>
          </p:cNvPr>
          <p:cNvSpPr/>
          <p:nvPr/>
        </p:nvSpPr>
        <p:spPr>
          <a:xfrm>
            <a:off x="260685" y="1234211"/>
            <a:ext cx="4746744" cy="174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48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7"/>
          <p:cNvSpPr txBox="1">
            <a:spLocks noGrp="1"/>
          </p:cNvSpPr>
          <p:nvPr>
            <p:ph type="subTitle" idx="1"/>
          </p:nvPr>
        </p:nvSpPr>
        <p:spPr>
          <a:xfrm>
            <a:off x="5605118" y="3920102"/>
            <a:ext cx="2262600" cy="5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Concluded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683658" y="1017478"/>
            <a:ext cx="55505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effectively predicts 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 Amount Spent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customers using the provided features.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R² (Coefficient of Determination)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Demonstrates the model's strong explanatory power, indicating a high level of variance in the dependent variable is captured by the independent features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Shows the model's accuracy, with low MSE reflecting minimal prediction error between the predicted and actual values.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Linear Regression offers a balance between simplicity and predictive accuracy, making it suitable for deployment in forecasting customer spending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408102"/>
            <a:ext cx="3999900" cy="694200"/>
          </a:xfrm>
        </p:spPr>
        <p:txBody>
          <a:bodyPr/>
          <a:lstStyle/>
          <a:p>
            <a:r>
              <a:rPr lang="en-US" dirty="0"/>
              <a:t>Deployment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462"/>
            <a:ext cx="8676324" cy="1915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2543"/>
            <a:ext cx="8689268" cy="27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8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11" y="349321"/>
            <a:ext cx="4972691" cy="838379"/>
          </a:xfrm>
        </p:spPr>
        <p:txBody>
          <a:bodyPr/>
          <a:lstStyle/>
          <a:p>
            <a:r>
              <a:rPr lang="en-US" sz="1800" dirty="0"/>
              <a:t>Challenges Faced and Potential Solutions</a:t>
            </a:r>
            <a:br>
              <a:rPr lang="en-US" sz="1800" dirty="0"/>
            </a:b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1" y="2728272"/>
            <a:ext cx="5172454" cy="3453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dropped the outliers present in the dataset</a:t>
            </a:r>
            <a:r>
              <a:rPr lang="en-US" sz="1400" dirty="0"/>
              <a:t>.</a:t>
            </a:r>
            <a:endParaRPr lang="en-IN" sz="1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848095" y="2180393"/>
            <a:ext cx="7708076" cy="425342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that the outlier percentage is very small, is there a need to drop the outliers?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848095" y="3196205"/>
            <a:ext cx="5000714" cy="347400"/>
          </a:xfrm>
        </p:spPr>
        <p:txBody>
          <a:bodyPr/>
          <a:lstStyle/>
          <a:p>
            <a:r>
              <a:rPr lang="en-US" dirty="0"/>
              <a:t>Model Selection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>
          <a:xfrm>
            <a:off x="1320801" y="1787903"/>
            <a:ext cx="7235370" cy="347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Careful observation it was determined that the first three columns were unnecessary.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>
          <a:xfrm>
            <a:off x="848095" y="1287118"/>
            <a:ext cx="5645160" cy="425343"/>
          </a:xfrm>
        </p:spPr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delete the first three columns, or should Keep them ?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BA042F-14C1-07C6-8D0D-D10DB09F2462}"/>
              </a:ext>
            </a:extLst>
          </p:cNvPr>
          <p:cNvSpPr txBox="1">
            <a:spLocks/>
          </p:cNvSpPr>
          <p:nvPr/>
        </p:nvSpPr>
        <p:spPr>
          <a:xfrm>
            <a:off x="1258620" y="3432215"/>
            <a:ext cx="7145152" cy="98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/>
              <a:buNone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were evaluated using R-squared and RMSE as the primary metrics. While Lasso Regression and Ridge Regression showed strong performance during testing, Linear Regression offered a good balance of simplicity and accuracy, making it the best choice for deployment.</a:t>
            </a:r>
          </a:p>
          <a:p>
            <a:pPr marL="114300" indent="0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1502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21AFB39-93F0-4A0C-F2D6-75E25FF3B877}"/>
              </a:ext>
            </a:extLst>
          </p:cNvPr>
          <p:cNvSpPr txBox="1"/>
          <p:nvPr/>
        </p:nvSpPr>
        <p:spPr>
          <a:xfrm>
            <a:off x="381972" y="1591456"/>
            <a:ext cx="51697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 defTabSz="1097280">
              <a:buFontTx/>
              <a:buAutoNum type="arabicParenR"/>
              <a:defRPr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Jeeshan Ansari</a:t>
            </a:r>
          </a:p>
          <a:p>
            <a:pPr marL="411480" indent="-411480" defTabSz="1097280">
              <a:buFontTx/>
              <a:buAutoNum type="arabicParenR"/>
              <a:defRPr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Abhesh Roy</a:t>
            </a:r>
          </a:p>
          <a:p>
            <a:pPr marL="411480" indent="-411480" defTabSz="1097280">
              <a:buFontTx/>
              <a:buAutoNum type="arabicParenR"/>
              <a:defRPr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 Raheem</a:t>
            </a:r>
          </a:p>
          <a:p>
            <a:pPr marL="411480" indent="-411480" defTabSz="1097280">
              <a:buFontTx/>
              <a:buAutoNum type="arabicParenR"/>
              <a:defRPr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Vedansh Dixit</a:t>
            </a:r>
          </a:p>
          <a:p>
            <a:pPr marL="411480" indent="-411480" defTabSz="1097280">
              <a:buFontTx/>
              <a:buAutoNum type="arabicParenR"/>
              <a:defRPr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 Sharath Rao</a:t>
            </a:r>
          </a:p>
          <a:p>
            <a:pPr marL="411480" indent="-411480" defTabSz="1097280">
              <a:buFontTx/>
              <a:buAutoNum type="arabicParenR"/>
              <a:defRPr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Parmishetty Bharath</a:t>
            </a:r>
          </a:p>
          <a:p>
            <a:pPr marL="411480" indent="-411480" defTabSz="1097280">
              <a:buFontTx/>
              <a:buAutoNum type="arabicParenR"/>
              <a:defRPr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Gorantla Gopi Siva Koteswara Roa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8611A23-A238-83F1-7048-B28BE9A5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42" y="588808"/>
            <a:ext cx="2481943" cy="838379"/>
          </a:xfrm>
        </p:spPr>
        <p:txBody>
          <a:bodyPr/>
          <a:lstStyle/>
          <a:p>
            <a:r>
              <a:rPr lang="en-IN" sz="1800" dirty="0"/>
              <a:t>Group-6</a:t>
            </a:r>
          </a:p>
        </p:txBody>
      </p:sp>
    </p:spTree>
    <p:extLst>
      <p:ext uri="{BB962C8B-B14F-4D97-AF65-F5344CB8AC3E}">
        <p14:creationId xmlns:p14="http://schemas.microsoft.com/office/powerpoint/2010/main" val="387810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C586AEF-EB4E-74E0-20AE-CF6CFE101F4C}"/>
              </a:ext>
            </a:extLst>
          </p:cNvPr>
          <p:cNvSpPr txBox="1"/>
          <p:nvPr/>
        </p:nvSpPr>
        <p:spPr>
          <a:xfrm>
            <a:off x="2344057" y="2106712"/>
            <a:ext cx="46881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53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extBox 2">
            <a:extLst>
              <a:ext uri="{FF2B5EF4-FFF2-40B4-BE49-F238E27FC236}">
                <a16:creationId xmlns:a16="http://schemas.microsoft.com/office/drawing/2014/main" id="{E8075D14-C1C0-B730-7DDC-2D5FE51216C3}"/>
              </a:ext>
            </a:extLst>
          </p:cNvPr>
          <p:cNvGraphicFramePr/>
          <p:nvPr/>
        </p:nvGraphicFramePr>
        <p:xfrm>
          <a:off x="703385" y="1399859"/>
          <a:ext cx="7737230" cy="3383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Google Shape;356;p39">
            <a:extLst>
              <a:ext uri="{FF2B5EF4-FFF2-40B4-BE49-F238E27FC236}">
                <a16:creationId xmlns:a16="http://schemas.microsoft.com/office/drawing/2014/main" id="{66858DAA-F896-6EF5-E50B-E5F8B8C74F58}"/>
              </a:ext>
            </a:extLst>
          </p:cNvPr>
          <p:cNvSpPr txBox="1">
            <a:spLocks/>
          </p:cNvSpPr>
          <p:nvPr/>
        </p:nvSpPr>
        <p:spPr>
          <a:xfrm>
            <a:off x="1931385" y="438638"/>
            <a:ext cx="4951500" cy="647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2123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>
            <a:spLocks noGrp="1"/>
          </p:cNvSpPr>
          <p:nvPr>
            <p:ph type="subTitle" idx="1"/>
          </p:nvPr>
        </p:nvSpPr>
        <p:spPr>
          <a:xfrm>
            <a:off x="293314" y="1761410"/>
            <a:ext cx="5544456" cy="774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problem is to determine whether the ecommerce company should focus its efforts on improving the mobile app experience or the website, based on customer behavior and sales data.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4" name="Google Shape;424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780082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8BFAA-606C-121F-0709-EAB368848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71" y="1684539"/>
            <a:ext cx="2689372" cy="2134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3D9B9B-6802-001E-C38D-88DA590020D0}"/>
              </a:ext>
            </a:extLst>
          </p:cNvPr>
          <p:cNvSpPr txBox="1"/>
          <p:nvPr/>
        </p:nvSpPr>
        <p:spPr>
          <a:xfrm>
            <a:off x="5434058" y="1128566"/>
            <a:ext cx="1603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30"/>
              </a:spcBef>
            </a:pPr>
            <a:r>
              <a:rPr lang="en-IN" b="1" spc="-10" dirty="0">
                <a:solidFill>
                  <a:schemeClr val="tx1"/>
                </a:solidFill>
                <a:latin typeface="Roboto"/>
                <a:cs typeface="Roboto"/>
              </a:rPr>
              <a:t>APP</a:t>
            </a:r>
            <a:endParaRPr lang="en-IN" sz="140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F7AA1-3722-39BF-3891-ABA62A5DECCE}"/>
              </a:ext>
            </a:extLst>
          </p:cNvPr>
          <p:cNvSpPr txBox="1"/>
          <p:nvPr/>
        </p:nvSpPr>
        <p:spPr>
          <a:xfrm>
            <a:off x="7280059" y="1098776"/>
            <a:ext cx="1603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30"/>
              </a:spcBef>
            </a:pPr>
            <a:r>
              <a:rPr lang="en-IN" sz="1400" b="1" spc="-10" dirty="0">
                <a:solidFill>
                  <a:schemeClr val="tx1"/>
                </a:solidFill>
                <a:latin typeface="Roboto"/>
                <a:cs typeface="Roboto"/>
              </a:rPr>
              <a:t>Website</a:t>
            </a:r>
            <a:endParaRPr lang="en-IN" sz="1400" dirty="0">
              <a:solidFill>
                <a:schemeClr val="tx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195" y="523927"/>
            <a:ext cx="4384800" cy="647700"/>
          </a:xfrm>
        </p:spPr>
        <p:txBody>
          <a:bodyPr/>
          <a:lstStyle/>
          <a:p>
            <a:r>
              <a:rPr lang="en-US" dirty="0"/>
              <a:t>Business Objective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58" y="1550492"/>
            <a:ext cx="7647486" cy="9461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customer engagement metrics such as session length, app usage, website activity, and membership duration to identify the key drivers of annual income.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predictive model to forecast yearly customer spending, enabling data-driven strategies to enhance platform performance.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3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53157" y="1011286"/>
            <a:ext cx="4186106" cy="422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Dataset contains 500 rows and 8 col.</a:t>
            </a:r>
          </a:p>
          <a:p>
            <a:pPr marL="114300" indent="0"/>
            <a:endParaRPr lang="en-IN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1210715" y="2216997"/>
            <a:ext cx="4624756" cy="390145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/>
              <a:t>  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1276906" y="2805123"/>
            <a:ext cx="3749100" cy="428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null values</a:t>
            </a:r>
            <a:endParaRPr lang="en-IN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duplicates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3157" y="198422"/>
            <a:ext cx="5065200" cy="647700"/>
          </a:xfrm>
        </p:spPr>
        <p:txBody>
          <a:bodyPr/>
          <a:lstStyle/>
          <a:p>
            <a:pPr algn="ctr"/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9" name="Title 8"/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E1CC3A-21EF-0867-A91C-00DC7FBFF6BD}"/>
              </a:ext>
            </a:extLst>
          </p:cNvPr>
          <p:cNvSpPr txBox="1">
            <a:spLocks/>
          </p:cNvSpPr>
          <p:nvPr/>
        </p:nvSpPr>
        <p:spPr>
          <a:xfrm>
            <a:off x="942986" y="1358050"/>
            <a:ext cx="4624756" cy="3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○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■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●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○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■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●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○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■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There are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rows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features : 4 rows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feature : 1 row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unwanted features: Email, Address and Avatar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27DD5639-985B-E322-C23D-7079352421C6}"/>
              </a:ext>
            </a:extLst>
          </p:cNvPr>
          <p:cNvSpPr txBox="1">
            <a:spLocks/>
          </p:cNvSpPr>
          <p:nvPr/>
        </p:nvSpPr>
        <p:spPr>
          <a:xfrm>
            <a:off x="712696" y="2432739"/>
            <a:ext cx="4186106" cy="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Missing Values and duplicates.</a:t>
            </a:r>
          </a:p>
          <a:p>
            <a:pPr marL="114300" indent="0"/>
            <a:endParaRPr lang="en-IN" sz="1400" dirty="0"/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0412F31D-A1D1-6DD9-F41D-53DD1CF6DBA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5644" y="3327358"/>
            <a:ext cx="3730625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Outliers.</a:t>
            </a:r>
          </a:p>
          <a:p>
            <a:pPr marL="114300" indent="0"/>
            <a:r>
              <a:rPr lang="en-IN" sz="1400" dirty="0"/>
              <a:t>     </a:t>
            </a: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4AD7FC48-63C8-F18B-7001-001C2221DDEE}"/>
              </a:ext>
            </a:extLst>
          </p:cNvPr>
          <p:cNvSpPr txBox="1">
            <a:spLocks/>
          </p:cNvSpPr>
          <p:nvPr/>
        </p:nvSpPr>
        <p:spPr>
          <a:xfrm>
            <a:off x="1237053" y="3703514"/>
            <a:ext cx="3749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○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■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●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○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■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●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○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 Medium"/>
              <a:buChar char="■"/>
              <a:defRPr sz="1200" b="0" i="0" u="none" strike="noStrike" cap="none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Removed</a:t>
            </a:r>
            <a:endParaRPr lang="en-IN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ubtitle 1">
            <a:extLst>
              <a:ext uri="{FF2B5EF4-FFF2-40B4-BE49-F238E27FC236}">
                <a16:creationId xmlns:a16="http://schemas.microsoft.com/office/drawing/2014/main" id="{43C44D69-754C-791F-BD13-75F764CD538B}"/>
              </a:ext>
            </a:extLst>
          </p:cNvPr>
          <p:cNvSpPr txBox="1">
            <a:spLocks/>
          </p:cNvSpPr>
          <p:nvPr/>
        </p:nvSpPr>
        <p:spPr>
          <a:xfrm>
            <a:off x="725644" y="4128964"/>
            <a:ext cx="3730625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Standardizing the  data.</a:t>
            </a:r>
          </a:p>
          <a:p>
            <a:pPr marL="114300" indent="0"/>
            <a:r>
              <a:rPr lang="en-IN" sz="14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31422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1" y="936171"/>
            <a:ext cx="5068007" cy="4114584"/>
          </a:xfrm>
          <a:prstGeom prst="rect">
            <a:avLst/>
          </a:prstGeom>
        </p:spPr>
      </p:pic>
      <p:sp>
        <p:nvSpPr>
          <p:cNvPr id="472" name="Google Shape;472;p44"/>
          <p:cNvSpPr/>
          <p:nvPr/>
        </p:nvSpPr>
        <p:spPr>
          <a:xfrm>
            <a:off x="1335992" y="802097"/>
            <a:ext cx="3030279" cy="554989"/>
          </a:xfrm>
          <a:prstGeom prst="ellipse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title" idx="2"/>
          </p:nvPr>
        </p:nvSpPr>
        <p:spPr>
          <a:xfrm>
            <a:off x="1206544" y="787958"/>
            <a:ext cx="3115339" cy="6356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Correlation Matrix</a:t>
            </a:r>
            <a:endParaRPr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8808" y="802097"/>
            <a:ext cx="3704873" cy="1156450"/>
          </a:xfrm>
        </p:spPr>
        <p:txBody>
          <a:bodyPr/>
          <a:lstStyle/>
          <a:p>
            <a:pPr marL="114300" indent="0" algn="l"/>
            <a:r>
              <a:rPr lang="en-US" b="1" dirty="0">
                <a:solidFill>
                  <a:srgbClr val="FFC000"/>
                </a:solidFill>
              </a:rPr>
              <a:t>Key Insights</a:t>
            </a:r>
          </a:p>
          <a:p>
            <a:pPr marL="114300" indent="0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correlation between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Membership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(0.81)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Amount Spent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on 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(0.50).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356;p39">
            <a:extLst>
              <a:ext uri="{FF2B5EF4-FFF2-40B4-BE49-F238E27FC236}">
                <a16:creationId xmlns:a16="http://schemas.microsoft.com/office/drawing/2014/main" id="{6BB15613-A70A-03AF-88FA-82C888B8D1CD}"/>
              </a:ext>
            </a:extLst>
          </p:cNvPr>
          <p:cNvSpPr txBox="1">
            <a:spLocks/>
          </p:cNvSpPr>
          <p:nvPr/>
        </p:nvSpPr>
        <p:spPr>
          <a:xfrm>
            <a:off x="2851131" y="61195"/>
            <a:ext cx="2496457" cy="538626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2800" b="1" dirty="0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rPr>
              <a:t>Visualization</a:t>
            </a:r>
            <a:endParaRPr lang="en-IN" sz="2800" b="1" dirty="0">
              <a:solidFill>
                <a:schemeClr val="lt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3ACECB2-EA2E-C397-0033-5C1B093720C2}"/>
              </a:ext>
            </a:extLst>
          </p:cNvPr>
          <p:cNvSpPr/>
          <p:nvPr/>
        </p:nvSpPr>
        <p:spPr>
          <a:xfrm>
            <a:off x="305751" y="0"/>
            <a:ext cx="3492405" cy="6157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1" y="740229"/>
            <a:ext cx="5215609" cy="4325257"/>
          </a:xfrm>
          <a:prstGeom prst="rect">
            <a:avLst/>
          </a:prstGeom>
        </p:spPr>
      </p:pic>
      <p:sp>
        <p:nvSpPr>
          <p:cNvPr id="3" name="Google Shape;424;p41"/>
          <p:cNvSpPr txBox="1">
            <a:spLocks/>
          </p:cNvSpPr>
          <p:nvPr/>
        </p:nvSpPr>
        <p:spPr>
          <a:xfrm>
            <a:off x="454154" y="-31974"/>
            <a:ext cx="3492405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FFC000"/>
                </a:solidFill>
              </a:rPr>
              <a:t>Outliers detection</a:t>
            </a:r>
            <a:endParaRPr lang="en-IN" sz="4400" b="1" dirty="0">
              <a:solidFill>
                <a:srgbClr val="FFC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82404" y="869459"/>
            <a:ext cx="3543205" cy="10239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just"/>
            <a:endParaRPr lang="en-US" sz="1800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</a:endParaRPr>
          </a:p>
          <a:p>
            <a:pPr marL="4000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Times New Roman" panose="02020603050405020304" pitchFamily="18" charset="0"/>
                <a:ea typeface="Red Hat Text Medium"/>
                <a:cs typeface="Times New Roman" panose="02020603050405020304" pitchFamily="18" charset="0"/>
              </a:rPr>
              <a:t>Outliers are observed in "Length of Membership" and "Yearly Amount Spent," </a:t>
            </a:r>
            <a:r>
              <a:rPr lang="en-US" dirty="0">
                <a:solidFill>
                  <a:schemeClr val="lt1"/>
                </a:solidFill>
                <a:latin typeface="Times New Roman" panose="02020603050405020304" pitchFamily="18" charset="0"/>
                <a:ea typeface="Red Hat Text Medium"/>
                <a:cs typeface="Times New Roman" panose="02020603050405020304" pitchFamily="18" charset="0"/>
                <a:sym typeface="Red Hat Text Medium"/>
              </a:rPr>
              <a:t>indicating potential anomalies or unique customer segments.</a:t>
            </a:r>
          </a:p>
          <a:p>
            <a:pPr marL="4000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lt1"/>
              </a:solidFill>
              <a:latin typeface="Times New Roman" panose="02020603050405020304" pitchFamily="18" charset="0"/>
              <a:ea typeface="Red Hat Text Medium"/>
              <a:cs typeface="Times New Roman" panose="02020603050405020304" pitchFamily="18" charset="0"/>
              <a:sym typeface="Red Hat Text Medium"/>
            </a:endParaRPr>
          </a:p>
          <a:p>
            <a:pPr marL="4000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Times New Roman" panose="02020603050405020304" pitchFamily="18" charset="0"/>
                <a:ea typeface="Red Hat Text Medium"/>
                <a:cs typeface="Times New Roman" panose="02020603050405020304" pitchFamily="18" charset="0"/>
              </a:rPr>
              <a:t>Treating outliers through detailed analysis can help refine predictions and improve model performance</a:t>
            </a:r>
            <a:r>
              <a:rPr lang="en-US" dirty="0"/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5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2052025" y="190530"/>
            <a:ext cx="2714400" cy="576000"/>
          </a:xfrm>
        </p:spPr>
        <p:txBody>
          <a:bodyPr/>
          <a:lstStyle/>
          <a:p>
            <a:r>
              <a:rPr lang="en-US" sz="2800" dirty="0"/>
              <a:t>Scatterplot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941BE-2E25-BE66-6F9F-566C961F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0" y="985158"/>
            <a:ext cx="4840514" cy="3936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90609-7DA6-656D-5782-A0F022CAFE10}"/>
              </a:ext>
            </a:extLst>
          </p:cNvPr>
          <p:cNvSpPr txBox="1"/>
          <p:nvPr/>
        </p:nvSpPr>
        <p:spPr>
          <a:xfrm>
            <a:off x="4971144" y="1645663"/>
            <a:ext cx="38607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spending is most strongly influenced by the length of membership, showing a clear positive correlation. Time on the app and average session length also moderately impact spending, while time on the website has a weaker effect.</a:t>
            </a:r>
          </a:p>
        </p:txBody>
      </p:sp>
    </p:spTree>
    <p:extLst>
      <p:ext uri="{BB962C8B-B14F-4D97-AF65-F5344CB8AC3E}">
        <p14:creationId xmlns:p14="http://schemas.microsoft.com/office/powerpoint/2010/main" val="327582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95982" y="1613043"/>
            <a:ext cx="3708972" cy="2116476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Lmplot to show how data is scattered along the regression 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3317369" y="548495"/>
            <a:ext cx="2714400" cy="576000"/>
          </a:xfrm>
        </p:spPr>
        <p:txBody>
          <a:bodyPr/>
          <a:lstStyle/>
          <a:p>
            <a:pPr algn="ctr"/>
            <a:r>
              <a:rPr lang="en-US" sz="2800" dirty="0"/>
              <a:t>Lmplot</a:t>
            </a:r>
            <a:endParaRPr lang="en-IN" sz="2400" dirty="0"/>
          </a:p>
        </p:txBody>
      </p:sp>
      <p:sp>
        <p:nvSpPr>
          <p:cNvPr id="3" name="AutoShape 2" descr="data:image/png;base64,iVBORw0KGgoAAAANSUhEUgAAAekAAAHpCAYAAACmzsSXAAAAOXRFWHRTb2Z0d2FyZQBNYXRwbG90bGliIHZlcnNpb24zLjguNCwgaHR0cHM6Ly9tYXRwbG90bGliLm9yZy8fJSN1AAAACXBIWXMAAA9hAAAPYQGoP6dpAAD4KUlEQVR4nOydd5xcZb3/36dNL9vTE0hCCRBA4CIgTVFRvNeCV0WwXFHkWpALF7iiXkWl2MWKiIrtggp2f3aFIAYMCkKAQEgCpG52N7s7ZWfmzCnP749nZnZmd3Z3tk/C8369MObszDnPnNmc7/Ntn68mhBAoFAqFQqFoOvT5XoBCoVAoFIr6KCOtUCgUCkWTooy0QqFQKBRNijLSCoVCoVA0KcpIKxQKhULRpCgjrVAoFApFk6KMtEKhUCgUTcp+baSFEKTTaVSrt0KhUCgORPZrI53JZEgmk2QymfleikKhUCgUM85+baQVCoVCoTiQUUZaoVAoFIomZd6N9K5du3jTm95Ee3s7kUiEY489ln/84x/zvSyFQqFQKOYdcz4vPjAwwAte8AJe+MIX8pvf/Iauri62bt1KS0vLfC5LoVAoFIqmYF6N9Cc/+UmWLVvGrbfeWjl20EEHjfl627axbbvy93Q6PZvLUygUCoViXpnXcPcvfvELTjjhBF73utfR1dXF8573PG655ZYxX3/DDTeQTCYr/y1btmwOV6tQKBQKxdyizec86VAoBMDll1/O6173OjZs2MB//dd/cfPNN/OWt7xl1OvredLLli0jlUqRSCTmbN0KhUKhUMwF82qkA4EAJ5xwAuvXr68ce9/73scDDzzAfffdN+H70+k0yWRSGWmFQqFQHJDMa7h70aJFHHHEETXH1qxZw/bt2+dpRQqFQqFQNA/zaqRf8IIX8OSTT9Yc27x5MytWrJinFSkUCoVC0TzMq5G+7LLLuP/++7n++uvZsmULt912G1//+td5z3veM5/LUigUCoWiKZjXnDTAr371K66++mqeeuopDj74YC6//HIuuuiiht6rctIKhUKhOJCZdyM9HZSRVigUCsWBzLyKmSgUCoVCMRG+L3hsd5r+XJG2SIAjFyfQdW2+lzUnKCOtUCgUiqZl/ZY+blq3la09WRxPYBkaq7pivOuMVZyyumO+lzfrzPuADYVCoVAo6rF+Sx8f+OlGNu1JEw2adMWDRIMmm/Zk+MBPN7J+S998L3HWUUZaoVAoFE2H7wtuWreVrO2yMBEiZBnoukbIMliYCJK1PW5atxXf32/LqhpCGWmFQqFQNB2P7U6ztSdLaySAptXmnzVNoyVisbUny2O7D+xBS8pIKxQKhaLp6M8VcTxBwKhvpoKGjuML+nPFOV7Z3KKMtEKhUCiajrZIAMvQKHp+3Z/bno+la7RFAnO8srlFGWmFQqFQNB1HLk6wqivGQM5hpJyHEILBnMOqrhhHLj6wNTKUkVYoFApF06HrGu86YxWxoEF32ibvePi+IO94dKdtYkGDd52x6oDvl1ZGWqFQKBRNySmrO7j+NWtZsyhOznbpydrkbJc1i+Jc/5q1z4k+aSULqlAoFIqmRimOKRQKhULRpOi6xtqlyflexrygwt0KhUKhUDQpykgrFAqFQtGkKCOtUCgUCkWTooy0QqFQKBRNijLSCoVCoVA0KcpIKxQKhULRpCgjrVAoFApFk6KMtEKhUCgUTYoy0gqFQqFQNCnKSCsUCoVC0aQoI61QKBQKRZOitLsVCoVCoaiimQZ6KCOtUCgUCkWJ9Vv6uGndVrb2ZHE8gWVorOqK8a4zVs3LaEwV7lYoFAqFAmmgP/DTjWzakyYaNOmKB4kGTTbtyfCBn25k/Za+OV+TMtIKhUKheM7j+4Kb1m0la7ssTIQIWQa6rhGyDBYmgmRtj5vWbcX3xZyuSxlphUKhUDzneWx3mq09WVojATStNv+saRotEYutPVke252e03UpI61QKBSK5zz9uSKOJwgY9c1i0NBxfEF/rjin61KFYwqFQqGYFM1U/TxTtEUCWIZG0fMJ6caon9uej6VrtEUCc7ouZaQVCoVC0TDjVT+ftLJ9vzXeRy5OsKorxqY9GZZEfWKFIdKxFgCEEAzmHNYsinPk4sScrksTQsxtFnwGSafTJJNJUqkUicTc3jiFQqF4rlGufs7aLq2RAAFDp+j5DOQcDB264kH2ZYtN0bo0FdZv6eOaH/2dcF8PoXiEbNsCbM9nMOcQCxpc/5q1c/5ZVE5aoVAoZhnfF2zcmWLd5l427kzNeYXwTDBe9XMsaNCbsXmiO0MkaDRF69JUOKXT4hMntnJoe5i87dGTtcnZLmsWxefFQIMKdysUCsWsUM7b3rulj9891k1PurDfepgwdvWzEILeTAEEeL6gUPQJRYxS65JOd9rmpnVbOWlle3OHvnt7YWCA45a3cuzSFp7M+PQkO+Y9bK+MtEKhUMww5bzt47tTDOQcAIKmQVciSMDQKx7mfHlnU2Gs6uf+oSK5oo8AELAnXWAwX6QzHiIWNGtal9YuTc7L2sfF92HPHhgaqhzSdY01ixOsWdI5jwsrrWW+F6BQKBQHEuW87eO7U+SLPpoGpq7heD57Bgu4vphXcYypUl39XCZru/RkbKo/ga5B3vHZNZAna7vz1rrUEK4LO3bUGOhmQxlphUKhmCGq87Yt4QCO72PqOoauYxoavhD0ZmzQmDdxjPEYL3dern4eyDkIISph7uraY10DQ9ewdA2v9POC681L69KE2DZs3y7/bGJUuFuhUChmiOq8reP5CAHl9K2GhqGD7XoUij5BUyfVRB7mRIMldF3jXWes4gM/3Uh32iZk6diOj65r+J5AAKauo6GBBqYOtuuzL1tk7dLktFqXZrwvO5uF7m4Z6m5ylJFWKBQHNHMpvFGdty0baAGUr6ZpIHxwfR88msbDHKu1amTu/JTVHVz/mrXctG4rj+1K4QqBAYQsHccT+EKglT+3ELi+IGjqvOuMVVO+5zM+lWpgQBaJ7ScoI61QKA5Y5nrsYI1qlaUTNHXyjo+lS/3nsuE2NG3exDFGMrK1qly5HdLrV2efsrqDk1a28/N/7uba//c4kYBBMmIxZHv0Zmxs10P4AHKzcslZh0z5Xje6eWiYnh4YHGzstY8/DqYJCxZMae0zhcpJKxSKA5L5GDtYnbcF6IyHMDQNxxd4wsf1ZI46VZDiGNPxMGeKqQyW0HWNVx27mCMWJ8g7PgiIBU0O6oiwoi3KkpYQsZDFvxzUxvknLp/SumZ0KpXvw65djRvon/8cXvlKOO88WVw2jygjrVAoDjjma+xgOW8bCxp0p20MXWNRMkTA0HE9ea1IwGDNokTTtF9NdbDEyM+ad0oetAZDRZ+WsMW7z5z6JmTGplI5TuMV3MUifPzjcNVVUCjA3XfDBz4wpfXPFCrcrVAoDjgm84Cf6d7d6rzt1p4sji9oCZssSMY5+8gFnLq6s6k0raczWGLkZ035AkvXWLMoPu2UQiObhwkL7woF6UF73sQX3LsXLr0UHnpo+FhbG5x11iRXPrMoI61QKA44ZuQBPw3Kedv9YdhE9WCJhQl9lJrYRLnz2fqs055KlcnICu5GxlNs2ACXXQZ9VSmQtWvhF7+Agw6a2geYIZSRVigUBxyTecDPVvW3rmvNqbA1gpGtVS0Ri6Ch1wyWmCh3PhufdVqbh/7+WoM7FkLArbfCZz5T420PnvNKnrjsQ0TNVo70xbxurpSRVigUBxyNPuBT+SJvvXXDnFV/NyuzGbaeKlPaPAghw9bpBgRisln44Afht7+tHPItix+f8zbuXHUKmd9vZfCB9Lz/PqhRlQqF4oBkuH3Hq/uAv+D5y/m/v22vO3ZxvsYSzjdz2VPeKDVtdKXNQ13D6Xmwezfk8xOfdOtWuOQS+WcJu2sh1730Yh5tX0EibOGHIuyJt8/774My0gqF4oBlrAf8xaev5OZ7trFpT7qmNxikp92dtlmzKM533nbivBspRQObh2JRFog5zsQn+93v4P3vh1yuckicfArXnHkhG3M6HbEgmgaFQJj+ls55/31Q4W6FQnHAMlZR03xWfysmz7g571xOTrGaqILbdeFzn4NvfrP2+MUXs/kNF/LErzaRCBuM+HWY998HZaQVCsUBTb0H/HxXfzdjWHm/JJWSKmITBYT37ZPV23/72/CxWAw++Ul48YtJPd2P6wksfX5+H8ZDGWmFQvGcY9rtPdNgrqVKD1h6e6UO90Q8/DC8732yHavMIYfAl74EBx8MQDJsYRoaju8TrGOoZ/P3YSKU4phCoXjOMXLsYjXl6u9VXbEZ19WeD6nSA46yxOdEBloIuP12uOCCWgP9r/8KP/pRxUADHNIVY3lbhHTeHeWUz+bvQyMoI61QKJ5z1JO09H1B3vHoTtuzoqs9U1Kl4818PuBx3cYkPvN5WRx2zTXDxWSmKVuuPvMZiERqXq7rGm88cTmRgE5ftkjB9RGz/PvQKKq6W6FQPGdpuL1nBti4M8XF3/s70aBJyBodYs87Hjnb5eY3nzBmcdJzOlTeqMTnjh2yvWrTpuFjnZ1w441wwgnjvvXBZwe4fcN2tvfnyJhBBls65/3+qpy0QqF4zjKX8p3TLVab8bGN+xPptBQpmcinXLcOrriiVszk+OOlge7qmvAyx61o5dhlLWxOu+yNtdGWiMx7UZ8y0gqF4jnNXMl3TqdYbbIznw8oGikQ8334ylfgy1+uPf7Wt8KVV4JlNXw5vbODww9v5/ApLHU2UEZaoVAo5oDpaFE/J/u6fV/2P0+Ufx4clIb4nnuGj4XDcN118IpXNH4904RFi+R7mwhVOKZQKBRzwHSK1aY683m/xXFg+/aJDfTjj8NrX1troA86SFZvT8ZAx+PyfU1moEEZaYVCoZgzyoMs1iyKk7NderI2OdtlzaL4uDnl6lB5Peazj3fGyeelgS5OsOH46U/hvPNg587hY2edBXfeCYce2ti1NA0WLJAe9BhCJvONCncrFArFHFJdrNY3ZDM45NAasYiHLPwxxiJOd+bzfkMjCmLFogxl/+AHw8d0XSqKveMdjRvbYFAa50Bzb2yUkVYoFIo5Rtc1MgWHb937dEPtVDMx87np6emR+eXx2LNHqoc98sjwsdZWqcl9yimNX6ulRbZljRTqbkJUn7RCoWgqngu61mO1U000FnEu+7rnDN+XIyarplLV5b77pLdcXem9di188YuweHFj1zIMGd6Oxaa+3jlGedIKhaJpeC6IdUynnWou+7rnhGJRGujx8s9CwDe+Ib1lvyon/4Y3wIc+1Hi4OhyW4W1z/zJ7+9dqFQrFActzRaxjuu1Uc9XXPes0MmIym4Wrr4bf/374WCAg5T5f+9rGr9XeLv/bD1FGWqFQjGKuQ84HsljHyHu5L2vP65jMpmBwUIqUjJdt3bIF3vMeeOaZ4WNLlsjpVUce2dh1TBMWLhyl1b0/oYy0QqGoYT5CzgeqWEe9e9mVCOELMS9jMucdIaRxnqhA7Ne/lsMwqvPUp54qh2O0tjZ2rUhEhreN0fd4f0IZaYVCUWG+Qs7T1bVuRsa6lzv6cwwVXVzfZ1lrZNbbqZqmEM/zZHh7vAIxx4HPfhZuvbX2+LveJYdmNGJwNU2GttvaprfeJkEZaYVCAcxPyLlsQJ7pHUIgsF2PcGD0Y2l/8y7Hu5eLkiG29+exXY/udIFk2EIIOQUrX/RIhs0Za6dqmkK8YlFOsCqPjaxHb6+s3n7ggeFj8Th8+tP4Z5zJUz1ZUnmHZNjikK5Y/fvTpNKe00EZaYVCAcx9yHmkAckUXFJ5hyUtYeKh4YEI+6NYx0T3sisRZGDIJhm22NGfxy1VLVuGzrK2mTEwTVOINzQkPWi/vloaAP/4B1x6qTTUZQ47DL70JR4kwe0/foTt/TlcT2AaGsvbIrzxxOUct6Iq9B2Lyfaq/Ty8PZLm1EFTKBRzzlzqQ5cNyKY9aaJBk654kI5YEM8XbO/PsW/IxvN8BnJFtvfnsQyNi09fud8UjTVyL10fMrZLJGCwMBHioPYoy9rC7EnZfOCnG1m/pW/K1x/pyYcsA13XCFkGCxNBsrbHTeu24vuzLJMxMCA96LEMtBDwve/BW95Sa6Bf+Ur44Q95kASf+8OTbO3NEg4YtEUDhAMGW3uH+NwfnuTBZwdkeLurS/ZKH2AGGpQnrVAoSkxnlOJkGCsU3BaV1981mKc3bdOTLiCEbDmyDI2b79mGrmn7RRvWRPey4MrQtga0RwN4QqBrGiFLZ2HCmHZqYTpRkRnJYQshFcRSqbFfk8vBhz8Mv/zl8DHLki1X55+PL+D2DZvJFT06YsGKOFhQ1+mIBejLFvn+P3Zz7AuORo8cOOHtkSgjrVAogLnThx7PgMRDFl1xnz2pAmFLek7xkInjif2qX3qie7kvW0QgJ2A9058DAboGQcugMx6cdmphqoV4M5LD9jwpUJLPj/2aZ5+F974XNm8ePtbVJdXDnvc8AJ7am2F7f45E2Bql3qlpYLQk+JsX47H+ImsPYCM9r+Hua665Bk3Tav5buHDhfC5JoXjOMp1RipNhPAMikJsBAXTEgrREAhi6Pvdh2gbxfcHGnSnWbe5l485UZV0T3UvX93E8ge36eL7AFwJPCHJFj10DeRzPn1ZqYSpTs+qlIKJBs7I5aij8XizKCVbjGeg//1kKkVQb6BNPlFOtSgYaYCBXJF/0cFyfguNXWqqFpjMQbyfX2kkRbb+q+J8K8+5JH3nkkfzxj3+s/N04AHMKCsX+QnmUYtmbSpX0odcsis9YRfB4oeBC0cd2PQxNwxphxJutX3oir3Ose7kwEeSJbrtynvKWxxegIXB96EnbtEasKacWJhsVmZHK/lxOetBj5Z89TwqR3HRT7fELL4T//u8auc4Hnx3gu+ufYajoMlT00DUImBqxZJxCZxdDnk4uVwQBLWGLA5l5N9KmaSrvWaFoImZbH3o8A+J4Hp4PkYBOyBrtaTfSLz0XfcGNVk6PvJctYYuP/OJRPF8aZ1H6T9NAE6W/C4HteHQlpp5amOzUrGlX9k80YnJgAK64Au69d/hYJALXXw8vf3nNSx98doDP/eFJckWvcl81TWOvGeVJP4a5r4Dr+Xi+rIb/9O+e4N1nrm76FMhUmXcj/dRTT7F48WKCwSDPf/7zuf7661m5cmXd19q2jW0P70DT6fRcLVOheE4xm/rQ4xmQVMFF16VRGGksYOLitbnoC56s11l9LzfuTLGjP4+uyfvgeqJkmEdcRIOzj1w4rc3FZKIi0xKT6e2tnUw1kkcfleMld+0aPnbwwfCVr8CqVTUv9X3B7Ru2V4rF8o7H7ozD7mgLBSuI64Pr+OiAZWh0xgM80Z3db2oVpsK8GunnP//5fPe73+XQQw9l7969XHvttZxyyik89thjtNcRQ7/hhhv46Ec/Og8rVSgUM8lYBuSoxUlS+SJ7UjZCiEkVr81VX/B0vM7+XBFfCDQNdE1Wrbu+zLdW2+lowODUGVhro1GRKVX2+77sfx4aGnsBd9wBH/tY7ZSrl74Ubrih7rjIp3qyNcVieiwG7QkYcvFst/K6oKWzMBkmFjQRQuzX2u4TMa9G+uVVYY61a9dy8skns2rVKr7zne9w+eWXj3r91VdfXXM8nU6zbNmyOVmrQqGYWcYyIPdv29dwmLbMXKillcPo6zb3kHc8WiL1c6HjeZ1tkQBhy6Dg+Diej2loBDS94k37+HgerOqaOeGWRqIik67sdxzpGY81YtK24dpr4Uc/ql6IDHlfeCGjyrVLpPIOriewDJ1UrJWhSJwIsMAweHafhywt1OiKh4gFpflqtlqFmWbew93VRKNR1q5dy1NPPVX358FgkGAwOMerUigUs0U9AzKV4rXZVkurDqPnih6ZgkPB8VmYHDYWZcYLyZeN4SM7B3E9cD2BoWtomjSGnie9xCteeuiceoSTymFPNGJy1y4Z3n700eFjbW3w+c/DSSeNu45k2ALLZFe8A6NqcpVXVTUvBKOKCvdHbfdGaSojbds2mzZt4rTTTpvvpSgUinlkssVrszmgY2QYvSVs8Yzrk3c8dvbnWNoWqRjqiULy1cYQihRdgeN5lXB30NL575ccyqmHdE56ndOloc3RwECtMthI/vpXuPzy2ilXxxwj+58bKBA+ZNUioocWeXbvEAur0h2mrgNyExMOGKOKCvc3bffJMK9G+oorruDf/u3fWL58OT09PVx77bWk02ne+ta3zueyFApFEzCZ4rXZUksbK4y+IBli10AOxxN0pwoc3BGh6IlxQ/JlRhrDvKOjaxrL2iJc8dL5MdDVa6u7OdKA7m4Yq1jX9+HrX4cvfKG2Bev886WCWGCC+67r0NWFnkjwny8MjPLo0aTB9oUoqY/N7uSwZmJejfTOnTt54xvfSF9fH52dnZx00kncf//9rFixYj6XpVAo9jNmSy1trDB6LGiypDVCd6pA0fUqCmmN9pPPdpvbdBi1OXJd2f9cKNR/QyYD//M/8Kc/DR8LBmXB2KtfPfEFg0E5uapkyMfy6A9fGKcnY5O1PUxDb6hW4UBAE2KsxrbmJ51Ok0wmSaVSJBIH3g5KoVA0znBY2qubU51Kdfe6zb1c8aOH6YoH6xoAz/PZnS7wjlMP5oxDu5rG0M4YhYI00K5b/+dPPinnPD/77PCxZcukaMmaNROfv6UFOjvrFpLV63e/f9u+4Ra7kvGel9Gbc0hT5aQVCsWBz2yJjcyGWtpEYfSiL4hYBmcc2nXAVRWTycgQ91h+3K9+BR/6UK0E6Jlnwqc+BckJ7oVhyLGSddqwyoxVVNisEYjZQhlpheI5wlwocU3EbIuNzPRDfK6GjjQdfX3Q31//Z44Dn/ykHDFZRtPkwIx3v1vml8cjHJbhbXNq5mc2hXaaERXuViieA8yFElcja6gnNjIwjXD0XDAbYfSmxfel95zN1v95Tw9ceik8+ODwsWQSPv1pOOOMic/f3i7/UzTMvE7BUigUs8+MTDeaJiOrpEOWga5rTTvdqppyGH3Nojg526Una5OzXdYsih9YBtpxYMeOsQ303/8O555ba6CPOAJ+/OOJDbRpyly1MtCTRoW7FYoDmLlQ4mqEicRGkmGTTXvSfO++ZzluRWvT5RnHCqOD1ONutvzopFMb+bwsEKsnUCIEfOc7Mtdc/fNzz4WPfARCofEXE4vJ/LOacDgllJFWKA5QfF/w83/u5rFdKaLB0f/U50JOsREpzazt0pMukHc8PvfHzUQDRlNW7I7MhTZDCqEek17XeBOshoZkcdivfz18zLLksTe8oVKV7fuCp3qypPIOybDFIV0xdEP2Pk9YRKYYF5WTVigOQMoP6sdL3pSpaQQtnc54rYyl7wt6sjafed0xnHHozIholA3zvVt6+d1je9mbypN3fDIFh4Bp1EhpZm2XXQN5PN9H02B5WxRD1/ajPHVz5dcntS4hpHpYtTpYNU8/LdurqmWaFy6U6mHHHFM59OCzA9y+YTvb+3O4nsA0NBZ3JXj9v57IyUcumb0P+xxBedIKxQFG9YM6EjBI5QEN8o7ProE8S1rDFSM503KK1ZuDwVwRAYRMg85YgOIIKc1owKA3U8ATPgKpx6xppQlHiWDTTjZqlhTCtNYlShOscrn6J/vjH+Gqq2onXJ10ktTfbmurHKqe/ZwIW1i6zmAgzF+KMR769WauDwabcpO1P6EKxxSKA4iRD+pkxCJkmQgBpg6eEPRmCgghKi1Eq7piM9JCVF2glivK3KVpaNiez560LR/ihobrSynNoaJLvujj+eALcFzB9v4cz/TlGCp6NaH4ZmIywzyacV2PP9MH27fXN9CuC5/9LLznPbUG+p3vhG9+s8ZAj5z9bFkWg60dFNo6WZgMNXUx4P6E8qQVigOIeg/qzniwFFIW6BrYjs9gXk5xmik5xerNQTJkkco7mIbUpNZ1geMLsrbD4pYwe9N2RUrTK2XbLEPDKE04KjgeuwbyLGoJ4UxzstFEBVRT6R2fzWEe06GRddmFHENbt8GK1jon6JfDMe67b/hYNIp/wyd46piTSe1ID+ebda1m9rMTCNKfaMc3nhvjI+cSZaQVigOIeg9qqTMdpjdjU3BcfAE52+XIJckZK3Kq3hw4no8QoJWWoGkapg6262PqOge3R9idKhCyDPa6BWmgSy/WNNAMOcKxJ23TGrGmHIofWUBl6rAgGebsIxdw6upOUvkiN9+zbdKFX7M1zGO6TLQuK5NicbafluDi0W9+5BGZf+7uHj62ejWPfeB6vr0btv/80Uq+eXlbhDeeuBzXF7ieoBBvYSjeMuqUB/L4yLlEGWmF4gBirAd1LGgSDRqkcg65oseHXnEErzpWPqyn20Lk+4IHnx1gqOgRsoyq+cjDkswa8u+u74OmYxk6jucRNg1sz0fXh8cSamjomsB2PboSU1PzGllAVXR9ejM2ezODbNw5yE13b6Xo+QQMnQWJUKXAqtw7Pl7h17AKWZpkyMITAlPXCQV0EMybCtmY6mhCkEz3k+sbYHlnlEO6qqQ4hYAf/Qg+/nHZJ13mnHP458VX8Jl7d9Tkmx3fZ2vvEJ/7w5O89qSV7GvrwgpFqdeEdSCPj5xLlJFWKA4gxpOxRMjisSMWJ3jVsYtrhxVMsYWo7K1u2pMmU3AYsh1CloGpazieQDOk0RVIg21oGoM5hwWJIHtTBTrjQfakCji+9HQ1ucxKGPzsIxdOadNQnZcfKg6H1k1Dw/UEWdtFCPla1xeELK3hwi9d1zj9kA42PL2PfdkiWumzWYZO0NJpjQTmZSJT9azq8pjHsCaIDvSSSw8RCei88cTlw+sqFOCjH4Wf/GT4JIYBV12F/+a38H8/2VjJN5d/jYK6TkcswLOOwU/6DJYubuOJ7uxzSzJ1jlGFYwrFAUT5QR0LGnSnbfKOh+8L8o5Hd9qu5KDv37Zv2ipk1YViLWGLsGUgBOSLHo4njazrCTzfx/VlqHswL1uB3njicgKmTsDUWdIaJmzp+EIaTF8IAoZBa8Ti1CmE4qtD70CpglwO2zA0HUPX8AUYOniCSiEdNFb4tX5LH9+492ncUkGUjzxPwfXJFT0ueP7yKaUQfF+wcWeKdZt72bgzNamCq/J7HV/wjtNWcvjCGMWhPPrOHYihHKs6o1z+ksM4rpyL3rED3vjGWgPd0SFFS/7jP3iqd6iSb67Z52k6g4l2vAUL2bovx8uOWjTh71ozVebvjyhPWqE4wJhoGtRJK9t5660bptVCVK/dpysRkgVqwscXAkPT0HUNx/MBiAR0jlicqKzhd491lzz+INH2KAVHGnND0xjMOxyxODElL6w6L19w/FIuXKsJp4NA1+Qx2/UpOD7hgEwPjJdL9X3BDb/ZRG/Glt6zqYGQ1elCCDxf8IuHd/P2U1dOyjhNRxil3nvXJAwuPzzM4sQhNcVeANxzD1xxhRQxKfO858EXviCVwYBU3sH1BFbVsAzHDNKfbMczTIK+IOULlrVFZnzymKIWZaQVigOQ8aZBbdyZariFaKyq3HpV5LGgSVs0QG+mgC/AFwJdCKIBk1ccvZALnn9QTc57ODRbIGwZlTx21nGJh8wpe2HVeXnX92ty4wACUfpThhIruXKkkR4vl7pxV4onu7NogKWXQryafKcQAsfzebI7y8ZdKY5Z1tLQescSIGkkP17vvYFMioGn+rjzWZ3LX3IYhy2Myxf7Ptx0k5z1XK1h9eY3y57owPDnTYYtTEPD8X2Cuk42HCcda6ncyOp7tHZp8jk3PnIuUUZaoThAGWuk30y0ENU7R9Z26R+S7zF16V22RQMIAfdv6+eVxyypeXCfsrqDC56/nK/cvZXdg3mZtwbiYWvSIePqVqqWsMXKzihPdGdJhkxp/Cnnu0Up1C3bvXxNoGlgljzGernU6nP/dUufDN0bWt0NjmFouJ7PQzsGGzLS0xFGGfVeoCUzQMTOImIB+rJFbt+wnWOXtaBn0tIQ33338AnCYVkw9m//Nmpdh3TFWN4WYfO+PGZbF8VQpPKzevfouTY+ci5RRlqhaGJmYwb0yApwgaBQHM4bo4kJq3LrnaM3Y+MLgWXq0nsVgpZwgJBV39is39LH//1tO4YGi1vC6JqGLwS5osf//W07Ry5OTmiofV9w24bt3L5hOz1pG5A91+2xAIYOg3kHU9cpeh6GVspFaxpt0QD7sjaOKwhZBgFDI+94lfGTZS9+ZCi56Pr4AjxPgC4NvHSmy5XU8g+twXTyZIRRRhrB6vcawqct1UfAsUvvhXjYZHt/ju3rH+Sga/5H5qFLFBYvZc+1n2HFycfWLUzSdY03nH4Y//PXHlI2tBjeqBGdKt88NygjrVA0KbM1wKG6AjwW9OnLFrFdrxQBla1Qhy8cvyp3ZBW5zP16GLp0W11fELZ0QpZe19hUe4GLkuEaA5UMi4by4uu39HHDbzbx+J4Mvi8wdAiaBi2RAHtSNoYOi1tC7B7MY+c8XCEImgZdiSCWoZN3XGzXJxLQ6R0qjsql1gsl780UAFko5nl+pbJbCreA5wssQ+fY5S0NfRfTiWqU3xsRLp0D+zA8F4EUq/F8H13TeMGjf2X5l78DxeH3/33lsXzhpRdRfLTA8t2P8MYTlw8XlFH6QB0dnHBoKx9f1KfyzfOMMtIKRRMynTzlRJQrwC/70T/Z3p9DQ4Z/NV1OIvSFoCdjc/+2fWNeY2S7T8DQ8H3ZcuX60lvtjA+Hb0cam+l4kOX7c/VPHmF3qgBCEDA1QBaB9WZsFrdIWcpkOMC1r17L+q37+O2je9g1mGcw52AZGmuXJPnPM1aRDAdGRSrqhaGztksq54xai5Q09Utrh0MXxFi7pH7od2RkpKUklToVYZS2SICEW6BlXwrD0MgVPfqHihRdH8N1edd9P+RVj68bvjYat57wSn58wjm0xkKETb3S81yp/A4E5BCN0vjJ8WobFHODMtIKRZMxFwMcTlrZTlc8WMkh+0LmbMMBg45YsKK7PN41qqvIn9iTQSBrk8J1pm2NNDbT8SDL9yeVlwazLD8Kw2plfdkiC5NBtvVm0TWNY5Ym+euWPjQKgCiFpzV0rX4udeQmQpQ0z33A0jUcf7j4rPynhpRgvfrla+res3qRkZWdMdpj0vOfbK/xkSGX46w8WwcdvIBOT9rGF7AgN8AH/3AzR+zdVnltOhjluhe9nYdWHIXnQ2/GZkEyREd17vqoFegLukCv/U5Uvnl+UUZaoWgyputlNnqNfdkiK9oigFbJR5fD06ahN3SNsqe1cVeKD/50IzsH8ixpCaFXPejrGZt6ymjVuXHPHzsvXr4/kYBJ1vZqKrc1NAwdbNfD98HxBX95qofv3b+dIdslGbbojAVwfMET3WNHJUZuIqpbuQSg+YKRaWdT17jkRYfUjT6MFRl5ojuDocue7bIAyYS5XyFg7170dJo3nricz/7hSfamZT3AcXs284E/fp3WfKby8ic7lnPNiy9mX7Kz1BYncHzoH7JZ0hIhGgnwkBPiMS/MWl1JZzQb6htRKJqMRrzM6Q6eKF8jaBqEAwbxkEU4YNSEpxu9hq5rHLOshQ+cs4aWiMXeTHFCYYtyTnsg5yCEVAB7pi/Hs/1D7OjPsWswT87xSOXHzsWGym1bI35ebuUqOB6+73PT3dvYmy6QK3p0pwtsH8jh+oKFieCYk5qqNxFApZXLFwLH9SvXNA0NS9fQkfnoTKFOOHxEZCRkGei6RsgyWJgI4vnQFQ9y+MIYOdulJ2uTs13WLIqP3kC4riwAS0uhleNWtPL6E5ahCcHrH/4Dn/jV52sM9G8OP5VLX3kV3fGOSutZWUu96AoymsVgxyJSVlhpbDcpypNWKJqMuRjgMBvXmEhEpdrYVOe0dwzkGLI9hBDSiJfkQ30fPvSzR0cZqvLadQ2Cpk7e8bF0KhuMcgFcquDgeALX9TEMDUOTXnD1XO2xohIjC+NMXc66dr1hD1rXpPesoaHpPq4n+N1je7n49FrPt5HIyL5skWtfvRZd08bO/RYKsHu3NNQlfF+gDQ3xkT99nRds/UfluGOYfOGU8/h/h59WOeb5oCFk/QEwEIrjJDow0bF0X2lsNynKSCsUTcZ4+tszpYk8W9eYTKHRKas7uPbVR/He2x+SwielNYQtg854iGjAqJt/X7MwTlcixLbeIWJBk0LRpuhJ46OXDKlWrrTWNTytVBhXykRbOji+T3eqQEfMIu947MvaNWsbWRiXDJsVPXKQ+WfT0KUuuRB4vqws35vKjzL4jebfB/MOZxzaWf/GZjJyQlWVCMmDzw7wp1+t543f+zRLB/ZUjvfG27nmrIt5vHNFzSkEsure0w16E23kzQDJkpa60thuXlS4W6FoMhrV355Ohe1sXqNcaHTGoZ2sXZoc9xzJcICwqbOkJczS1jAr2qIc1B4lFjTr6miv39LH277zADv6c2Rth+60jVuS5XQ8ge1KT/eg9ijRgFRA00vCJWV8ZIFb3vHYNVAgnXe48U9PjdIrL0cG1iyKky96lU0EgGHIELcv5KxsQ9PoigdxBaPCxiND5yOZMGqxbx/s2TPKQP/ly9/nvTddXWOg/75kDRe9+gM80bWC6rteXvqQFeSZWAdZ3arRUlc9z82LMtIKRRNSbSAmzFM28TUmoj9XxPUhEbJG5cWhNjdePdAjZBmMNCk6sgCrJWJx7nFL0DWNeMgkaBp4vkAgtbWLVTllgfSAd/TnRg0W8X1BPGRx4akHc+XZh3PlSw8jGbIIWzoaVIaBhC05JMQy9brGdmT+vZpy1GJVV2y0JyuENM779tUc9osO6Y9dx6W/+DJhZzgCcNvzzuHql72PVCiGEDIcX7k3ukYm1sLeeAeeLgehlLXU5+q7VkwNFe5WKJqUuehRne8+2EZz44mQyUd/+Tj9Q0U6YgF6MjaaphEytcq4yaBpcHBHmJ6Mw+8f78EyZHi6Mx5k10C+ohZWjQASYYuOWKAmtF5vjOfKzijL28PsHizQEq6aI21JX6c7bdcNG9cbITlhBbfrwq5dYNeG4enro/Ce93HmP4fzz/lgmG+96l3cf9CxGJkCrjucNw+ZGo5usifaim0EMEvNYq953hLecvJBqud5P0ATI7d2+xHpdJpkMkkqlSKRUPkUxYHJbEiDNgu+L3jrrRsq07BG5sa70zaLkkEMTWfjrkFAFlt5vpwNXdbc9oX0ahfEQ3hCUHQ9lrVF2DlQYGEiSF+2yN50YVQluI7MLS9pDWPoGjnb5d0vXM03/rJtVLvUQM6hnFb2fOoa24mGYVQMfylfXldBrk6BGAAPPQSXXgp791YO7epcytdedxk9bQvlWx2PnQN5ANpjQUKtCQbibeRdKq1tni+4+c0nqN7n/QRlpBWKJma2pEGbieEeYm+U4SsbxXzRY6joVQZ3OJ6QRWCmjqHJPm/XE+i67JX2hRyjWHA8PF8wZHsUHK/GSFulim+nJGG6vDVCb7bIgkSQ7nShRkgGajcNyXCAbb0TGNs6TLjhSqelEa5+LAsBt90GN9wAznCL131HnMxt//oOioHQ8EuBHfty2J5PfMki/NbWqtOIirf/nbedeMBs9A50lJFWKJqUsQQwBhrw2vY36nmZKzujpPIOe1IFkiGL7QO5SvGWXZLh1EsTrMpFWZYhK7h9IYiFLIKmTixo8kzfkFREKymrWYYudcap8sITIWzHRyBojQQIWaPD73nHI2e73PSm48dvl5oKvb0wMDDignn4yEfg5z+vHBKmyc/PfjPfXXUaHfFg7RhOATuzDjvDLViRCK3RwKS8/WoO5AjO/oTKSSsUTchcSIM2E/Vy474QvOv7/6A1EiBo6pWeaFOXxtkvVXWXDbQOpSEXELJMlrSE2JsuEjJ14iGLRNikN1Ok6HroujTO5Z5qISCdd1nWFmZvqjC9dqnJ4vuyQGxoqPb49u1wySXwxBPDxzo70b7wBZZ3rCTyhyfpyxaJh00Cuk7R99nrmdiLlnLJyQdxz1N9Ux6M8VyI4OwvKCOtUDQhcyEN2myM1Ihet7m30l+slQZ27BrI4/pS9MT3aoOAhq7h+aBrGp3xILqmlxTQbCxDJ2gaLEyG2NGfK3nMtVgGvPHE5Xz1ri2zKiRTg+PIArHiCLWvu+6CK6+U/dFlTjgBbrwROjs5Drj8JYdx+4btbO/PkfFdsvFWFqxeWDGkbz915ZQ84dkc7qKYPMpIKxRNyHQGUBwojKz8jgVNlrSG2ZPKYzuje459ykIowcpwj2Dp/nUlguwt9X/XozwJ7KD2yKwLyVTI5aQH7XnDxzwPvvIV+V81b32rNNqWVTl03IpWjl3WwuYBm554G60t8RpDPJXBGM+1CM7+gOqTViiakKkIYPi+YOPOFOs297JxZ2qUHvX+xlj9xV6paEwHAiVREQ0Z6u6MB0ZN3woYOm88cTnRoMGuwTyiNNqyLC1q6RrL28L4QuPme7Zx8ekrZ1VIBoDBQelBVxvogQG4+OIaA+2Hw2y5+uM8eeEl+MZon0pvSXL484/i9KOWTigc0wiTieAo5gblSSsUTchkZTsPxBzi6P5ik550AV8INB0MTWdxS4i+7LAx7U7ZLEjIYrKgNSx5ef6JywH42C8fL0mGShWuSMCojNW0TI+tPVmS4UDDGuSTRgjo6YFUqvb4Y4/J/POuXZVDPR2L+OQ57+WZ3GLMnz/K8rYIbzxxuZz7rOuwYAHE41NfSx1UBKf5UEZaoWhCJiOAMVEO8dpXH0UyHNgvq3RHzqzOO1KeM1Q1s1rTNHb053CF9Hi378vJVixNoz0aqNynZW0REiGTRNjCrxIiqZ78VTZAZxzaOfMiL54n+5/z+drjP/4xXHNNTV7676uP48YXX4jZkqRN13F8n629Q3zuD0/yX/96NCecfGRN6HummIvhLorJoYy0QtGkNDJVaqIc4vb+PO+9/SEilrHfetjlyu/v3v8sn//9ZtpjASIj5ENr0Cr/U1Mc1hYJEDBl61XUGv3oG2mAppLTHRPblga6qs+ZYhGuvRZ++MPKIaHr/PrF5/HNw8+iIx6qtFcFdZ2OWIBtXoAvbC7wnVPNWclVzsVwF8XkUEZaoWhiJpLtHC+HOFT0yDsuni+IB01aI4GmrdKdqCdX1zWOX95KNGjIiVZaucdZTrOSnrGMJnclQkQDJkFTY2+mWCl0mjcDlM3KCVZ+VX3B7t3wvvfBxo3Dx1pb2fm/1/HdnRESAaOm/9nXDAaSbaAH2No7NGtV/VOSMFXMKspIKxRNznge3Vg5RCEEvZlS/hZZuazrWlNW6TaaTx9pZIeKHt2pAnlHFl/5AozSjOlwQIZqR7aqzbkB6u+HvtrpWqxfD5dfXitcsnYtfPGL7LFDuM8+gaUPf5+2FWIg0YZvmAQ8nz7HY93mnso9menvbzJzwRWzz7SMdLnicsywk0KhmFXGyiEWHB/b9aVCV0mVq0wz9VlPpie32svb3p8nV3TrVrDvHiywpFUjFjRHFTrNmQESQnrP1X3OQsAtt8DnP1/rVZ93HnzwgxAIkOzOYBoaju8T1HUy0SSZqPx+srZLd6pA0fX45r1Pc9vfts9a6mK+B68ohpmSkf7mN7/J5z//eZ566ikADjnkEP7rv/6Ld7zjHTO6OIVCMT5jhXBd30cIuZEOB0xCgVpPuxmqdKfSk3vK6g6uffVR/Of3/4E7wkBrmjTkXimKEA1E6xY6zboBcl0Zzi4Uho9lMvD+98Mf/zh8LBiUBWPnnls5dEhXjOVtETbvK2C0d+EEpS531nbZNZDD8QQhy2BRMoTjiVlNXcxoTl4xZSZtpP/3f/+Xz3/+81xyySWcfPLJANx3331cdtllPPPMM1x77bUzvkiFQlGfsXKI5VnHZfUtbcT05alU6c60lvNUVdWe2Zcj7/hyfrSh4XpyNKMQ4HoCw9CwXZ980SNVcMccHzkrBqieQMlTT8F73wvPPDN8bMkS+PKX8Q9fw1PdGVJ5h2TY4pCuGG8443Cu+ute0gVo0T0CukZ3qoDjCUxdY2EyhKHrGDpNl7pQzDyTNtI33XQTt9xyC2984xsrx175yldy9NFHc8kllygjrVDMMfVCuKYm5yQLIYgGaltpplIkNRt92OV8uqVr5Iseru/XtEXV8/Z9X/CDDdvxS4IkuqajaQLHlTKfAil2ousavdkibVFr7gqdBgbkkIxqfv1r+MAHatqusieewpNXfpidxQB/ufMRdgzkKpuL1hWLees5z+Pa1y6q3O8+x6PoeoQsKWtaLdbSTKkLxewwaSPteR4nnHDCqOPHH3887sj5pwqFYk6oF8JN5Yt86GePTrtIqjpv3BK28IWcW7xxZ4qrf/IIN5x79JQMtRyi4fPMvhxOKTyvlQq/OuMhDF0b5e0/tjtNd7qAoWmU26wMTQNTx/V8fEHJqxas7Ixy1dmHzX6hU1X+2fcFT/VkSWfyrPrOV2m74/aal/7+hf/Ot449h6F1O8kVpbfdErFIJCLsjbayLa3xZCl8/Z23nchju9Os29zDN+99mkUlD3okzZC6UMwekzbSb3rTm7jpppv43Oc+V3P861//OhdccMGMLUyhUEyOeiHc6RZJVeeNY0GT7nQB2x02qENFlxt+s4mfv+fUSXurqXyRoaKH7fhYppztLIC847NrIEfIMjlmWbLG2+/PFUFIQ15wfaySaImhaeimjucLXE9wUHuUOy8+GdOcZeXjqvzzg88OcPuG7aR27Oa/fvlV2nZvHn5ZLM6NL30H65etxdI0ckWPckp9R9Eg68dYYARYGDZqwtfl7/O2v23H8QT1hMCUwMiBzZQLx37/+99z0kknAXD//fezY8cO3vKWt3D55ZdXXjfSkCsUirllukVS5bxx0NTZPVjAEzIvqmnSY3U9n8f3ZLhtw3bedNKKhtfl+4Kb79lG0NTxPIHvg6YDCDQERQ/QXC467eCatZYFSYKWTm+miOPL/mgNuR6/NCHrwlMPnlEDXTcf7xSljKfr8uCzA3zuD0+y/OlNfPK3X6M1O1h577Ody/n66/6LTVYLkYBBd8quePz9kSTpUAzNhV0DeZa0hkeFr+erv1vNk24OJm2kH330UY477jgAtm7dCkBnZyednZ08+uijldeptiyFYm5oRAhkqrnK/lyRouuTdzw8IT3x8r9tDTANjaIruH3Dds4/cfmkjX9XPIQbFfRm7JLwyvBrXE/wuT88hanrFa+/2mCVdburPXtd1zh84bBW90xQLx9/RNLg3YdFOG5ZC74vuP1vz3Lmht/ytr/8CMMfLhq7b+2pfPYF55P2TBbFDPqGiggEjmHSE23DsSy0ksGWVek2y9vCNeHr+RAYORC14PdXJm2k77rrrtlYh0KhmAKz/TBtiwRAA9v1Sx70SEOgYeiCnrQ9qcKlahGWkKUhEOzq9xCakMIrmjTST/dma1qMqg1W1vZYkAghBOQdj3zRIxk2ufrla2bMYNXr47ayKfY91cfnntG5/CWHEfMdXvV/n+fUJ+6vvM/VDX549lu457izMPIuXtbGdgVFV5APRegOJfE1fVjBVMgpXrbrkSm4ddvG5kpgRM2Tbi6U4phCsZ8yFw/TIxcnWJgIsW+oiKwRrwq1IvB8QdCUP5lM4VK1CEtQ0+nL2PhAwJDhXF8IdB06YkFSBbemxWikwXJKBqusKDZTBmRUHzfQkhkgUsgiogH6skX+8Ou/cclPv8Chz26rvG8g3srNr72Up5ceAsj8OUDe9emNtpIPRSjHu4WQd1RDRh89zyeddzh6Wcuo8PVcCIyoedLNR0NG+txzz+Xb3/42iUSCc6sa7+vxk5/8ZEYWplAoxmauHqa6rnHeicv5yC8ew/UEpiFkPlqA58s+7JZIACHEpAqXqsPWyZBZ46mXjX/IMggHDTRdG9ViNJsGq5w+ePDZATbtSdMStjCET1uqj4BjAzK0fvrOR3jnL79GpDjcXvXkijXccu4lFZUwkLl2PxDg2XgHQ0JH1zRMXcPxhtvGNGR+WQDRoDlm+HoyqYup5JSn2ruumD0aMtLJZLLyhSWT6otRzC2qgGU0s/UwrXevzz9xOT98YDtPdGfwfB+QhWMhy6AjFiBre5MuXKoOW/dmi/gCdE3gVxn/sgjLWC1GsyFIUp0+GCp6ZAoObi5PJ0MEjJIMsu/zynV3cs5ff17z3p8d9zJ+e/b5CGO4L10I2CNCxA5ZgJd3GErbuJ6PaZQMdanEW9fk506ELT7171NraRvrc0wmDaLmSTcfDRnpW2+9te7/VyhmG1XAUp/ZeJiOd6+vfvkarv7pRlJ5h4hlELIMdB0Gc+6UC5fKYetP/e5JNu4cxPVA16Xx74wHK6Idc9ViNDJ9ELIMRCZNW3aAfYCZDNHp5njHT7/MEU8PF8n64QjPXPEh7iwsIZfziIc1ArqOLQTPGHH09jjXnHMEADf8ZhOP78lQdGU7VcTSiQYtbNcnGjT49L8fzamHdM7o55hMGkTNk24+ZrmJUKGYOuWHzaY9aaJBk654kGjQrDxs1m/pm/gkByjVD9N6TPZhOtG9BrjhNWtZu0R6rhnbJVfyoKeT+z5ldQd3Xnwya5e2EAuaLG+NcFBHhGjQIF/0SOeL9GVtVnbGZnWG8cj0Qcgy6HKHWFZIoQmBJwRtTz/JB7/xwRoDvbdzCdx5Jyvf9Fouf8lhrOqMUih67CnC05EOVhy0oHJ/Tlndwc/fcyoffeWRHLE4QSxkYZXy+UcvTfLZ1x0zbQNd73PouibVyhJBsrbHTeu21h1MAsNpiIGcUxmgVKbc7rWqa3a/C0Utky4c27t3L1dccQV/+tOf6OnpGfVFetWatQrFFFEFLOMzk72zjd7r77ztxFnJA5umzlVnH8YHfrqRVMGl4PoM5orYrofny7B2Kl/k/m37ZiR6Ui+kX5M+AFpTfYTtHFY0wN5UgbM3/YVL7r2dgD+sqvi3Q/+F4Kc+wYLVSwE4bkUrxy5r4QnbpDcUpy0arNsOt7IjSmvEYm+6gOMKRCUzPX2mmwZR86Sbj0kb6f/4j/9g+/bt/O///i+LFi1S/dCKWUEVsIzPTD5MJ3uvy0atP1fksd3pGTHU5dB3ORzsC4GORtDUiIdMdg8WZqRivTqkX3R90GBhIsTxK9oouj7tQZ/OgV4sV6YJErrH29f/H2duXFc5h6fp/PrsC1hy2bs59qC24ZMbBvqShRwRjY57/Xqh6Ce6szPy+WYiDaLmSTcXkzbS9957L3/5y1849thjZ2E5CoVEFbBMzEw9TCdzr2ezRuCkle0kwxYhU07x8nwfxxMM5h0Cho7jiQmjJ+MVGVYbyKCpk3c8bNdn31CRx/ekibhFwuksVkiGoNsHe7n4x19gxZ6nK+cvJFro+dgneMXZZ9auIRyGRYvAHPuROhfRoZnKKat50s3DpI30smXLRoW4FYqZRhWwNMZMPEwbvdc7+nN84y/bZq0v+7HdaTbtSVMsDcowdb0i91lwfXTN5/HdqTGjJ+NtIE5a2V6jQV4tcWoAoaEsbUOD7NMgoIX4l52P8/affYVYPls5/zPLDmX5925h+aKFI25gG3RM/LnnIjo0k2kQNU+6OZh04diNN97I+9//fp6pno2qUMwwqoClccoP0zMO7WTt0uSkvZ1G7vXKzhi/fXTPlAuSGqFvyCZdcPFL8qO6JvumdU1Ow/KFIF1w6RuyR713osK32zZsZ2tPlpawRV/Wrkic6ppGRy7NwkIKXQN8n7Pu+jGX3P6pGgP9++e9mIGvfRO92kCbJixd2pCBhsYiFs40o0PlNEgsKAd15B0P3xfkHY/utK1yyvshDXnSra2tNTuyoaEhVq1aRSQSwbKsmtf29/fP7AoVz0lUAcvc0ci9ftlRC/nqXVtm1QscHHIqAzLqXUPXNHxfMDjk1PyskTDy7Ru2U3R9QpZREU7REXSm9xFxCggNonaOq++6lZO3P1I5d8G0uO2ct3Pse/+D561oHb5oJCLD28boyMNYzFV0SOWUDywaMtI33njjLC9DoRiNetjMHRPd67zrkS64uJ4gb0qNbL1qtvFM1Ai0Rix0XRpioQtEWTZTk/+VRU52DuTYuDNVCes3EkbuSdugyTnYQoDluyzI9hPwpMFf3rOTD//hayxN91Te253s5PqXv4d9yw7m2OETQnu7DHFPkkZC0YcvjOELwbrNvdPKA6uc8oGDJvbjBHM6nSaZTJJKpUgkVNjzQEUpjs0d5Xu9L2szkHNoiVrcs7mXO/++g4w93F5paNAZD9EZDwJywEXOdrn5zSdM2ZPeuDPFf9y6gcFcsTLKcSS6BomQRSRgVPLNji+44kcP0xUP1v298H1BT8ZmQSLIzoE83lCWBUODWEL2mJ/x5P3817rvEvKGPfSHVh3Ld1/9boZCUfqyRVZ1RvnkecejL1kModCUPh9UF695oyIWhg5d8SD7ssUpFeWpfycHJpMuHHvwwQexLIu1a9cC8POf/5xbb72VI444gmuuuYZA4LldyKOYeVQBy9yh6xqZgsM3//q09KhzDkPOaO0DT0B3uoBAEAuY9GaLrOyMsmZhfMrXPnJxgsUtIfqHimN2DVuGzuJkCMcXlXzzO05bOXEY2ZAa5Lf/9p8U0/tki5fweOd9d/CqR4cn+/lofP/5r+KvL34tlKZUxcMmm4bgMauVtdMw0DB2xGJRMkhPxmZPqjClojylzHfgMunCsYsvvpjNmzcDsG3bNt7whjcQiUS44447uOqqq2Z8gQqFYnx8X7BxZ4p1m3vZuDM1reKt6gKssCXblMZjb9pma98QQ7bDjv4cb/vOA9NWgtM0MHSwDFkwNvJnIwvWfvvoHlZ2TlBk2Bnl/OUBPv6ChazsjNI+lOKTv/hsjYFOByO8/2Xv5fbjziHnyPMITWeopYO90Vb6Cy4zwSmrO/jO207k5jefwGdedww3vel4kuEAni+mVJSnlPkObCbtSW/evLnSI33HHXdwxhlncNttt/HXv/6V8847T+WvFYoZZKIQ5votfXz17i080Z3BcQWWqXH4wjjvPnP1pD2okQVY3ekC9UVHa7EMjcUtYQKGzqY9Ga7+6UYuOm0ly9oikwq7yjB7kUXJEIM5B9v18UtGVwNMXcPzBQXHJxwwKvnmbb1DvPuFq9k5kKtT+FYkjOClcYentuzm2GUt3HSIR/FLNxBKDVSuvbljOdecdTG9LZ0ID/amCrS1x7E7FpAROpbvTruga6zvcuPOFNt6p9aapZT5DnwmbaSFEPi+/Kf7xz/+kX/9138FZP90X5/asSn2T5oxnzdRCHP9lj4u+9E/ZXi47GQV4W9P9/NUzz/5/OuPnZShri7AAkjlnbqvK/cul2mNBEiEZJdHLOizazDPx375OImQScDUGw67lluUIgGjdIXRiWkhwPV9KE23LhesLWuLjAoj+77AKNq0Zvfxsz7Br3R40xN38a+/+z9C/nCE4O4jT+Pzp5xHVjOxNECHASvCbqOFFYbBYLo46SlfIxnvu3R8UWnNEkJuQlzfx9R1QpY+blHe/qDM14z/tvYnJm2kTzjhBK699lpe/OIXs27dOm666SYAnn76aRYsWDDjC1QoZptmzOdNNMno2lcfxSd/+wS9GRtNqxX+cH2f3ozNDb/ZxM/fc2rDD8TqPt6C4zccNi/3/WZtl92DBXxfzpxOhC0MXWs4r9oWCeALn92pYkXMRNcERU+qWzu+nBxlVlWVV7ctrV2arFQ037ullzvv3kQ800dL2CLmFnnzr77O85/4W+W9jmHy/Ze8hfuPfxEJxyefKlAUGoOxVrKBML7rsWuwQEvYmla730TfZTmnPpgvksrLCEK5qj1o6iTCVk1rVrXRe6Z3qKmV+Zrx39b+xqSN9I033sgFF1zAz372Mz74wQ+yevVqAO68805OOeWUGV+gQjGbTGes32zRSAjz0797kie7M2iApQ+385T/7ng+T3Zn2bgrxTHLWhq6bnUfr+v7NNL3oWuQDJsIBL0ZG18ITEPD88EXgqhljht2rTY4iZCJ54PrCQKm7IsWGui+nDMNgICgKd9fT0FL1zWOXJzgq3feT3Kwj45YkIX9u/nPOz7P4r7dlevuS7TziZe9i70HHYpf9DB0nda2GE/qcYaEjhDgC1jSEuaD56wZ93dgPE+xke/yt4/uoS0a4PE96eENlyY3XHnHI1f0OHJxgiMXJ0YZPYEgU3AJmDpt0dHh+PlU5mvGf1v7I5My0p7nMTAwwLp162gb0Sf46U9/GmMSjf0KxXzTrPm8RkKYz/QN4fjSM6n3GsPQcD2fh3YMTmikq9uuuhIhdvTnaAlbGIaG5gu8kSHnqv8ve5t18kUP2/UwSvdJ00TF4x0r7FrP4AwVXXQNPB/QRamITMMvLUIIGMw7hCyDVL7OLGvf58l/PEn/jm4SYYvjnnyAt/7ia4SLheH7u+JIbnjxRew1I4hBeTwTjjKUaKEjHqJD1xkqujiez/WvWTvu/ZvIU2w0HB0pzc6u3NxyWKTqZq/f2seHfvZojdGzXY9U3mFPKo9laMRDw+JSk5UBnUma9d/W/sikjLRhGJx99tls2rRplJEOTbM1QaGYa5o1n9eIfKQnxPBDvN4zrvRw1ybwhkcaGV+IioEydZ2i8NCBepFvvTRBChj2vDWZXw2a0punSN286votfVz9k0dI5R0iAZN4yCRfdHF9gY4sRnN9gfBBINA1uQYf2J0qYOk6hy2McfXLq7zcYhF27SLTn8J3XM5bfycvu/9XNWv+zSmv5P9Oeg17skUQAl/TGUi0kQ+EcV3B7sECi1tCOJ5gzaJEZX52NeVNzb1bevnufc9SdD3aosG6nmJ1vnms77LP9Sl6DouS4VK420P4MtwdDpgkwxb7skU+8/vNo4xeOGCypCXM9v4cuwbzrGjXCBrGvCvzNeu/rf2RSYe7165dy7Zt2zj44INnYz0KxZzRbJO2yg//Z3qHEAhs1yMcGP1P1PaG5S09X6DrAq3KUgsEni+wDJ1jl7eMeb164Ujbkx5xwfEwda0S8g4aGrGwhfAFxVIIFU1jV6pARyyArknXz3Hl/qDoCXYN5uvmVX1fcMNvNrE7Jb3YrO1Vwrx6yYM0dJ3FLUGytkt/toivyX5i3xe0RgO4vtTxrpDNQnc3+D5tdpYP/+yzrN2xqfLjfDDMra/8T/556Ans688BEG2N85QWx9F0DMDUwfVk4dviZKiucave1PRmbTxfELYMXF8QsrRRnuIVLz1swh5uuQkStIQtWqMWedsjV2p9iwQMgobOnnSB7fuGaI8FRxm9eMhiYTJEX6ZIKueC5s67Ml+z/dvan5m0kb7uuuu44oor+PjHP87xxx9PdMTsVKX8pdhfaKZJWyM92kzBJZV3WNISrhvCPHxhnMGcw+N70jiuj2mU8phCGhoBHLogVtcThPrhyKzt0puxKTgeni+N7dLWMJYhw9mOL/A1MA1pTF1P5kx3FPOELAMNDb/k9Zq6VonYjsyr3rZhO4/vyYAQw+sGip6HL0c8U3BcEEGGbBefcvuV9BwXJkMgGA6ZJkEfKM0MePhhVr3vfWjd3ZXPur19CZ995SUMdi1GOC5FzycXayG8ZBELbY/ejC2911Kxlq5pXHT6aONWvakJWwZCCAxdo+D67BrIs6Q1TCxoomkaybDJpt0pfvXIbsKWQU+6wNLWcI2Uavm7XN4epSddkLUAjqA3U6gpHjN1HcuQOfqxjF5rOEDR9XnPi1ZzcEd03quom+nf1v7OpI30y172MgBe+cpXjtKe1TQNzxtf/EChaBZmcqxfI4xVYFTPow2YOntSebb351iYDNEaDtSEMN99pizYLLdgef7wQ13XNdqjAa5++ZoxH9Ijw5FZ22XXQB5fCAxdR9cFvg/pvEsybPLuF64mU3BqwruWoZHOOwzmHDmsIh6kO10Y9unr5FV9X3D7hu34/nBxWPmllq7jCDmm0vUhVXCwHb+So9Y1jc54UEYNNGgJmwxueZanNpkctiAGP/gBXHcdmjPcOvbnlSfw6dPfTMEMofXn8QyDnngHXQta0dCIBU2iQYNCURbL6ZpGpuCyrC0y6rur3tRkbRfQMHQNQ8jK895MgWggylDRY89gnoLr84175SxqISC7N8OCxOjv8oqXHsrN92zj4R0pCo6LJ0qbHA18hNw0CZ1YwBjX6AUMneOXtzZF+Hiu/20dyEzaSN91110Tv2gK3HDDDXzgAx/g0ksvVYIoijlhLidtjVVgdPHpK7n5nm01Hq0QMoTaGQuyb8imN21TdOVDeGQI8/OvP5av3r2VJ7szFEsP6sMWxnn3meOHOavDkSMrszVkmNtHkAxbDBU9fvtoNyBwPJ9FybA0RKkCtitHIQ4VYbDg0haxsF1RyasCWKZOPGSyL1vkl4/soSdtIx3C0blK09BxPR9N03BcgSuEnPdsmXTGg8RKBVa657I000emkCPVnyF1wzUkfzucf3Z1g5uffy53HnmW3LkAWStEX7QFYRi4VdVwGhrhgAEY5B0Pyxjt4Y3c1FQqsIXcPJg62K5P/1CRnoyNW0riG6VNk+sJPB+6UwWGbI9owBj1Xb7ju3+v/G6Uz+370mCHLR0f6B+SYi/NbvTUFLuZY9JG+owzzpjxRTzwwAN8/etf5+ijj57xcysU4zEXk7bGa0W58s5HKLo+bdFAVch5ONxJyWs8Z+0iXnf8slEhzKlOO6oORwqXSmV2ObctkLbNMnRaIjpPdmcQCFojAYaKXpXXrWGYGo7n4/lSAGVZW6RisFxP4HqCgaEimqaxfqsUPAqaMqeuGdTk00HgA0csiHHhqSu5/tebiAQMkhGr8rpA0aY1vQ+nWKRzYC8LLr6GZM+zlTP0R5J87KyL2LjoEAK6htA09oWTZMMxhCvj+D2ZAi0RE10bHX6uZ+xG5lhDAZ2gaVBwvNJnkN72vqFixUBryNSAhoZuCBzfR0NjSUuIG849mrVLhmd/J8MBogETDQ/X93E9Wdkesgw640EMXWNgqEjA1Pcbo6em2M0MkzbSAH/5y1+4+eab2bZtG3fccQdLlizhe9/7HgcffDCnnnrqpM6VzWa54IILuOWWW7j22mvHfa1t29j28MD3dDo9leUrFDVMZOimo5g0USvK9v48ecdlQSJYCTl7QtSEOx1X8LvHunnZkQvrXncqA0iqw5HRgOwLLtsrIQSuLwhbUvFKCCiWktSWobEnVajxugEMTcNj2Fss90kbpc/h+XLU5F1P9iAEtEQC9GZsXE8KlAzn0+U4yjc+fwWved4SfvbPXWzakyFZqmKP5LMkMwMgBCs2PsAVf/wGCTtX+VyPLlzFR866mP5IEkPT8A2Tnng7RTOADgRKVeeeL9g1WKAjFmzI2I3MsWrI0PuugXzFoAohvekyAiiW6gWMkvftlSZy6ZpWc43+XBFd0zi4I0LRFcOKYwFp5Mtztt9y8grWb9233xg9NTJz+kzaSP/4xz/mzW9+MxdccAEPPvhgxWhmMhmuv/56fv3rX0/qfO95z3t4xStewYtf/OIJjfQNN9zARz/60ckuWaGYkLEM3XQVkyZqRUmETYZsR+Z28w6ekA/eijiJAEMX2K4/o32l1eHIwbwDyBy0poHrCwxNozMuNxUF16uExTMFd5TXXfk8yPfnHR9D07DMcuhcipGELQPfF3hCMGT7tEYs0gUXx/MoJ7B1XWqPn3/i8tqQaarAQf4QiWKOoufy0rt+zHkbfolelfD+6VEv4qaT/h1HkznbIT1AKtmO0Icfc5oMTBCyDJa0hBkYKjZk7OrlWGNBkyWtYXrSBXJFr6Z/vHxnfAGO64OpV6YZOd7oqubyJsDxRCX0Xk250OrU1Z1cfPqq/croqSl202PSRvraa6/la1/7Gm95y1v4wQ9+UDl+yimn8LGPfWxS5/rBD37Agw8+yAMPPNDQ66+++mouv/zyyt/T6TTLli2b1DUVikaZCcWkiVpREkGTvbomB0p4fsmDLoecZStVyDLpiAVmvK+0HI786t1beeCZfoqej6lD2NLpjIeIBc2aanIQlSlbhlmbE/UEBC0dt9RrrWkChKz2Lhv9rkQI2/XoTdt4QiBwpTE3dCIBA09AS9iqKXg7ZXUH1//bGn74yw10d6ewc1n+63df57inH6lcv2AGuPHMt7DukOejCQGeYDAUYyCSJKjpNaP+ysV1kYDJ9a9Zi65pDRm7sXKshq4RsnQcT1a1O54/LP6iyU2WQFbcm4Y8d72c92QKrZrR6Cl97tlj0kb6ySef5PTTTx91PJFIMDg42PB5duzYwaWXXsrvf//7hoVQgsEgwWCw4WsoFFNlphSTyh5SuuBg6FpNCBOg6AsSIRMhYMjxsHQQpdCp54tKRXPQMEj57oz3lZbDkbdt2M6X/vQUtusRC5p4vpwglXfk39995ioA/vuOh8nYLp4vMLSyVrg0wguTIfqzRdIFtzQIQ4aBy0YfoK9UVNUatcjZHkXPp+BIfe4jFsVrxUkAcjlOsYY46d8OY/tf/8HCD11PqHtY3nNnsotrz343z7YvAcDXDbrDSfIBeT3fF+jG8KbH9Xx0XeOwhfGanHCj9+raVx/FZ36/mR39OfxSgd+ytig7+nO0Riz2pGVhWEVjpmSofQGeNxwpGJnz3p8LrZQ+9+wy6XnSixYtYsuWLaOO33vvvaxcubLh8/zjH/+gp6eH448/HtM0MU2TdevW8cUvfhHTNFUrl2JemYxi0nik8kVyjseuwTw7+nM82z/EM305srZb8ZCOWJzkspccSsDQ8YWoeKMhy6j03s5mX6mua7zppBW847SDQZM55x0DeXYN5snZLmuXJim6PvGQxSdfu5ZE2MLzpYcsDZXUje5N22TKAiMCTENuMA5qjxINGPRmCnglw50vyrywhlYJQQsBJ61sH15Yfz/s3Ameh/6Ln3PQey6sMdDrVxzDJed+oGKgbTPAnpYFeOHh9inXlwVbnu/juLJ/vD0a4N1nTt7grd/Sx833bGNvKl9aO3QlQrz0iC50TSNoGnTFQ5il8wpR+q/0fh9oiwZ495mr6167HNlYsyhOznbpydrkbJc1i+JNq3OtZlnPPpP2pC+++GIuvfRSvvWtb6FpGrt37+a+++7jiiuu4MMf/nDD5znrrLPYuHFjzbG3ve1tHH744fzP//yP0gFXzCszoZi0fovUWvZ9WUBVno2cL7rs6PeIBg1aIwHedcYqTlrZzu8e28uju1MkQyaWYVQ87tlusfF9wW0btvONvzyN8AWtEYuM7eG4PjnH55cP7+E3G7tJhi2OWJzgXWes4tvrn2HI9kiETXQNdg9KA1yeUuV40ij2ZYoETQND0yoV67KgykPXtUpu2/V8NnVnuG3Ddt504jKpHpbNSqnP66+H22+vrFfoOref/Bq+v/al2L6GJQTpcJyBSBI0Db9qgy9DzfK+W4b0Ykd56w0wMvXRFpWpj50Deb53/3Z8IZXYYkGTZW0R9qTy2I5fk6de2RHl4686atxr70+FVkqfe26YtJG+6qqrSKVSvPCFL6RQKHD66acTDAa54ooreO9739vweeLxOEcddVTNsWg0Snt7+6jjCsVcM13FpOoH2PK2CENFr9JapWlaKW+rce2rhx/a7z5zVckQeLREDIQPBc+b1XDn+i19NTlpXdMqIyqrDYzrC1J5h0d2DrKjP8eFLziIe57qY2tPlr1Z2WMdCRh0lbS8ZZW69GB70gUSYVNqcZfvTyn8q1EaoqFpuEJw5/qtnN/lo7uONNTvex88/PDwQlpaEJ/9HA/tiWF0Z8AT7Iy04oTCaMjcb7nAenEyRNDUydgueccjHrL4n5cdPmkDPZEx2pMq4AnBQK7IwoTM5a/ujEmlNdslU3BZ1RXjx/95CqY5cfCyGXPO9VD63HPDlFqwrrvuOj74wQ/y+OOP4/s+RxxxBLFYbKbXplDMG9NVTBr5AIsFTaKBKAVHKlu5vsDzfJLhYSM/lb7S6RTslL3DwZyD58tNh+OJGuMMtcJhrifI2i73PNXHrW/9F375yB4+/qvHiAblIIjyfVrSGqY3U6Dg+CWBEL1iiKvPC6XBGUKQKOZgRy9P7Uxy2DOPwWWXyZB3maOOwv/CF3nKTPA8q5/NaZf+YBJP6Piej4/M4wMsSARpj8n6lVjIQghBd9rm5nu2ccqqjkltdiYyRq3RAANDNpZR28OsaRqODx3xIP/zssPHNND7a9GV0ueeG6ZkpAEikQgLFiyQD6AZMtB33333jJxHoZguYxfyePRliwRNnbOPXDjm+/uGbHJFaZyEkJOgNG1Y2cr3BT1Ze9QDrBzu3LgrxT+3DyI0eN6ylroa3NMp2Kn2DpNhU8pcahqjTfSwR61rsl+6zZKV5pu6M7TFAhi6TiJk1Riw8qYkV/TYN1TkfWet5rO/34xbLIWia/VLaM2laLOzaEGD8HdvhVtvknJbZV7/eh56y3u47b69bO/fzr5AjIFoOwIII/AtE98X5B2PztiwgS4zVc/O9wX/2D7AkO0RKul1jzTUQUNH13XecvJBrN/aN6ke5v256Erpc88NkzbSruvy0Y9+lC9+8Ytks1kAYrEYl1xyCR/5yEewLGuCMygU+wcjPdveopwOJQQIH7561xZ+91j3qAfq+i19fOGPT5EpOGRsOR85aA63NcH4D7D7t+2b8ME9lfawao+tP1useIfltqSyFzomYliJzCl5SOM9qLWSYEc0YNAaCZbmS0sjXXaoNeGzINtPxLGJOHmu/ON3Wb7tweFLBgJoH/4wD574Yj73hyfJuAK/cwHBSJQ2z2cgV8QyDN5y8kFELIMv37WF1jGMwmQ9u7IBfWJPhoztMFR0CVm13yNU9zB3cPHpKxv2imeixW8+Ufrcc8OkjfR73/tefvrTn/KpT32Kk08+GYD77ruPa665hr6+Pr72ta/N+CIVivliZIuShpAqVaZR94Fa/eANmAZF10PTNfLO8KSkaMAY8wHWyIP7pJXtky7YGemxeb5PxnYrutpBUydrj99R4QqBqUldb0vX6M8WEb6gKxFiR39uXE3p1ohFwNQJmTqFUtLY8hwWZvYREB4rBndzze+/xvLU3sr798ba+ObrL+Ol/3IWP9ywnQFhYCxbDKaFXvm8IbrTNuu39jU0FrJRz676e2iJWOSKLgXHI+94NROvptrDfCAUXe3PbWP7E5M20rfffjs/+MEPePnLX145dvTRR7N8+XLOO+88ZaQVByS/e6wbTwiWtkbGfKCeeFBbzYO3onFd6in2hE93qkAkYBAPmaMeYL4v+OrdWxjMFUmGhz3ckFV7nWjQnFTBTj3Dny5IhbNdA3mWtUVIhK0JjbQQYJR6vjVN41O/3YRbkv8cKrps78/TlagvsxkPWViGRnssSE+6QMjO0TU0iKEJTt36D668+zuE3WHJ378vPYLrXvh2UkaMDf9vE+lIHGPRUkLmaG+9/HmBGfHs6hnQrkRIFsP5Pp6QxXB6MkQq707JGB0oRVdKn3v2mbSRDoVCHHTQQaOOH3TQQQQCKvegmBtmq9im3nkbfaD+8pE9o4rFZAGVnFeMkK1Hhy2Mc9XZh416gN22YTsbnh7AF4KsnUcbESYvX+ef2wcbLtgZy2NLhi36h4rkih496YIc4lCqOh8v6C2AIdsjEjCIhayKp+/6PrbrMTBko+v6qAe174uKAT0iUMRNp3B9l7f/7Se8/pE/1Fzje887h28f92/4uo6rG2y2Ejh6mEPG+H7Ln3cw78yIZ1fv+67+LguOrBZP5R3WLEpMyRgdSEVX+1Pb2P7IpI30e97zHj7+8Y9z6623VtS/bNvmuuuum1QLlkIxVWar2Gas856yqqOhB+quwdyo10WDBroWJF/08IXU4P6vsw4Ztc71W/r40p+fwvF8LFNDR0NATZg8YhmkfIHQaDisO9YGo+wd7hzIyVahooemycEebp0Kb5CFYwFDRzNheVttRGFZa4TudIGlrREuffEhdESDNQ9qXdd412kH87nv3o2fzbFcz/Pu336FNTueqJw/Gwhz/Zlv474VxwCQN4P0xFrxdQPNE2Rsl5Y6oerqz7t2aXLant1IAyqEoOD4CCFYkAji+wH6cw6XvPAQ3nzyiikZowOt6Gp/aRvbH2nISJ977rk1f//jH//I0qVLOeYY+Y/p4YcfplgsctZZZ838ChWKKmar2Ga8827pyeILf8IH6pKWSM2DV46dlF60LJQSGLrOzsF8zfvL3q7t+HIiFFK/WwMsXRZp9WYKLEiEsHSN5y1raTis+5ctfWNuMGJBk8XJMLtT+ZKEp1aZ6KRrWqlQTG5WDE1jaVuETN4hNqKSG8oRhQA96QId0eDoB3axyCmBHIHTl3PXD37HhT+6kfahwcqPt7Yt5cMvvpjdyS40DQbCcQbDiUqBmQAGc05Nm1e9zwu1FfIP7RhEE3Ds8voV8vWoNqCuI2pGh5Z7uoOldqrHdqfH9BrHi/aooitFozRkpJPJ2l/u1772tTV/V0MuFHPBbBXbTHzeAp6A/qHiuMVR/3b0In7y0E427ckQC/rsHixUxjWiCVxP5m+/vk7K6i5ri9AWCeALwdaeLB2xALbrY7s+llGa2KRpmLocgbgvW2Tt0iRrlyQbDutOpB1umTod0QBXvWwNf3u6jzv+saukkAa6Dr7QKLry78ctb+FPm3onH6IdGoI9e3hwWx87vnQLl/36O5j+cP77z4eexKdecAG2GcDXdXpirRQsKYpS7tHWNDnAo9Ewdr0K+ZWdUV521KLKfR/LuJYN6MM7UhQcF09QGR3q+j4FT1BwfT73x81EA0bdKM5E0R5VdKVoFE0IMUHfRfOSTqdJJpOkUikSCbXjPNDZuDPFxd/7O9GgScga7dGWFZ5ufvMJkwq9NXLegaFiaRaxqPtAra7uvvqnG9k9KAvG5OQjrTKEojUqc8G6ppEoFVO1RQM8vW8IBBRcv9IKpWlg6TogcHxBVyzI599wbE0bVsUQlMK6Iw3GvU/18t7bHyKdd9CQYcmgadAZDxINGHSnbdYsinPrW/+Ft33nAR7ZOYjrSYnLsucYMHRMQ+Pgjhh7U3liIavx+79vH+zbx0NP7mHo/R/g1MfXV17v6ga3nn4ePzrkNFw0CmaA3lgbnmFUmrPLDyfL0LjsxYdw37b+cT9v+b6MjIoM5ov0ZGx8Ue7hrm9cy9z7VC/v+O7fsR05GUzTNTxPVCZc6UA4YLCoJcRgzh31O1AvKjMw4nel0e9Q8dxmymImCsVcM1vFNvXOW85Dur6UytQ0eMvJK1i/dd+4uc5TVndw0Wkr+dgvHy/1HoOmySEUsaA00L4vEJogHjIxdI1n9g0xZHtoQMCUylyOL42klOqUhvKSEbnsegU7axbG2dSdYd3mXnb057jlL9sa0g7f1J1ha0+WrniIoKVTKMrPXva8C46saF6QDLNzID9xiNb3K/rb/tPPsOCd72Rx97OV1w/EW/n6ue9j69JDCQzm6NMjDIQTcldQx20IWwanHdLFf56xetwCpXpREZl2KMrPL6R0aCQYGDdFkgwHiAZMfN/F8XzEiB5yTUOmMXxYmAiOWeE/UbRHFV0pJmLSRnrfvn18+MMf5q677qKnpwe/WhUI6K+W8VMoZpDZKrYZeV75UB/OQ4LM0cZDFt9524kTPlCXtUVIhEwSYQtfCExdJ2hqPNufwxPSu/ZKrUsRyxihlS3z1roulcocV24STljRyvknLh+19uqCnfVb+njbdx5ga0+WouvLkZEIlrSE0TRtXO3wdZt7KxsVjWFltDLlDdDZRy7ghw/sGD9E67mwezfYNvz5z4grr2RxSfgI4Mnla7jl3EvIxJL4uolYspRsxkcXgrH0VIqeTypfnLBAaWShnBAypyw3HLIYr55xHZki6c8VSwV0ck60DHUPX8cr6aTuSuVZlAyPWeFfzVitVaroSjEekzbSb3rTm9i6dStvf/vbK7KgCsVcMFvFNtXnLeeSPSErnWUuWVZU3/KXbazsiE4YhmyLBKRHrGtELflPLF/0sF2/MsZQVlJLj9Up5YA9X2pjm4aoqGaWHcuXr100rnc1MsQasuTAByFg54DsX17RFsF2RV3t8EY3QKeu7uSYpS1jV08vjsD27XJ61Ze+BDfdRPXZfn/SOfz0Refh6waFQJjBRBsaOmE7R8HxcLxho1jeTBiaRsAwGtLdHhkVKWuHC0GNLvlI4zqyH7klbJF3PHxfYBk6rl9WL6/FcWX1/aJkCGeMCv9q9qfWKkVzMGkjfe+993LvvfdWKrsVirlitoptyue9+iePsKsmlywNp6HrLG4JkbW9hgrT6m0m3FL4Gk3g+VKgJBTQyRZcRKkwSQiBZep4vqgRMjENnWVtkTGvVy/E25MpVPKnvi/YM1gglXfoioeIh6xR2uGT2QDpulY/RJsalPOfBwYQ//3faH/9a+UcBSvIN19xEY8cJVUK09EWslG5mbIdj4ApPXhT9yuhfpBh7s54CEPXGhL3GLnZyNgOnj/6dSONaz2jWb4FAjGmZKqha3hC0JOxaQmboyr8R7K/tVYp5p+J56aN4PDDDyefz0/8QoViFigrHK1ZFCdnu/RkbXK2y5pF8WlpHZ+yuoOLTl9VyT+Xw9Ehy2BJa5h4yKrxusajbPRjQVmYlXc82dKE9JR1TaMzHiwZJR1Nk5OgDF1jSTLMirYoS1vlnwuTIaIBo+ah7vuCjTtTrNvcy8adKTbuStWEWLO2S3+21ugIoFBSQMva7ihjUW/N5YEV3Wl71AaoHKI949BO1i6Oo+/tht5eePRR7Fe9usZA72pdyH+//kP8bumxeJrOvpauioEubwAWJkIETJ2D2iM1n/+g9iixoEnQ0Mc0ptWUNxsDOQevNOZz1PejIVMOJeNqaowymoN5h5BloGtj941LNAxdhtAXJMP829GLKtcfWZNb/qyrumKqtUrRMJP2pL/61a/y/ve/nw9/+MMcddRRowZqqCprxWwzW8U2MpdsEQ+ZlVxydbvSZEKVI+USy7OahQaLW4YHNIQCOgFDJ1eUKl7hgFHyYo3KeMXqEH691p7WaIAh2ysNy5A5WB8x3L5U+lPXSoYpXSBkGRyxOFFjLKYk8VgsyvxzsQh33ol/zUcJOsP35x+H/Qu3nHMRuxyDQWGwkwRtmkXQF5UISDSgc9qhnfxww3Yytlvqha71Qhv1QMubjct+9E829wyVwtS1mIaOrmkYul8yrqNTJG2RANGAQSxosm/IxnNGu+Pyvgp8T97rs49cgGnqqrVKMaNM2ki3tLSQSqV40YteVHO8PMLN88bX/1UoZoLZKLYph0qrc8nVTDZUOXIzUa62ztoepqFXHt5m6ZqGLodPjPVQH6u1Z9dgnmzRZTBfJGyZpdy3jtBlWLdspjRdQxfSO06ErbrGopENUFmkY7C3n67sIIckDPTrr4Mf/agSmvM1jZ+88Dz+cPIrQNOIh+M8awfQdBgs5Y0tQyuF5+HnD+0iY7sM5h36h4p0JYY3MlOtNxjL/xVCyNnTVcZ15H2oDv8vTobY3i+jh+VpYRXbLyBgGkQCBqeu7qzcQ6VnrZgpJm2kL7jgAgKBALfddpsqHFMcUMxGYVp5M1E2bOf9y3J+91g3PelC5eF99NIWTj+kg3ueGnsW8XiCK0taQmzem6UnY7MooVXy2bqmgaHjlJKyfqn4ydA13nLyijGNxXgboLIn3/f0LiLZNAuG+rn6N19l2a6tldcMhOJc/+KLeHzFGlpccNo7yIcixHSbvoyNFpRrd1zBlt4sQVOnKx7CMnV2DeTJFT12DuRYnAxjmXrDHqjvCzbuSnHdrzdhOz4r2iJs789XcsvlsLXjCUxdjDKuI+9B2SNO5V0sQ6foeehoJS8c2qOy1zxVkBreI6MSqrVKMRNM2kg/+uijPPTQQxx22GGzsR6FYt6YrcK0kSFqU4cFyTBnH7mAU1d3Vh7ebz917FnE4w350DVp5LrTBfpLuVBXCDRfK4XtoTMRImDIojTPF3UNUyOf44M/fpjQvh4WGB5H92zmHT/7Mol8pvKax7sO5rqX/id9sVbyvsEzxOnSAmC79GVsHE+2nbWELZ7Zl8N2fDxP4EYFiZCF3qbRky6Qdzx2p/J0RAMNeaDle7xpT7okFiPVwSxDk/e8FK0oe8ELE0EKrj/KuFZT7RE/vjuFnfNwhSBoGnQlglhGeQMxeqIZqNYqxcwwaSN9wgknsGPHDmWkFQckMx2qHCtEvXMgzw8f2MExS1tGFWPVYyIhl5awJWcfhy222y7CA0p5acvUCZpGjcLYZAuXfF9wyx83Ee/ZxcKQwcvu+xWvvvtH6FXFUb884gxuOvn1eJZFPhhmb6QFR2jsGcxXDKShQyRgUvQEji+Hifg+dKcKLEgEMXWdgzuipPIOuaLHVS9bw6uOXdxw+1mglG/WNdl+Vcb1ZARBLxXppQsebdH6If9qqj3ie7f0VaIguaKHpfsqhK2YdSZtpC+55BIuvfRSrrzyStauXTuqcOzoo4+escUpFPPBTIUqZ0JrvBwmf6Z3CIHAdj3Cgfr5clPXsD2fSNCgUPQQyIpxx/PZ3p8jaOgkIxYXn76ycr1GR35uenInQ09tY4lv884f38Lznvz78LUNixtPu4A/HHoyuqbRE4iTCsXBL1WVl1RANCAaMGtazwA8IXAdjx39eXQdgqZBeywgtcdLfzZ6jwuOj6bZFc1zt5T7NnQd2/UqwjErO6N1x4XWo7x5Wrs0ycWnjx3t2N+ZrfGviukxaSP9hje8AYALL7ywcqys7KMKxxTNwnQfODMRqmx0DvVYvb8jw+SZgksq77CkRbaEgSyOytsefVm7VMwkOLg9ylDRozcjW6lkSlqQ9z1Cjs7N92yrtIRNOPJTCNi7l6Htu1i8dwdX/+YrLOjvrqyxJ9nJ/571Tp5qX46LTm+0lXxpOMZIBFI3u9x6JpBGtIxRGmJRcGSrWDJsTVikN/IehyydoKmTd2SRn6FL3fTFLUEQ0Je1Obgzxp0Xn4xpTroD9YANYc/W+FfF9Jm0kX766adnYx0KxYzRLA+c6WiN1wuTB0ydPak82/tzLEyGsAydnrQchQlIXWrfYKjolSqjBTsH8ghN9gaDRjRosmlPhst+9E9AViq3hC18IY3jxp0prv7JI9xw7tGcsjwBe/aAbbP0r3/iEz/8OCF3eK3/XHkMX3jZO3nGMbFNi72xdrw6Ah5ldCBru3TEAwQtDapC5RpVxW66oOgKPCFYszA+qXusaRqd8RC7BvIVJTffF+SLHkVP0BoNcNXZh03JQE+VZvFQx1rHbI1/VcwMkzbSK1asmI11KBQzQjM9cNoiAUyd2jGR1nDV+FgtXWOFyduiskVs12Ce3rQtVbA0CJkGsZDJvqEiRVd6oUtaQ/RmpCxowNRLBlzmZRfEA2zukVrai1tkwVn1vOShosvnf/YPTnrlSnSnCJ/8JIu/973h9aHxveP/le8fdw6+q5MORtkXSVZmYEOtgGbQ0DANnYLjUXBcCsVSrlgb8UJkUZfrS7ER4cP3N2zn+OWtYxq2enKmsaDJktYwvZkCBcevVHTPR/64WTaMY63j4tNXcvM922Z8/Kti5pjSFKzvfe97fO1rX+Ppp5/mvvvuY8WKFdx4440cfPDBvOpVr5rpNSoUDTFb86anSipfJO/6pDN2RcksaOp0xqWK2FgtXeOFyeMhixVtclhHOGCwMBEiHDAoOD4DuaIcqegLdg0W8HypP66hSXETDUxdx3al7KgvBLsHCvgMz0sWQDwzQH/fEL+/K8PLvn4DPPhg5fqZQITrX3Qh/zjoaHwB3eEWhoJSsrSsnCaHcw7b3/Z4kKBpsGtA6lrniq6UXRXSwxdChpHLE8Os0s8ytsPnf7+ZaHDssZJjtc3FgiYRK8KuwQJLW8Nc95q1rF2SnFND0ywbxvHWceWdj1B0PdqiwSmlZBSzz6RjPjfddBOXX34555xzDoODg5UcdEtLCzfeeONMr0+haJjJ5IDLjJTYLBcWTZf1W/r40M8eRQgpA1qWiMw7sgd4e39+zJauicLkvpBh6mTYIhI0K7lYQ9dkmNgXFEtzqR3PrwzUCJrSk5c64tJr9YSsXtc1DR3Bwsw+2otDHLV7Myf990U1Bnpb53I+/NaP8siqYyjqJjsTnRUDHShVkMOwcdagNBxDJxY06YjLtqWi65dkM+UIzuVtYQ5ul1KgnfEgnifXrWsa7bFAJUR/9U8e4fv3P1vzXY0nZ7o3U6QlYvGBc9ZwzLKWOTXQIzeMIctA1zVClsHCRLCiAz9Tv29TXUfOdkkXXKwx7k2jcqyK2WPSnvSXvvQlbrnlFl796lfziU98onL8hBNO4IorrpjRxSkUk2GyOeDZCkVWPxiXtUYqRVy260HJMOo6lTGRI9/bn5Wzj9MFh2TEYjiILCk4cmMcsobzv0NFr6YIq3I+Ab4nPerOeKhU9Tx8f2Sxlobl2nRm+jEch1c9+mfeed8dmGK4henuI17A/738QvRwiLZAmGKohTbXpzdjSw9cCBa3htk9KEPnlqEhEKXhITpCyDzzoQtimIbG9v48ui7D1H3ZksJYyOSZvpyc+6xByNKJlGRSY0GprPbxXz1OImSN+q6aTeFrukWDc7WORKl1L2O7tNQp0lMDQeafKRWOPe95zxt1PBgMMjQ0NCOLUigapboYpj9bbHgC0WyGIkc+GGNBk2jQoFCUXm1ZUKQ8JrJMedOwZW+GdMFhIFesK5GZczxMXafs/AgEvRkbAMuoPxDCNDSiAXlPgqY2/HMhCA+lSGZTBJ0C//2X73PW1geG769p8uy7LuNL2hraQkFSsVaGInFCQFAIMgWHvFPafPiChUlZtOWWVM5CloFAapAbOvRmZS69PRogHjJrFMY6okEKjguAoemVTUXWdtk9WMD3BUITxEMmhq6N+q6aSeFrOkWDc7mOeMhE1zVS+bJm+syMf1XMHJM20gcffDD//Oc/RxWQ/eY3v+GII46YsYUpmptmqFitp+SVd32GitKDHeuBs2ZhnLd954Fxc9dfvXsL0aDJYN6Z9OfrzxUpuj4hSxqxcsFYOGAAxqgxkeXPUrNpMA12p6QB29E/RHs0SMDUyTseLWGLZa1h9qRsgqZOKu+SK7rSaJesb8jUSIYD7Bsq4vtyJnau6KHrGj1pmSPHc2nLDBBxbJYO7uVjf/waBw/srqypJ9rKE1dfy4LTno/2y8fZFe/AiAyPzCxXUu8cyOEJufFIhEw640F6MgV8IYdZ5Isehy+Mkco77EkVKvc8ZBk1CmM9WRvfh0jAqGxMygNDPCFVw8rTyaKWWbfOoFnypo3O555tD3WidRQ9qfQWMHU1EKRJmbSRvvLKK3nPe95DoVBACMGGDRu4/fbbueGGG/jGN74xG2tUNBnNULG6fksfV//kEVJ5h0jAlB6BBkPFojRsAzk646G6D5xN3ZlxQ4ABU2PD0wO84ztSsGOyn29Hf450QQ6LkOccLhiLBc1RD+h6BW8hy8B2fXoyBVwf9mZsdA0SIYsXHt5FVzzILX/Zxua9WSl1CdSkNzWNSNAkEjQrRnDfUBFTh6Ln0ap7JIZ68R2PFzzzT95/963EnELl7Q8tPozrX3wRK0QHn1jRReRQm2f25lhY0kMoEw0YhC0TXZeedE/WxtI1nn9wOy87aiHL2iK0RQL4QvCu7/9j1D2PBU2inVFSOYd0wUVD0BELVgRbCo5fGhiilT6WqITrm7mwaTZ04GdrHUcsTlSqvJslXaAYZtJG+m1vexuu63LVVVeRy+U4//zzWbJkCV/4whc477zzZmONiiaiGSpWfV9ww282sTsljUrW9iqGsCMWBKRhzNlu3QfOus29Y4YAs1Ua05ah0RoJTOrzrd/Sxy1/2VbKx0rvDzTyjs+ugTyLW0Jkba/mAV0vb5i1XfqHimiAqcsK6HjIJGs7fPe+ZwkaGgXXZ6y6o2LpektawyxqCZHKubzrhav4xT93M7i7h0O1POmAzr/99U4uePi3Ne/9wTEv5dsnvoZkPMyjtskmI8F/vvDQMTXN26IW1776KJLhwJiRlfHuuYZGImRRcHwWJIJ0p21ClsxFyyI3QBN4vgyfhwLD55jJsPFMRodmSwd+ttZxyuoOTlnVMe/RMcVoptSCddFFF3HRRRfR19eH7/t0dXXN9LoUTUiztDjdtmE7j+/JgBCYhl5pHco7PrsHC3TEAwhfcOXZh9MWC4x64NQLAQohBS/2pPKyn1iTGtO6rjX8+cr3Z8h2WdIii6jKetVSolIWPy1Ohmoe0CPzhuUcsy8EVqnH2fEEWVtKffq+IDdBVbCPHDBRPTv6+GUt/OT//Z2DhE3cznLJT7/M2mcfq7xnyArxqTPeyoZDjqc9ESHf1sk+R6c/V+SMQzunVZzVUPjX0DjvxOV84y/bKgalrIwmtbd1OuPBmkK6mQobz0Z0qFkK2hpdRzOlCxTDTMlIl+noUGGQ5xJlj68lLL0e1/drBDrmIvTo+4LbN2zH9wUBU6s8xDXA0sHxBamcQzhg0BYLcMaho6c9jQwByurrAgXHwy3rbOganvABaVAa+XzVHnHIMljSqlWquqvHR150eu0DeqQBKxR9bNeTlddoePj4QlRamrwx5iSPulcCckU5O/rdJy8jv/VpgrkhDknt4F0/+QJt6X2V1z7buoiPvuQ/ebZlER2JGEMLF5H1NSzPrRjA6RRnNRr+Pf/E5azsiFYMSrHUiiU0KbxSLqCrft/hC2P4QrBuc++UPMDZjA41S0Fbs6xDMXkaNtIvetGLGnrdn//85ykvRtHc9OeKDNkeqbxD0RtWqCrnWyOWMesVq4/tTtNTqhRmRGtSeaiC7frSSI/hXVWHALf358k7rmz7qUYIdg0UWNIqK41dXxoLxxv78430iEdWdeuaRqbgsqwtUvO+kQasHOLVdGmIvFJrlaHJ9q3JcuHRbZwcyLFJ83jJxrt5+7r/w/Lcys/vXnkCN77oLeTNEAUrRH/7QoK6wWDWrmsAp7IBayTsWh5e4fiCK14qp+wN5h129Oe45S/byNoepqHXvM/QIZV3eNf3/zElD3guokPN4qE2yzoUk6NhI3333XezYsUKXvGKV4yafKV4brCjP0e26NYNM+8ayNMRD8x6xWrZQAZNWVilGYzoI5aazwsToXGLck5Z3cG1rz6K997+EJ4vKtrRGmAYGqau4bi+7OelXDQtQ647+nN1z1kvpKuhVaq6846HZYy+PyMNWNiSV5SVzJTkNmXBlpiE+IWBoD03yEHFBA89kab4kY/ynw/eVfm5p+l8/7TX83+HvxAP6A/GKcSThHQqLVPTMYAjGS/sevohHZXCpZHXOv/E5QDcvmE7PenhVrNFySA9GZs9qcKUPeBm6WdWKMaiYSP9iU98gm9/+9vccccdXHDBBVx44YUcddRRs7k2RRPh+4LfPtpdmccrDZpWFWaWwhbPP7htVitWy4awJRKgN2OXcpWUBDVk7lLXZG5zIs8nGQ4QsQziQdl3a2ga3SW9Z88XeAIQAt3QMDRwPdn+c8s9W1nZEW1YohImrugdacA0Tcp7hi2DZNiiN2sjBA0GusH0PRZm9xHyXLJbn2b1Zz7MwXufrfy8P5zgYy++iI2LDkUYBrvDLRSsEJrjs6M/T0c8WGr/ytERCxIwdDK2y8M7Ulx+x8O8+8xVrGiPTjpsWi/smsoX+dDPHq0bbr7sR/+kKx5kX1a2taHBwkSI1//LMn7/2N6ali6YvAfcLP3MCsVYNGykr7rqKq666iruu+8+vvWtb/GCF7yAww47jAsvvJDzzz+fREI1ux/IPLY7zbbeLF3x0GjjCCBksdLLjlo0q3muakO4uCVEX7Yoc76lcYy6rnH4wnjF+xqP8gO6NTI8s7iLELsGchSr1LuEAFeAoeuV6ux6BmAyFb31KomrDdi9W3r57n3PUiyF7gOlfuMyZmkEYz1CToGu7ACG8Dl+52Oc9Z1vkrCHhYY2LzmEj7/knewOJMkZFj2xNgzLpCNk4iO9592DBVlZbmgUBvOAbLHyfamE9pGfP0Y8aBCwpH74eScu5/wGNkbl+1T2Sn1f8NZbN9QNN8eCcg52/1CRFW2RSqV9d9rmpru3UnR92qLT84CbpZ9ZoRiLSReOnXzyyZx88sl84Qtf4I477uArX/kKV1xxBbt371aG+gCmbNC64gECpj5cEOVLQx2yDExDr8m3NtLSMtm2l2pDmLU9FiaD+L6UysyVhD6ufvmahozFWBOUOmJB9qQKNV5r2BruczYNfUwD0Egl7USVxGuXJlm7NMkxS1sqrzMNHTQPrRTFMEoxeHeEnU7mM7Tl0+jC54J//ob/+Psv0as+yV0nvJQ7XnIBIc0gm9fZG5D/ZoUvGMg7+KXvE3l6hBAUnOqc+PDPMraHVpT91x/5xWP88IHtXP3yNZMKhY8VbhYI+rLFqkSGVlNpX64lWJAI1j1vox5ws/QzKxRjMeXq7gcffJB169axadMmjjrqKJWnPsCpNmgjC6JMXQdNkLO9isfRSEvLVNteRhpCp2QI1y5JTipfOtYDOmDqlRx1wNRZkgwTLmlIw8QGYLxK2slUEpfPs3FXin9uH2RrX5a/bunjmX05iu6w4RSA8H06swNEnQJJJ8///PmbnLx9Y2VNBcPiyy98C5tPehFoOtuMGHu9YYNkaHJEZCnCX8Hzq/5/6XhZ2KwcQbEM6WU/0Z3h6p9u5IZJVEOPFW6urnCX4ytrK+0TYZMh2yFTmJ7mdLP0MysUYzEpI717926+/e1v8+1vf5t0Os2b3vQm/va3vyk50OcA9QxauSBKCKnNXPY4GjFEQMPGaqLQ8FRbSsZ6QJfnNBu6xqJkmEiw9p9JIwagXiXtVCqJ79+2r2Yj4/myn7hYUhnzBARch66hfizPZXX/Tq75w9dYku6tXHdXopOPvvRdPN2+lE7fYKiji139BWSColQjr1UPlxymeqKVGHGsjKbpmAZ4vk8q70yqGnqscHN1hbsUdKk14omgyV5dI513pq053Sz9zApFPRo20ueccw533XUXL33pS/n0pz/NK17xCkxzWm3Wiv2IRj0OYEJD9NW7twKiIWM10kjVCw1PhbLhd3zBO05byW8f3cO23qHKAzoRtvB9KkMpykwnBDrZSuKRm52i57NroFjJRWtAopijPTuABrzoqfv57798n5DnVM778Orncd2Z/8E+PUTWClNMdODZcpTl8LVLn638dxovUCt73nqpJS5iGZOqhh4rmiGNssDzIBwwCFm1RrpY0gkPmMaMeMCqj1jRrGhCNNZ4qes6ixYtoqura9QDppoHq+bPzjbpdJpkMkkqlVL58DmiJkRdMmjVRnPjzhQXf+/vRINmzSjFMnnHI5VzEIiK6Ee91+Rsl3e/cDXf+Mu2Ud72QOkhPFWRiXph9pWdsRqt6eGKY6+uAZjKtddt7uWKHz1MVzw4pmJZT9bmM687htNWd/DWWzewaU+ahYkQaPBMX46c7Ur/Vwg6coPE7RwB3+Vd993Bqx+/e/hcaPzizH/nty94JUOO4HEnQH8gRsDUcUtTuMropaiBU2fUZSOYhqyM94VgWWuEjO3ymdcdU1dIph7Dm5Hqe+3x7L4cni9Y3hYhHhpOp1VHbqo1p+v9PioU+zsNu8If+chHZnMdiv2EiTyORlpaip5Mfo7b9uIJfrBh+4yLTIwVin+iO8POgRzXv2ZtxQOc6RDoRJXEBddDCMEzvUP0Z4sVrxtgcMghV5QG2vRcuob6CboOnUMDfPiPX+eonm2V86SDUW5+5bvZctix+JpBrrONfMpDcz2c6iRzifLM6dHrtUjlHSay3a4nR0iGA3LQxmSroccKNx++ME5Pxq4rYtLMmtPNMCFOceDQsCfdjChPuvmYKU+6UW/75jef0HDIu9zuU/ZOR+Yxy97Zd952YuWhOtkHbvn1+7I2AzmHlqhFRzRYCY2/5Vt/49FdaZJhC8sYllTNFBx2DebRNTlswvN9MrZLazRAznbJl3q3w8UCnUOyveqY3U/y4T/fQls+U7n+5o7lfOQlF+MtWkIkFmFPrI2+ghzfGTTkABJPCPamZXX+eNooXYkApq7TnSqM+zqQIfMVbWGytj/qHjZKvXtdk+7YDzzlZpgQpziwUEllxYzSSEvL4QvjgOCJ7uyYr1mQCLI3VZhRkYmJc8ImT+zJ8N37n+X45a0Vg9zoJqD8gH58d5p0wcH3Zd92ImRyxOIkpx/SQSrvkLFdUgUHQ9MImtJQD+RkHrkrGaIlbJEuOAzknNLsZ9ARtObStBSyIASv2/hHLt7wEwwx7Bn/+tAX8K0XvZkMOphBnjGTmC4sa4uwoz9HW3R4w6Np8My++sppZXrSRRIhk4M7omzfl6vkn+tJk2rAYN6lJWxNuRq63r2eKHLTTF5rM0yIUxx4KCOtmFEaKTB795mywGy817zxxOV89a4tMyoyMV4oPmu7lbnLn//9ZqJBY1IeUPkBPVDSNxdCGmhfCNIFl388M8B9W/cRDUrxj8GcFGHJFT2Gih6GDstah3OviZBZUVHTPY/F+UEMu0C4WOCqe77DmU8P134UdZMvvuA8/t/hpxE3DQ5avYx3n3sig3mHtkiAfVmbK+98pOZzG5qOrmmjDG7ZvJWPDtkuS1tChAMGHbEgvhAYmkau6DKQd3BLsXBfCJa0hPngOZPrk26EsTZKzeS1NsuEOMWBR303RaGYBuUc45pFcXK2S0/WJme7rFkUr3gTE73m/BOXs6orxkDOYWRGpuxtr+qKTarCujonXE3Wdtk1kKfgeOiaRnssQDRoVjyg9Vv6xj1v9QO6bLQsU8fUdSxdtnQVXA/PF7ieoDVqcXBnlIPaYyxIBNGQ+fnqCU+2K7W6I8U8i1M9WMUCywa7uennN9QY6O5YG+975ZX8v8NPQ2ga2Y4FvPUVx3HMshbOOLSTtUuTtMeCoz637DseTaX/uerv2wcKDBU9bNcnHrKIBE064iFWd8Y4qD1KZzxIWzQwp55ieVO0aU+aaNCkMx7A0DUe2THIf9/xMPc+1TvxSWaQyVTuKxSTQXnSilmhkZaWiV4z0yIT9ULx5dnNni91oUOWTqQkXDKWBzQyxOoLwdaeLGHLIJV3KiMmQT6gy5XTpg5Fz6dQ9AkFyrOjpffqeIKC45d6z8FxPdqyA8QKUs7z1Kcf5H/WfZuIY1c+z9+XrOHjL3oH6VCMomFhdy7gxvP/pSFN8ZF9x2MhBLRHLXanPHoyBVoiJrqmVz5byNIZzAvWLEqwdsnMDqAYK5Q90msdKnrsSRVkjt0XZGyX997+EF9+4/M49ZDGKsyni9IAV8wWDRnptrY2Nm/eTEdHBxdeeCFf+MIXiMfjs702xX5OI/nc8V4z0yIT9ULxvi8oOHJso6FJ6c+yJzRW7/LIEGtbNMBQ0SMZNisCHDVUlLo0hJCee3farRRu+VAyLnIOdj5XgJ07idlFdN/jogd+xnmP/L7mlN8/9uXcevwrwdAZssLsi7XwkZcfUdco1fvcAVNO+vImqAgTyJ7lzniQvWmbXYMFOmLBWVflGi+UHQ9ZFa91qOixayAvw/C6hmHKz5TOO1x55yN89nXHzJp3X72J6M8WlQa4YlZoqLo7FovxyCOPsHLlSgzDoLu7m87Oudmhjoeq7p5f5qpoZ6avU20AhooemYJD2DLoSoRqQs7la5d7ly1dq1sY1JuxydgubVGLwZyDrmnoVSFP1/crnrRAQy/lmg1dQ9Og4MjQs6nDMktg9HTjeT4t+TQf/tMtPG/P5sq5slaIT5z5Nv560LEApKMJCvEWTEPni2983ri9ySN73IuuVAgbDw1Y2RElZBnsHMyztDXMwFBxViutxyrAKvfHv+FflvGte5+hMx4oaXh7mLpWmW9eHvMZCZgcsyw5pUrzRtZYvYkwdci7PqLUK95I54BC0QgNedInn3wyr371qzn++OMRQvC+972PcDhc97Xf+ta3ZnSBiuZkLot2ZnpYfXWY/cFnB/jSXU/RErYIB0b/c7A9DwQ83ZPlZw/vJlNwWJQM1xQGLWkJsbkny2DOIWBoMp9slD1nKRyia1IHW9MEAg3T0Co/NzS5GUhmUujFIQSwZu82Pvqnm+kcGqysZVvrYj78kv9kV3IBvqbhdC2gtSU5Sje9kc/dnyvydN8Qn/rNJvKOP6bCWLm4zPZ8ogEp4qJr2qxtzMYqwArqOsmQSV/W5qcP7cI0NDIFl7wji/SKrqikDkD+ziTC5rRnQY/VFlZvEzGUtuV4z4EcnfGQ0gBXzAgNGenvf//7fP7zn2fr1q1omkYqlaJQKMz22hRNSrO1mkzF0y4b/iMXJ/jjE3vZtCdDyDJqPKBy77KGxo1/2kym4BI0DYaKXo3HrVeFg7WSBrbj+pXqbkPXsHT5wPZ9IcPhAnwEri8ICp9D/Qx5N0fRF7xq0z28574fYvnDoyn/tOpf+Mxpb6ZgBXEMk954G4sScUKWXqObPhHVG562SICWSIAWYCDnkHeGr6dr8rUaYGhaRQp17ZLkrBqaegVYWdutTF3zfUFmb5Zo0KTo+ZVwvUatnKnvC3TAnkYeuL4yXZRU3qnZRAgEwoXWiIknfDQ0crarNMAVM0JDRnrBggV84hOfAODggw/me9/7Hu3t7bO6MEVz0mytJtP16MdqGRvMO+xJyTnKi5JBDF16brYnc6BLWsM1hro1HGDI9ljaGqY7VajbJ72kJcSPH9xVGjEp0DRo9wscQp5oSCNb8Hnrn77N2U/dXzmvq+l87aR/58dHvgg0jZwVpCfWhlaqGu9O21P20qoLylZ2Rip92TIUL/uhLcNgMO8QD5lz4gmOLMAqV96XNzu6Iad1eb6PXaU/Xh0JKE8w680WaQmbU8oDj7URfXRXmkzV7371BkKUxoI5ms8bn7+ck1a2z3vvtmL/Z9LV3U8//fRsrEOxnzDZIRGzyUx59Kes7uDaVx/FZ36/mR39OXwhyBXlmMQlLWHiIYt80at4lp4Q9GYKRAPRyj0YGQ6upzj22O40657sxTR0DA06cinatIJUE3tmFx/7zVdYvW9nZV37wgmuefHFPLZotRQLCcboj5TuqQDX86flpVVvUPami7RELJa06vSU1MgAIgGdIxYn5swTrG6TC+pybrkvRCU94AvQNUFbNEB+sFDXOJdHp9qux4Lk5AehjLcRTYYtUgWHwVyRgKmxa6BQ2UBoOvg+OL7gJ//YyWnTGACjUJSZUgvWunXr+MxnPsOmTZvQNI01a9Zw5ZVXctppp830+hRNRrO0msykR79+Sx8337ONvak8ni+kqpYv6IoHKuIioYBO0DQoOFJ4xHb9SstU9WSs8cLBRy5OsHpBnKd29LOaLAHPIed4rHhkA//z528RLw4rgD28cDUfO+ud0igL6I22kg1GADn7OWQZvPKYJZxz9KJptT7Vm83dGrHoSsQ5+8iFnLq6Y0Y9wYlSE9XefTJkVmZKSwPt43oCqzQkpGyUy2FuQ5dFeSD1xDXg7CMXTFqdbLyNqGXoGJqG7Xh0p2o3EFDeJMjfDyVeopgJJm2kv//97/O2t72Nc889l/e9730IIVi/fj1nnXUW3/72tzn//PNnY52KJmGiIRFTaTWZSk55pjz6kd54W1RnIFckXXDoyxYJWiaxoImGRmc8yK6BPJ6sAJPDKhwaLgzSdY33HtfFFzY/xb58kYip8a/3/IQ3/eNXNa/78VFncdPzX4unGzi6QU+snaIpNwsBU0dHkHc8fvDADn75yO5pF+zN1ZjGRlIT1d59X9aWKQNDeqdloRjh+vRli/hINaaOeJAh28N2vUpxXsA0iAQMTl3d2fC1y4y3EQ1ZOkFTJ1f08F0Py9ArBloIWWMQtnTaY4E5iygpDmwmbaSvu+46PvWpT3HZZZdVjl166aV87nOf4+Mf/7gy0gc4jWhzT2bW8ngPz8lM2xIICkUf1/cxdf3/t3fm8XFV5f9/32XWLJO9SbpCW0ppKVstUJFFEKiAQAURBQsoFllEFuFHXVC+YlkVEKkoUhbFgkABkX0rYIGylYZSukPXNHsmyez3nt8fNzOZSWaSmWSSTNrzfr3yorlzl3Pnhvs5z3OeBbuu0GoKGjqC1GxrTVn3OZk17rbr1pqsmejWznfoVBc52dkaIBwxafSFKLBr6bmcTRPq6rA11FFgVwnu8nLFa3/n0K2fxnYJ2Bw8fPKFvLLXTMy2IH7dQV1+MYqmY9esOt+BsEHYFLHKaJqqZOzeTzUpGkwxyWRpImrd3/LiWmq2tRA2RKzBh021isOYVuSd5f5GYUKZO/b8NUWhNRBmalUh06oLM14W6W0iqigKHretM6rc+ruz/gsR0yqZWl7gxKlreAMRWbxEMmAyFulNmzZxyimn9Nj+rW99iwULFmRlUJLcJZ3a3OkGGPX28rzisZVUFDhobA8ltXziX6SRsEgI3omuS9o0hTteXsf2Fj/hiMCmW+0PLz56ErMnlaW0xp12FadNxx+KJLi1o0FCYcOK3LZrKqM8LuYfuXfv4hgMws6dfLR+F394eS2jtm3i/567h4rWrtKVWz2j+PO3L6e5ejweAdtxUG8vQAiwaVaBjvZAJLYG69SVPiujpfrOs50615cnpD9LE7MnlfH4hBLO+Mtyana0omIJtNpZKU3FajpiAg3tQdwODaeugRH1bFiBbkDG1+5rIhqKCPYqy2Nrkx/TFJhYQYAum1UMJ9+h4w8bsniJJCtkXLt77NixvPrqqz22v/rqq4wdOzYrg5LkNunU5u6L7i9up01DVRWcNo18h0Z9W5DPa9tw2zUqChw9amlHX6R1bQG2Nflidbet9UGrlaU3EOHTHa20+MJ0hCK0+MK8t7mJKx5byfINDT2tcSHwhwzaAxEKXToKlnXUEYrg9YfZ1uzDFzJQFSjNs5Nn19jW7OOXT32aur53ayts2YIZCPKvFVuYtfJNFv779wkC/db4A/nJadex0lGGAFoKS7FVVYKiIIBwxMSy2bqIGIKOkBXclW5t6O71rpN9r5myfEMD8xavYP7DH3D1Y58w/+EPmLd4RcK5+lvXWtdVzpg5FqIO5c50J1NYrm9dUynNs6OqCq3+cNK/w/5cOzoRzXdo1HqD+MNW6pc/bMSi6X/7rWnM2quYfIfO6CIX40vymFCaR75D73dteYkkGRlb0ldddRU//elPWblyJbNnz0ZRFN5++20eeOAB7rzzzsEYoyQHGeg6ZqqXp0DQ0B6ia4tiiXcSy2f+kXvzo4c+IGJaVrKCVckrElfq0jDBrlsuUcslaVUIW/j8Gn532v7drPEAwYgZs8Y1TUUxBaGIQUN70ApGUqyqYY0dIRTFaowRNpIECZkm7NoFbVav5w3bmvjGY4s4ftXrXWNTFP4+8zT+dcAJoChETJW19mIKXG6UYCTWWERVla5/A5pmVdeqbwuS59BQUPoM2BtIoF0qSzldN/JAgg3HlrjJd+hEDJOQYSKscACcNo3yAgdum0ZdW5BLj5nEhPK8PpdF0r12OiVpVSVagc6gyK0iBAQihixeIskqGYv0T37yEyorK7n99tt57LHHAJg6dSqPPvoop556atYHKMldBrKOmerlGQiZsYheU0S7NUV7ICdaPh6XZc2qKIRNM5Z7bNcUApEuoVZQUBRLxG2qJapra9sxhWBiRT6fbG0lEI5gCNA7S3WaWGUzHTaVM2eO5Z/vbcEvIla1sM59hLCieIMR+GyHtytIKBCAnTshbOVKb/50AyXXXsU+m9bGxtTizOfmb/yYD0fvi2IIfJ3rz3pAsGtXuzVZwIpctmkKLruO12+VHNVUFVNYKUaBkOWK7ytgr7+Bdqnc4/OP3Jt739yUlugPJNiwxG09Y7fDDkKJxRw47VbAlj9sYNMUDh5fnPRvcSDX7msimu3a8hJJMvqVgnX66adz+umnZ3sskj2IVC/PiGnGmlQo0KNbU3fLR1VUJpQ6CRki9gK3Glh0VcQTcfUiFUVB0xQihskn21pj1nhUgKLia5qWYDt0lbfWN+APRaz1YT0x3UbRLHe0NxDmgy+b8O6soyzQxuTyPFZubWHFv57je0v+SKG/LTaez8sncOPx86krKAUB7e586hyFoCiEDIGCwKapRAwTXbe2RfwRdE0lbAjUzsmIMKPfl9pnwF5/LMreLOWfP76KUMSgJM/Rp+jHr/GOKlQIhruelcOm9Dr2xPVhB4rS9beSTqDiQAMd+5qIDlVkvGTPRbaqlPSLgTa9SPXytERZYBjgsms4bYmi0t3ysWkKYVN0tni0XuAdoUhs/2gubQLRrlSCTmtcR8EgYpoxl3bUnaqpCttb/Jim5WZW6CZIWMJuhCM88uQ7FBohdE2hyKVzxLKnufB/j6PF9bB5Zt8juXv2d4hoNoQhEvKfo+OtLHTgtutsafahoGBTrRQkDStHOtxZC9xqJNFVdeyEaZW8taEh6fPI1KLsyz2+tcmHL2wwqsCZ9PnGi350jfeKx1ayblc7QojYkoKiKJTm2VO6hrsHKkY7jfnDBv7OzmO9uZWzGeiYisGOjJfs2UiRlmRMNiKEU708UQSKYtW8Lst39Gn5JBN6t02LFbiwhKDruqJT2GyayoHjiiwRURT2KnMTioge7lSzs7iJooIpBEKIhDFFTBMtFKKyvYlit4Ynz47qa+fcf97JEV98HNsvrNm479gf8Nj4Wdbv3fKfoygK5DlsseIp0Q5PClawWHm+A2/AqrOtdbaarPI4ALjn9Q0pn0emFmVf7vFCl432YIS2YISiJK7i3t3vSrdn0jtRt/LC59ewtra9cwnEKiwytiR5o59kxw+FW3qoOsNJ9hykSEt6pftLp9Uf4pdPfZqV5hqpXp7jStw0tYdo8YXRVAWnrqW0fJILvTUJMEwrgdVyd1tiGzGstd59RuWz/2gPq3d4LWvcSLTGowQNE7umkm/X8XXmKOudrngTgaujjRJfK5oCLruD0Y3bmP/vP1LVVBs7R4OnjL+c8TO+HDUBtaGDDs1afzZVLaFqVmetDhydLvV8h05HKEIwbn29sSOEQ1cZVejkB4ePp8Bp429vbqQjZPT6PDK1KPtyjxc49c6o6ggel61X0Y9a5YYp2Kcin2DcZMihK+xqC6WVPuYNRHDbNdx2e2c2AOxsDab1dzcUbumh7Awn2XOQIi1JSW89c8cUuwiGrfQkXVUZVWhnlze9l2080ZdnzfZWnvxoG2+vb6DFF7LaI0ZMtjb5cdk18lIUDUkl9PtVFbCt2U97MIJhdkVsq6rlXr1uzlRUVUnLwty3sgAQrNrmxTCtKGPFMCjvaMYeDKBiVaKavW4F8579K85wMHaO98fsx19PuRh/fgFGIEKrq4AGp2Wtap2FOaKpXgirlGUwIjBEhKaOECpgdq6TA5052nDBVyfwwyP2Zt7iFXSEjLQitjOxKPtyj4cMQaHThl1X+xT9mm2tMatcVVVcdoifDPVVHS4q8h3BCGOKXQnPyFmopZ0jPphu6VzrDCfZfZAiLUlKspeONxDG2xZEATbVdxAxu9YWHbrVfKA/pRDf3dTIwufX8NnONqtZgWIFbJXm2/GFDBy6ysXHTOJ7s8YlfQmnspLe3dTIPW9sZG1tG6FOi3hKZQEXH528DGUqsbn4aKsoxoKlNbQFIoyyCyravIQ0g2bALgwueW8p3/zghYRxPXTwSTx40MlgaOANUZdfRLvThdopugqWAFmFMDQihkHQEIQNg8aOMKaw6lSLzrxgm65SXejEG4zw5voGZu1VmnHEdroWZbLJS7SqW9gwaA1EmF7t4aKjrCjv3kR/oPXec6mpSzJyrTOcZPciY5E2DIMHHniAV199lbq6OkzTTPj8tddey9rgJMNDqpdO1OozBATCJnZdRVEtwQmEDYJhA7dDz6gU4vINDVy3tIYdLX4QArumAAqBiEm4LUR1kZP2oMGLq2v53qxxCWPsLjTdX9DpClK6FubvT9+fh/77Ec1b6gibAgWFioCX61+7j/22d6VXdTjd3HzMBbw1Zn8AhK7TWFhKQNURhjWxcdpURhe5MEwRWwNv7ghT6w3Q6AsTCEdQFaUz7xs0VaXK4yLPoaNqKhvr2lm5paVf4peORdl98uLQVVp8oVh9bMvVba3nP3j+rF6/44HWe8+Vpi6pyPVJhGRkk7FIX3755TzwwAOcdNJJTJ8+vccfpWTkk+qlE81djica3RxNRQqEDYpcNtIhOhlo9YURwqogpXZeLxrR3NAeZFShM+Ell8naX7ouzj4F3TCY7Qxw2AnjWV9XSqs/TMX61RQv+D2etubYebZWjOMvZ/yMD0U+RAQdNifeolJQrcIoMYS1Bh7fnCEYMdmvqgDDFHxe29b5/YqEcpPQJUpCIWPxyySwKT5gK97L4barFLltaa8HDzQNajCaumSTXJ9ESEY2GYv0kiVLeOyxx/jmN785GOOR5AApXzoi8Z/x+cfRz0Q3Ee+N6GTA3VkXO36+pyhKrOWfEJZgN/lCA177602kUgq6zwe1tRCJoKoKU0blw8MPw803Q6Qr3et/077KI9/8IU2mSrgtSJsrn47CYqv9ZSy1y8p1DhmCVl+YQqeNoGFYHbd0lbO+Mo5p1YVc+NAH2DUVt13HaUsUtqgoHTS2KKX4maZJQ1uQMcUuTCEwTcG7mxozDmw6bO9SPC4bBQ4Nj8uOTVNj4xFCpOXKHWgaVCYiPxzR1bk+iZCMbDIWabvdzqRJkwZjLJIcIdVLx4gW0YgKcvcOQKqCy67R4g+ndZ3oZKDAqcfOmyDUEMuJtakKRS4bt720tt9rf/2Kvm1stH6i+Hzwq1/Bs13tJU1d5+kTf8CSyV8jErbSshoLSvCMKqXSqSd053LaVdr8EXa0+vGFrPrigWhHJdNKo9q7PJ8qj5OdrUFKbKlFaf/RnqTi1+wPUd8WxBSwtdnPT/7xIaX5duraghimyGhys3qHl031HVZnJ1vPjlDpunIHkgaVrsj3ZxKSDbLdGU4iiadftbvvvPNO7r77bunq3k3prdCI2pmAHH30EbOrA1ChywaCtC2G6GRAVa3As0DYQNHocgFjXccfMmIC0N0NL4QgELZE0GlT2bCrLalgZGyBG4ZV2tPn69r25Zdw6aWwbl3XtooK1Dvv5NQDD2K/unZawia17hJufuML7J29hrundtl0lbI8O6cdPIYnP9yGgpUT7tA1QobJ57VtaCpoKn1ant3Frz5k0B6MoCpQWeikyGUjGDFYs7MNwxQUuW1WsJpuFWzpa3KTTVfuQNKg+hJ5YNiiq4eiYIpkzyUtkZ47d27C76+99hrPP/8806ZNw2ZLXH988sknszc6yaCSyjXYV6ERFCsFy6ZpPfJdM7EY4icDZfl2drQEiBgCSw+siGZVVWJVpVr84QTBsFpHxjXFAFDg7Q0NCSKdSfQtwGcba+nYso0im8rkinzr5frqq3DttbGGGQDMmgV//COUlaECU/aqgOpqTEXl8c8a+kjryqdmWyuGEIwpdieMaVShwvaWAEUuGx6XjTpvgFZBSsszPo1twdIatjf7GV3sRFWsEqk7WvyxpiPNvjDNvjBOmxWIlu/Qe1jD8X8XTe2hrLpyB5IGlUrkAeYtXjGs0dWyjrdksEhLpD2exP+pZN3ukU9frt9UL519KwuoawvSETIpcmvk2XWChsmutlDGFkP8ZKA9aFBe4OgRQbxvZQHXzZnK7Ell1GxrxaYpBA0Dn8+gri2IEAJNU9AUBUNY1cQeeucLDhjjib0Y042+fWTFFv733lqatuzsbIWoML7IyRVrXqDqXw8kDv6CC+Cqq0Dv/F+oqAjKy0FRUEleZCXesjpxehX3vL6hx5iiPasDYas9ZkmenTHFbk6YVskRk8qSWp5RUf14awt13iBlBfaYQG9t8iV0BYsSCJtsbfIxtsSN26bFrOFUufEdoQhj4yYTkNyVO9hrwslEPj4Pezijq2Udb8lgkJZIL168eFAuvmjRIhYtWsQXX3wBwLRp0/j1r3/NnDlzBuV6Eot0Xb+95R9ny2LoPhlw23Xcdp2KQgdnzxqXkBs9rbqQ0nw7a3Z6icRl/glDoKtWupLLpvVoHZmOy7YxEOLRpcuxBQMUumzYVBVHeyvfu+9Wqras7trZ7YaFC+HEE63fFQUqKqDbRLYvyypsih5jag9G2N7sxxQiFuVu11S2Nft59P0tHDDG0+OFHy+qHUGDtmAYXyhCRaGD+raQVXUtBRFTUOf1U+lxYVMVtjb5uO+tTT3+Ljq8QXwhg63NPsoLnClducNVcSuXoqtlHW9Jtsl4TfrrX/86Tz75JEVFRQnbvV4vp512WkZ50mPGjOGmm26KBaI9+OCDnHrqqXz88cdMmzYt06FJ0iDTwgvJXjrZthjSPd+7mxo7g5+6timAKSBkmOiqQkWhE01VEiyn3qJvhRD4W70U1dUiNCgtcqIqCuN3bGL+43dQ6u0KGhN7741y990w0VoDRdNg9GhwJm8y0dt9Rb0C0TEJRGewl2XBW+57gduuU2JL7rLtPtly2jQ6QlYg2tYmS+z7CrYPRkwa20NMH13IC5/WJv27GFfiYkuTH0UBXzCSdGI2nBW3ZHS1ZHcmY5F+4403CIV6zkgDgQBvvfVWRuc65ZRTEn6/8cYbWbRoEe+++64U6UEiW4UXsm0x9HW++PrPFQUOy9UNsZ7LYOUM5zk0hEmC5ZQqEK49GCFYW4fT2wJAwIQdLQFO3/gO815+CJvRFaX+zqSZlNx1G1MmVlkbHA5LoPXe/xdKdV/dxxQId/XRRlhWrsvWle6UbN24+2RLCIHTpuILGb1a0PFETFAVmFiez39rdsZy3P0hoysi3aZSUeigIxDm5yfsS0m+PWHCMdwVt2R0tWR3Jm2RXrVqVezfn332GbW1XQ0EDMPghRdeYPTo0f0eiGEY/Pvf/6ajo4PDDz886T7BYJBgsKsustfr7ff19lRyyTWYCfGTCyGIjS9aTAUsYQuETFBIsJySBcKZwTCRHTtwBgOxBhe2SJiL33yYkz5/O3ZdQ1H426y5/HvGN5j4v+1cpDs5eNpYqKwENfl3mA7dx2TXLLFTtM4KY4pCeUGX4HV/LskmW4qikO+w0R400h5HtILcUyt30BYI0x6IgIKV2x0r+apSmucgIqAk385R+5QnnGO4K27J6GrJ7kzaIn3ggQeiKAqKovD1r3+9x+cul4s//elPGQ+gpqaGww8/nEAgQH5+PkuXLmW//fZLuu/ChQv57W9/m/E1JF2MVNdg/OQiKhz+sIlNJVZXWpgQNgw6QmYPyyl+jXjr1nq0ul3YDQOHzWoJ6ayr5Tev/IUpDVtixzQ7C1j4jQtZOXpfFBNqWwP89n87uXavicwegEAnG9PnO9sQgGnSo8IY9HwuySZbQgjag+FYm8500DWF8gI7pgltgTCBzsV+TQVdtUq0+sMmO1r9FDr1pH8XmUz8BiuwTEZXS3ZX0hbpzZs3I4Rg7733ZsWKFZSXd82m7XY7FRUVaFrPl35fTJkyhZUrV9LS0sITTzzBvHnzWLZsWVKhvu6667jyyitjv3u9XsaOHZvxNUcS2X6pjQTXYLJ7jp9cOGwqhU4bgXCQsGGiaUqnKglaAxGKXLZY7mzNttbYeQ7bq4TDCgWv/i/EPW/U43LraJpC9acfs+DVv+EJdsTGsLpiL35z7HxaCkswTXDYVOxjqvkirGfVdRufPvWLpTVsa/YzusiJqiaKb/fnkmyyZbnMTfTO1pvpMLrIicum0xYIJ5R8NUzrOdh0q/JbKCIwBEytLOhxjnQnflubfMxbvGLQAstkdLVkd0QRIpNCjoPPcccdx8SJE7n33nv73Nfr9eLxeGhtbaWwcPdbbxqsaNmuIB8jqWtwONvqpbrn+Uda3ZZWbWshYghChhlzyUax6ypfmVAS61oVfx4nJgc7Asw7cBQRU3DTc2vIdygcs+xp5q14GjXO9nxqv6P482HfIaJZc1jFpqOPHYMjz40/bOALRrj33JkpXbf9nVhl8lxMUzBv8YrOyZYDRVFoC4TZ1uxHQRC2vP7omkLESB5ApgB5Dp18h05jRzClsGuK5a3wuGw8cP6sHvedbCxRoqVDqzwOvIEIHd0Cy5qH+G9uOMqGSiQDIePAsWeeeSbpdkVRcDqdTJo0ib322qvfAxJCJKw776kMZrRsrroGe7vnXz71KV+dWMo7GxutzlGagk1TMEwRC376/qHj+OVJ+/HupsaE8xRGAuS1NLK1IcQf6ls4dO9ShNfL/NcX89UvP4ldP6jZ+MMR3+elfbpiIoK6HbW6mrw8N9D3mv1AJlapc9PzOXF6FWFTULOtNSYs3ddh1c7gsajWqqq1tq3pCpHOdpdAzB2uqVbJ1Y5QJBZ8l9RVriiMLnbiC5lJ77uvNWG3TcEXMmjuCFGe78BhsyqxDXUrx+FKEZNIBkLGlrSqdhXXTzhR5zZFUTjiiCN46qmnKC4u7vVcCxYsYM6cOYwdO5a2tjaWLFnCTTfdxAsvvMA3vvGNPseyu1rSXZaJNyFaFrosk6lVBTx4/qwBvdSG06rofu2plQWc/+D7vdxzgIgpMAwzlnIVDWyyayqaqnLAWA+L532l6zwFDoo6Wsnzt3WeB3a2Bhhd9yW/euEvjPbWxa6xvaCM33zjIjaVjY25ff3ufOqdhYwtzaPA2Rn13IslnWqSkam1GP/dbG3y8cKntWyqTy4s8cLTHozQFogkiKwKaJ2TGbOzKlu0TrpNV1BQCEZM4p969Hhd7QzKE1DpcWKYolcPQoIIdk4wSvPt+EMGmxuspQRVVXDoGuUFjtiaezreiYGSrWcjkQw1GVvSL7/8Mr/4xS+48cYbmTVrFgArVqzgl7/8Jb/61a/weDzMnz+fq6++mr///e+9nmvXrl2ce+657Ny5E4/Hw4wZM9IW6N2ZoYqWzTSNKluinsyiqSh0srXJR0le8nt22TR2tPipLnLhcdli9bqjKUKBiMnGunb+s2onG+vaKbcrVLTUYYskWn5HrHmHy994EGdcetW7Y6dz4zEX0O7Ig86GIc15Rfjd+ahYNcuh9zX7bKYhRZ/L8g0NSYuLdPemHLZ3KY+s2MKfXluPIQTBcOdSAGACZpwbW1Es4VY1BcMQqIr1WbROenTurSqdgWOK1YLU6w8zY2xRr7EK8WvCje1BVmxu4vGPt9ERiEBnVzNQCISNztKlVlnSwc4oGO4UMYlkIPSrn/Rf//pXZs+eHdt27LHH4nQ6+fGPf8zq1au54447uOCCC/o8V18ivqeSi2lS2XAVmqaIiUkwbFJWYMehWU0lNtV30BEMk+/Ue3Rbgk4BAdTODIPuTSui38n2Fh/2jnZG40NTusRJMyKc9tI/OP7Dl7vGg8KDM0/h4QPnIBTruzZUjXBFJX7DCr5y2jTsuoI/bPSazpPtiVWm9cZfXF2LYQr2Ks2jI2RQ3xbEH07Ml1Y6f4RipauZAuKXoVUgmryldV4vKvZ5Dj2tNCZVtdbG73t7Eys2NxM2TFTFKjhjKAo2VbF6jxuC2tYAowodGJ1W92BlFAx3iphEMhAyFumNGzcmdS0XFhayadMmACZPnkxDQ8PAR7eHkmtpUtlYH1++oYF73tgQe3FrqiUUUbdneb6d9mCYOm/Qal1J4ss02kDDTLE6EzRM7Aj2jrQzyt9CxK6hWaYbnrZmfvzEXUza1tW9qt2Zx/2nX8L7Y6ehtVptHcO6zq6CMkpcTpxBA1U1cNs16ttDfa7ZZ3tilYmwQGJ3sHyHTp5Di7XI9PqtphqddVKwqaqVH20KwvEirig49S5xtoRcUOiyccsZM9KajEX/Vlp8IUxhRYcjwDCsNXEFE0VRMIXAHzbY0mR1GSt02Wj1D86kMxcnvRJJumQs0occcgg///nPeeihh2JpWPX19VxzzTV85StfAWD9+vWMGTMmuyPdg8ilNKlsuAqTvbgVFPyhCFubDErz7eTbdeyaSjBi4A8auONyhEXnC73AZcMXMvC4RI/vpMPbwWGuIMePGcvrJW421ndQlm9n8tbP+fGTf8LT3hLbf0PZOP5+1hU0FVfgBio9CtvCGjsdBRio+EMRxpW4+c5XxnLAmCJa/OE+3fvZnlhlKizd941vkem2aTT7whgCHLoSqwuuawqKYhAyOiO97RplBQ4cmoo3GMHrj5Dn0Lj1jBkcMbk8ySgSif9b8bjstAf9qCgoqoINk7AhOiPIEydamqpgmvDLpz4dlLXhXJv0SiSZkHFFhr///e9s3ryZMWPGMGnSJCZPnsyYMWP44osvuO+++wBob2/nV7/6VdYHu6cQjZbNd2jUei23pWlaQlXrDQ5pBaVMLbrudH9xA6hY1bXMzvKXu7xBtjRbFpUQ0NCe7J51Ljl6IgVOvcd30lbXxN6+Rs49uBpdVzl71jjcNoXD3nqWKx++MUGgX5oym/93xv+jsaiia4yeItwTxuCw23DZNHRVZZc3yF/e2MhtL63F1rlG3Nv3HZ1YNfvCPYIqoxOriRX5aU+s4oUlGfHC0te+bcEIimKlUhkmnTW9LSvZFAq6qlDg1NmrPB9/yKC+wyo6csBYD7efeUBaAg2Jfyu2zqIzXUFoaueadCIOXWNMsZtxJS7agwaLlm3ETLOkabpk+9lIJENJxpb0lClTWLNmDS+++CLr1q1DCMG+++7LN77xjVgBhtNOOy3b49zjyJU0qYG6CruX81QUCBsm3VNyw4bAUASKAmUFjpSNHKZVe2LfiTdiMMrXwkH5CmcftQ8Hj7eyCQ4us3PX+/+g5M1Xus6v6Tx98gWYZ5yBc9VOGtpDFLhsdBSV0mJzUd/sJxA2cds1ivMyd+lnuzRlpt6U+H1RiLm6NUXB6w+jqQpVHidNHWGCEQNhWs/CadMozbfjCxn87NjJlOY7+h0Y2FdVOLVzcTpae8aha+xd7kbtjAcYrLVhWTZUMpLJWKTB+h/uxBNP5MRouz7JoJALFZQG6irs/uJWFQinMJRMYeXuVhY6uebEfZO6maPfyWeb62n/civFeimTK/K7vpNNm+CyyyjZsKFrjGUV1P7fLcw9+jBUVWHSqEL+8eF2Pgq56Ijo2MwIiqLgtmuMK3H3O/o3WxOraBT97IllbKhrp9YboMht71VYoiK0tdlHKCIIGwaiM1Jd11RcNg2HrjGhzBYTcF1Vcdqt5h421aQ03zEgcUz4W7FplBc42d7sJ2xafamjFrLAsqwrPc6YQMPgrg3nyqRXIsmUfon0q6++yquvvkpdXR2mmehiu//++7MyMInFcPenHej6eEI5T13ts6a0ripsbuhAVZQejRxitLZi27ENNRwG3da1/eWX4dproaOrvCeHH47jD39gfElJbNPB+1Zz4NGHsHpXB02+EE3tIW55YQ35TtuAo38HOrHqHkVvCsvr0NwRQlWVlMIye1IZ3z90HLe/vI5QxArOUhWwaSp65/df1xZgbLE7ITI+mzEO3f9W8h06o4td1LcFCEbMWA9wh65R6UmsTQ6DvzacC5NeiSRTMhbp3/72t9xwww3MnDmTqqqqHi81ye7FQF2F8S9uj1NP2UJR6czLNTrXmZNaU6bJ++9+xmOvr2FLk4+IYVUem+BxcMVnz1H56MOJ+194IfzsZ4ntJD0eqKhAVbomP8vW1RMxyVr0b3RiFbWI39rQkJYgpIqib+oIYddVfnD4eI6YVJ70PKYpeHN9A3l2jdEeF4YQsRxygC1NfoIRIy2rvL8k+1tx2zRGFTppbA9h1xQKXDZa/WHy7D37eg9FQORwT3olkkzJWKT/8pe/8MADD3DuuecOxngkOchAXIXxL+769hApMqgQgs4UHSsXuoc1FQjw4TurufP51fhCBoUuGzZVxdnewvf/djOV29Z07ZuXBzffDPFFcRQFysuhqKjHtQcj+jfTvPLeouirPE5qvUGWb2xk/pHJxTS69l+S50iaZ15R6KC5I8iYYjd13kDG7t50C9mk+lvZf4wn1vRErg1LJOmTsUiHQqGEQiaSPYOBuAqjL+5bXlzLJ1tbUu4XTc4pctsSranmZsy6epYs34QvZFCW70BRYML2jcx/4k5KvI1d55g0GeXuP0F8/XhNg6oqcLuTXjfbKW/LNzRw3dIaWn1h3HaNAqeOqtJrEFpvUfQoVvvKz3Z4eXrlDk49sLrH955OgJ+qqlx+3GTK8jILDst0wtHX34pcG5ZI0idjkf7Rj37EI488IlOs9kAG4iqcPamMx8YVc8iNL9MWNHrd1xnN1TEMqK2Fjg7W72pjS5OPQpcNBcHXPnyNs156CJsRiR23fMosyu64jX32GtV1MocDqqvBZiMV2Yz+NU3BwufXsKPF39nfOdIZ6axRlm+PpRl1D0JLJbLtwQj1bUEC4QimgP97djVPfryth6Cl6w0oy8ssOKy/hWx6+1uRa8MSSfpkLNKBQIC//vWvvPLKK8yYMQNbt5ffH/7wh6wNTrJ7sbauvTOaN7VIK8CutiCfbdzFdM0HEUuEW/1hIobAbUQ457nFzF71ZuwYQ9X499fP5t/Tvs61StzfY34+VFZa7aD6IBvRv6YpuPWltVbOuACbrsbqYQfCBjtaApQXOJIGoSUT2fZghO3NfszOxjUaVnnOZAKZrjdgamVBQo/t3sRxMGtey7VhiSQ9MhbpVatWceCBBwLw6aefJnwmg8gkvdHkC0Fngwc66zlHUbCKbaAouNpa8W36Avbqisj2uGxUtTdw9bN3M2HXl7HtLXke/nzqZawbtw96yMTj6hTp0lLrJ01MU1DgtPHDr+5Fsy9MUZ6NsjxHRr2g73ljI+9taozdV9gw0TUVTbHqVUcMQYsvhNuu9whC6y6yKFDfFsQUorOEquXyLnTq2DWT+vYQt7y4lscnlKDralregCMnl3H+g++n7baWNa8lkuEnY5F+/fXXB2Mckj2Akk53qap2NcqIFjhRANU0KPE2Uq4bXWLbyeTPP+KWR36D29+VXvVp5URuOG4+TW4PSnOAvcvzmFxZCNVVlhWdJr2tuaYr0FbZ03BCbXFTWB2k0C2h1lQIRgzcdr1HEFp3kXXZVAJhK387YloNL/IdNr5s8hGMWF2uVm1t4fg73uSCI/bie7PG9eoNOHJyGf98b0tGbmtZ81oiGX76lScNsGHDBjZu3MiRRx6Jy+WK9ZKW5DbD2UN6WnUhUyoLeG9zyOp8FFdH2hHyU+xtRBeCvSs9TK7Ijw4Y7rkH9e67cccJ4JPTv87fDjsDQ9cRpkAIQZ3f4L2wm8MzFOiBNA9JLHuq0xYIx7o+gRUIFzFMVF0FBIZpRVonC0KLF9nPdnit4i5YFnS+w0ZTRwhDCFSIFSrZ3NDB9c+s5tH3t3DdnKlJ13ujvbozdVvLmtcSyfCTsUg3Njbyne98h9dffx1FUVi/fj177703P/rRjygqKuL2228fjHFKskA22k0OBFVVuPjoiayva6O+LUg4YqKpCsX+VvI72gDw5Nn53qHjLbFobYVrroE33oidI2hzcPuR5/L6pFmWFS7AaVPJK8znS0cx97y7jUOn9ox+TkY21ly7lz1VO1tNCSFihVtMYXWVMk2BqiqcPWtcyvNFRfbplTv4v2dXk+fQKXTqfNnkiwl0xOw6t02zcss/r23juqU1LOycVMS7n2u2tfbLbT1YjV6Gc6IokYw0Mm6wccUVV2Cz2diyZQvuuJSWs846ixdeeCGrg5Nkj6jFuGanlzyHTkWBIyEIafmGoWktOntSGX/8zoFMqy7EoQjKW+rI72hDUxQmVeSzYM5Uqwb3mjXw7W8nCHRo9Fh+8d1fsnbmkVQXuaj0OKguclEyqhR/5WgKCpy9NvvozkCbh0CiS9hpV3HoWmcpTqviVxSzU8D3qyrge7PG9TouVVU49cBqpo324A+bBMImwYhpNciIE39VsfbVNRXTFDS0B7nlxbVEIolVANNxW4eTuK0Ho9HL8g0NzFu8gvkPf8DVj33C/Ic/YN7iFUP29yeRjDQytqRfeuklXnzxxR6tKCdPnsyXX36Z4ijJcNIfi7E3a2egltDsSWU8fd5BrF25ns+3uREKTK0qZMqoAus8Tz0Fv/41BINdB33969Rcch2b39xGiaZ1BmyrtOV5aMuzrL9M10izseba3SVcXuCIRWTrqoKJwDTBZdMozbNx3ZypaX1X3YvAmAJURcTc6ApWTW5TWO50U4A/aFCzrYUz7n2Ha06YEvOODMRtnc2a19noSy6R7GlkLNIdHR0JFnSUhoYGHA5HVgYlyS6ZRun25hYHBuYyFwIaGlCbm5k6Ko+po/K6PguFYOFCeOSRrm2qapX2vPBC8us60LXthE0Tu6bTXFhCwOHuPK2gNRDGMEya2kMx13JvZGPNNXW9aiu32TCtcqcTy/P4eZxwpkN8EZiabS1EO1EqWOldYAWmRS1rTVMwBWyq70gQvYG6rbOR1zyY6VwSye5Mxu7uI488koceeij2u6IomKbJrbfeyjHHHJPVwUmyQybuzt7c4lc8tpIrHlvZf5d5OAxbt0Jzc8/Pamvh3HMTBbqoCO67D+bPB1VlckU+40rcNAcFdUXlMYFuD0bY3NDBjhY/bcEIt774eVou1Gz0GU7mEnbbNDwuHVBQFLDrKnXeAPe+uSljt+7sSWU8Pv9w9h9ThNuuoatKZ8CdZUHHu76jXcbK44qmRCcrA3VbR/Oaj9qnvM/e2snIxtKCRLInkrFI33rrrdx7773MmTOHUCjENddcw/Tp03nzzTe5+eabB2OMkgESbzEmI2oxFrlsCdaO06ahqgpOm8aoQjtNHSGaOkKMKnAkfFZZ6EgQhWSY3jbWvreaFWt2sLa2LXG/d9+FuXNh5cqubdOnw5NPwle/GtukqgpnHbkPbaOq2OazRMbrD7Ot2YcvZKAqCtVFrrQnDtlac41avFOrCvAFI2xr8VPrDaIoUOVxMqE0j3ynrd/r/7qucs0JUyjNt6MoYBjCCkSLc31rqoJhWj2cXXaNIreNDbvaeHrlDpatq6fAaeN3p02PjbGuPYgvGGFqVcGQuJn7uy4ukezpZOzu3m+//Vi1ahWLFi1C0zQ6OjqYO3cul1xyCVVVVYMxxj2ega4Bp+vuBFJaO8Gw6LQ2FYIRgSvOA9xrYQsheH/F5zz2yqcJnavGlbg5+ytjOfiVJ+H2261Uqyhnngm/+pVV0jMej4eZkyfzu6pGFi3byIZdbTR0WOlcbrtGRWFX+8N0XajZWnONuoRrtrfyi6U1bGv2MbrIhdpZ7Wygbt3Zk8pYOHcGC59fw2c724gYlkIrdLm5NUWhvMByJYcjJg0dIX73389QFSW2LDH/yL3xuOxDHlkt07kkkv7RrzzpyspKfvvb3yZs27p1KxdccIHsJ51lspE2lW5t6hZ/OKW1EzHNWOGRiGkS7UccJWmQVTjMB++s5s5nVyV0rgqbJtu3NxB56BZY90HX/na7FTB25pmJF+/WwSo+Tel3//0Mt13D47ahoMQdkn5FrO5rrkWdhVRa/GFqtrWmLWSqauV9N3WEKC9wxgS6P2NKNc6nLzmCR1Zs4f63N/NFYweKYt2106ZSXmBNUtqDEXa0+mOTl0KnLRag9cunPuX3p++fulf3IDFY6VwSye5Oxu7uVDQ1NfHggw9m63QSsps21d0lm8zd2ZtbXFetOtTRf3enhyXU1oa5+QsefWt9rHOVQ7eqjY1v2cntj/2OWfECXV0NjzyC+e0zWFvbxorNTZZbXFFhzBgoKsI0BTXbWlm2rp7VO7wUu22oikKhM1Ggo2TiQo2uudpUhdteWstP/vFhv1KEBtutq6oK5xw2npd+diQzxhSRZ9cZV+y2XOoO3Srq4g0QMQQumzV5yWRZYrAYjHQuiWRPoN8VxySDy2BEw/YVpdubtWPv/EsRCExhIkTX5wmWUFUB7NoFra2sr43rXNV5qoPXvMe8//wVZygQO3fHzEPJ+9MdfNSm8K8nVsXc4sJup3DieH58bBHQ0cOjUFHoxBQiay7UbKQIDZVbN7pOvWBpDa2BCIqqWN6MQBh/2EBTre+nv96FwSCb6VwSyZ6CFOkcZbCaG/TWfSiVW7zZH+ps9mDt90WjD4euUVHgwKarMZf5xYePRd22NZbfHO1cZVNVVNPg9Nce5fh3/5twzcdnncy46/8fepvCH15eG3OLG648drmL2FLv54rHVgJW1a548dza5KMjFCFimowtdg+o81N0UuT1Ww0wvP4wNk3F49KpLHSkPSkaSrduMtEzDKuKW3WRK7Y+H89w19uWbSolksyQIp2jDFdzg+4v/vqQQXswgqpAlceFrinUeYMEIwZbm30Uu23sV+3h0oMrONTug2CXq9zjsqFrCq62Zi555s9M+XJN7DO/w8W9J1/EO+MP4Dd5Du5/e3PMLd6ebxUocQCj7BrrdrUDsE9FfkIgVpXHyZYmP8GIQa03QJHb3u/OT6t3ePlkazPtQYMmX1eP6p2tUF7gTHtSlM3e1Ok+r3jRa2oPceuLn6f8u8mFAC3ZplIiSZ+0RXru3Lm9ft7S0jLQsUjiGM5o2PhI5QVLa9je7Gd0sbOzFzQUOHX8QYOG9iDjilwsPmEsuq8dui1lT67I52vt2zj7n7dR2tES2769fAyLzriCz+wlTCyxcp23NPkocNtpLiqL5T9D31HlFYUOmjuCjCl2U+cN9Lvz0z/f+xJvoGefa0NArTdAhXAgIK1J0VC7deNFzzQFT368TQZoSSS7CWmLtMfT+8zX4/Hwgx/8YMADklgMdzRsNFK5uSNEeYEjJtAACgpuh85oI4S65Us2bnIzpbIg8QRCoP7rES6+//eokS7L9L1ps7nvhPNpNHTcdpWzZ42jLRAhgEqgtBLTnph2lU5UuaqqXH7cZMryHP3q/GSagv+u2tl1f3FGbrTGSUN7kIp8e9qTolTdqNbUtrFsXf2guXmH2pKXSCSDS9oivXjx4sEch6QbufCyTelyF4ICn5e8tlaaIhFa/eHEz/1+uP56ePrpWPqAoWo8dNR3eXbGseioTCx3c/ascRw8vpjPW8I0lozCpeg4u40h3ajysjxHvzs/bahrxxeKdD91576WUJsCCjuFNV3iLdzlGxrScrtnAxmgJZHsPsg16RxmuF+2yVzuqhGhxNuIPRwkYJroqoKnM68YgC1b4NJLYe3arm3l5Sh33MnsMfswzR/G47IxuSLfmmB4POwzsZy9atqTeg0cNiX2u0NPFNvePAqZrOlvb/FhAjZVsdpACqtICAoQl6l0wJiifk2KhqOxhAzQkkh2D6RI5zjD+bLt7nJ3hfwUeZtRhYEQ0OaPMLE8j8kV+dYBr78OP/85tLV1neQrX4E//hG1vJwp3S9QXg7FxajQq9egNM+OAHa1hdL2KEQnGEHDgIhCxDTRVaudpIKSsKY/ushtWfyK1bgiYlgu9phYY9XEnj0xcyHtO5UuwC0vruVyw6Qsz5HVZysDtCSSkY8U6RHAcL1sYy73J1cR2LmLUgKgqgRMkzZ/JLamrAoT7rwb7rkn8QTnnw9XXQU2W/cTQ1UV5HV1wOrLawBk5FGYVl1Iab6dz2vbYoFnigIOXaOsswFF1AKfWlnAb59dTasvjF23GmJERRoEYUNQ6LJxyozMy972lkrXETLo6GwvecWSlbjtWg8X+EBKwg60nKxEIhl+pEhLemX2eA+3H1rMkrcb2dJk0G5GYq0Xz541joMLsbpUvfVW7BjT5WLTzxZgnDiHyZqeWNbOZrOqiyVpa9qX1yATj8K7mxqpawtimKKzvjUgwB+KsKUpQkWBI2aBq6rCJUdP5OYX1hKKCHTNspwFEDEEmqpw+kGj+d+mxoQAsHTGkcrt3h6MsL3Zj2GaoFhLBnZdTXCBQ//bgmajnKxEIhl+FNG9R98Iwuv14vF4aG1tpbBQppRknbY2q3qYaWKagvV17bTGrymv+Qwuuwy2b48dUldWxc3fvJQviqu7Gml0BojhclkCrfVMKcsmpimYt3gFa3Z6yXfoNLQHCUa6osQB9q0s4OlLjkgQ17+9uZE/v7GRNn8Yy/YGl12jvMBBMGwSNqxqa0ZnM4v4xhWpxK9mWyvzH/6APIeO02bdt0DwRYOPQNhAVS2LfXxJHi67hhCCWm+QKo8DbyBCR7d17OZOF39v69ip1sDTOVYikeQWUqQlPTFNqK+H1tbU+zzxBPzmNxDqyht+f/Ih3HHsBdiKCmONNLydbvHLTz+Erxy2X2J+0yDRXRiFEATCZmxdWiDwhwzuPXdmj2WESMTkP6t2sr3FR0fI4L+fbMcXNil22wlFTHa0+mPW9ehiF3ZN7VX8uiYMbVQWOlAUBX/I4MumDhSsPGyXTWVCaV7MHe4LRdja5Mdt1xhT7OqRflfrDTK1qoAHz5+VtHJadIISvwaezrESiST3yFqDDcluQjBoRWinEuhQyOpUtWBBTKCFqvLcN77HwjkXk1daFGuk4dBVyvLtbLcVcNdn7QxVT4fuLmZFUXDZNQqcNlx2DaeupWxyoesqpx88mouPnsSn21vxhU0qC504dJXGDst9rmtgCkGdN4hdV3ptXJGssUTIsJpLGEIktJeMIoSVE+62a32mj3Unk3KyEokk95EiLemiudkS6FCKqlo7dsD3vgePPtq1rbiYbbfdzYP7H0+h255YCERRaSoqRyst6SEM8R2tara1ZrUrU2/dvCC9am3dxS4QNvGHraj2iGHlTfvDBpvqLYu7N/Hr3oGsLWDlZDs0jdHFPWts+8NW5bOoe7w7vXXSGuwuXBKJZGiRgWMSMAzYuRN8vtT7LF8OV1wB8eVfZ8yAu+5iZ8BB5MvPscUVGzE0nUZPORHdhsMUCXXGo0FNG3a14Q+bqAqMK83j6uP34YjJA+9znI1qbd3Fri0YJpnmByMG25v9VHmcvYpffFBcY3uQO15dz9YmH3n2RCEWwnLF2zTLG5GM3iYZw1lOViKRZB9pSe/p+Hzw5ZepBVoIzHvvRfzwh4kC/d3vwj//CVVVsUYaYdNSsZDNQX3xKCK6lXoVLwzRoKZPtrbQ6rcCo1r8YT7Z2sL5D7zPDf9ZPWCrurfexTtbA9g0hdkTLcFMda14sRNC4PV3VSRTFCuoTAF0VcEQgrq2ILpCr+IXTaU7et8KrjlhCgVOPWlvZY9LZ59R+bT4InQPGYlOMiZW5CedZEQnKM2+cMbHSiSS3EOK9J5MYyNs2waR5CUxaW+n5YfzUf/wB5SoAGs2Hp17MR9d8DOwW4I0uSKfcSVuvP4IHY48GooqMDutuHhhmFpZwKJlG2nqCBEIGwSjpqmw0p3ChuD+/33Bt+5+m+UbGgZ0a91dzHXtQZo7ghhCEIqY3P/2F8x/+APmLV6R9FrxYucPGURMs6szc+d4FcUSXk21LOpRHlfa4pdsfL5ghKlVBSycO4Pr5kxNOsmo9QZ7LQnb2wSlr2MlEknuIaO790QiEait7d29vX49gYsuxrltS2xTfVE5fzrtp3zqGYPbrnLlN6ZYqVXAR1828+t36qhVXUmrgv3+9P0pcNr48UPv0+qPEDRMVLDKcHa7tN4ZOb0wC6lC0YIeb29o4KF3viBsmGmnJUWt/qaOMB2hSI/x2jWrrnikc7Jx9QlT+MnRk/o1vmQ51wm5zp0FXDLJk77njQ18XtsWy5Pet7KAi4+eJNOvJJIRhFyT3tNob7dyn42ebRljPPccYsECnH5/bFPNxAO4/7SL8bnyKRPQ0B7iXyu2cODYIlRd4+DZ01mwl7/XqmDL1tXjD5uEDRNNSRS86LKx1cxC0OoPx7pUDcTqU1WFadWF3PLi54QNMyEtyaGqeJxWHvUtL67l8Qkl6HqXcylq7d7y4lpqtrVgdp4viimsQil2XcNt15g9sYyaba0ZVfjqrZrcwEvCKiidBciVmINeIpGMJKQlvacghJX73Fvf73AYbr0VHnwwYfN/vjaX/x55OiKuXWUgYhIIGfz2jIPY95B9Y67v3izDmm2tzLv/PVoDETTFcm9H3cbWGC03sqYqjCqwKpIly2XOlGQFRdqDEerbggQjRmxdev8xRVxzwpQelmYkYnLGve+wub6dsnwHLrsWy7vWFIXWQJgqjxOPy8am+o5hr/Ali5lIJLsPck16TyAUslKrehPo+no477wEgW53uLnrO1fz7FHfThBoALuq0q7Z2VVUERNo6LIMj9qnnP3HeBKsvmnVhYwrzUMIgSl6urlj67yKlX6UrVSh7pHa0ZKcgbCBqijomgKKwqb6DhYsremxRq3rKtecMIXiPDutgQiBiIlDV9E1NTbh2N7iZ9W2VjRVoTzfTp5Dj5X4HOj6eiZ0b+jhtGmoqoLTpvWazy2RSHITKdK7Oy0tVvR2MJh6nw8+gNNPt/7bSWDSPiz4/m/4aO8Dkh7SbHfTXFROSYEr7aGoqsLVx++DXVeJxKczxXWcUrGaYKgqWUsVSojURlDfFsQUAl2zSnuCgqpAeWfjjWQilirQq7LQQUfIoMUXxhcyqPUG2NLsI2KKYRFFWcxEItm9kCK9u2IYVk3turpoO6eeCAEPPQTz5lmWdJRTT8X+2KM49p6A1x/pcXhLXhFfaPlMHJWYa5xOgZIjJpdz1Tf2SegNHW9Ba6pVpazFF0k7Vaiv6yZEagcNghEDTbXWa4UQREyBQ1dx2bU+i5I8eP4s7j13JredeQAXHzOJxo4QvpB1Pl21RN8fNtne7O+zyMlgIIuZSCS7FzJwbHeko8OK3u4tOMzng1/9Cp59tmubzWaV+zz7bFRF4exZ4/jDy2tpaA9R4NKxaRq1ecXURvQeqTyZdF268MiJTK0q5PpnVrO5oQMhQOtsI1nktqzZVKlC3de8W/0h7n1zU6/XjbXcXFpDQ3sQ0xSomlU1LGImluZ0aGpC4ZXuRN350RrZHcGI1WWrU/QVwKZC2BTUtwUYV+zu9XzZRhYzkUh2L2Tg2O6EENDQYJX37I3Nm+GnP4V167q2jRoFd90FBx6YsOtHXzbzrxVb2NQSZGd+CdgdPUSwv4FKpil4ZMUW/rViC3Veyx3fm7h3nwiYwqQjZODQVSoKnH1ed/mGhlikNorl4nboKuUFzlhpTn/YwBeM9BmwFg1G01SFWm8AVYm6zjvvrXPdfVShE9MUWQmAS4dkDT2iyAYbEsnIQ1rSuwuhkFXas7e1Z4BXXoFrr7VSsaLMmgV33AGlpT12P3h8MQdOrmS1UkBT0OgRsd09UCkqCk5Vo7JQpdYbTJlKpaoK5xw2nu/NGtdnmlH3iYBNVfii0UcwbGIYgkiewGlTer3u7EllPD6hhDPufYdN9R2U59txxTWxSLdkKHS5lYvcNpp9GoGwgaLRaUtb6+tCgNcf4YCxniGr8BXvNaj1BpPmrMtiJhLJyEGK9O5AS4u1ptybU8Qw4M474d57E7f/8Idw5ZWgp/hTKChAraxk/xQtJjMJVEplSfaWKwyJE4FRBQ6CEUGzP0zIMLHpitVZsy1InkOzXM69XDcaqb1gaQ2tgQiKqvRLxKJu5bAhKC9wsL052sLSWl83Oi3pvGEQxWiQW2856xKJZGQgRXokYxjW2nNHR+/7NTXBVVdZTTKiuN2wcCGceGLq40pLk1rXCadOI1BpoGuy0YmAQ1f5sslHMGJimAJTgGKCrikEIwaBkImrs2FFb9fNRMRS5X0nNvFwMLrY1ZV33Zn/XeiycesZM4ZFFAdeCEUikeQCUqRHKj6fJdCp6m5Hqamx1p937OjaNnEi/OlP1n+ToSjWGnUa6/xDEajU5AvRETTwhyMYwiobqqgQ6hTDiCFQFYWIaQJar9eNim7YFFx9/BQAWvzhpCLWVzBcd7fyuBIXbYEIXn+YPIfOLWfMyEpXr/7Sl4dCIpHkPlKkRxrpBocB/Pvf8NvfWpXEopx4Itx4I+TnJz9G02D0aHA60xpONtpC9kWRy4Y/bGCYAptmXUMAqmJZ0wIrUEtTe19b7k10u4tZqmC4aIGSaFBaMot8xtgi6VaWSCRZQYr0SCIYtKznvoLDgkG44QZ4/PGubZoGV18N558fV4ezGw6HJdCp1qeTMFSBSrEhK9HfFXRVJWyYCLqE2h82kl43XdGFzILhsu1W7q2sqkQi2fOQIj1SSCc4DKzWkz/9Kaxe3bWttNSK3p41K2FX0xSsr2un1R+moLSIKQeOQdV7uqz7Ip013oGIT4s/jNOm4TNFQnBW9MeqhgJNHWHy7FqPteVMI9AzDYbLlls5k1xziUSyZyBFOtdJNzgM4K23LGs5vkb3QQdZUd2jRiXsGs1/3tLko9Gej6+wg4mftPZbEHqzKAcqPiVuO3l2jXyHTqs/TDBiIExLoN12nUKnTsgwueyYyRw8vrjHBCBT0R2KYLjuZGLpSySSPQdZFjSX8fmsutt9CbRpwj33wIUXJgr0979vlf3sJtAffNHETS98zpraNloKS7BXlmelIUSy5hpR8Vmz00ueQ6eiwJHxtaLr3sGIyfhSF+NL8hhT7GJcsZuKAqtC2ZhiN98/dFyPph6QeanM+GC4ZGS7apdsiiGRSFIhRToXibaV3Lat7+htrxcuvtiylqOucKcTbr4Zfv3rhA5VYAn0Dc9+Rl1HmE2OIjaFNLY0+QelIUS2xCe67p3v0NjlDYFi3eqO1gBfNProCIbZ2uTj/AffTyr6mYpufK3v7gX5okFp6dYVTwfZFEMikaRCinSuEW0rmU709uefw7e/Da+/3rVt7Fh49FE47bQeu3/0ZTO3vLiWpojCrqIKTJcLVVEIhA22N/tpD0Zw2lRWb2/l6ZU7BizU2RSf+C5UzR1Btjb7CEYMHLrGmBI3JXn2lNZ5pqIbPymo9Qbxh62e0/6wQa03mPWqXbIphkQiSYUU6VyitbXvtpJRnn4azjrLEvQoRx8NTzwB++7bY3fTFPxrxRYasbHLU47QbSgosX7KEdNka5OP2tYAzf4wv/vvZ8xbvGJAvZCzLT6zJ5WxeN5XGFuSR75DZ6/SPCZW5FHotPVqnfdHdFO1ppxaVZD19eGhdq9LJJKRgwwcywUMA3btSqynnYpQyHJl/+MfXdsUxYrovugiUJML4vq6dj71a4QqSsEbiAZEA9aSdlTTdEWgKeC2awMOWhqMQidratuo8wYY1ek+j6e3cqDpVhnrHoW+eN5XWFPbNqgpUUORay6RSEYmUqSHm3Qrh4El5JdfDh9/3LWtqAhuuw2+9rXUxykK9fnFNDibKXfoNOsq/rCJrVPPrUpdFkKAy67jcdvwCHptkNEXgyE+A4m87iunubco9KP2GbzKYbIphkQiSYV0dw8XmQSHAaxYAaefnijQ06ZZ7u3eBFrTYMwYPBWlVkMIU1Be4ERTrH9bjSC6dldVhfICR9JGFZkyGGu7/XENm6agZlsry9bVs3qHl2nVhQkR6EBWotAHwlC61yUSychBWtLDQbptJcES8wcegFtvtdziUb79bbj+eqtKWCocDqiuBpuNadXOJA0hAvjDXefUVIUxxa5Yb2UYeE5wtjsyZWqdp5OjPZB2m9lENsWQSCTdUUT3cNcRhNfrxePx0NraSmEazSB6Y8jKMba2Ql1d35XDwFqj/sUv4IUXurbZbFZq1Xe+0/ux+flQWZmwRt1VMMOgyG3Drio0dISobwuiqTC2xE2+w4ZAEAiZREyr25RhCu49d+aAqmp1/36nVhaweqeXj7e2oAg4cFwR+4/umeOcjO730d01HLU8UxUIae62X822VuY//AF5Dr3HOjeAP2zgC0YG/B1IJBJJpkhLmiEqx5hJcBjAxo1w2WXWf6NUVcFdd8GMGb0fm6LFZDKrVlfA47YhhCDPrtMejHS1XDS7Wi62+geW/hNfOnP5hgZOX/Q/1ta2x9bDbZrKPqPyuW7O1D6/83TLkKZrHQ9HhTGJRCJJhz3ekk7X2hoQmQSHAbz0Evy//5dYaWz2bLj9digpSX2cqlrWc6oOV510t2pb/SF++dSnNHe2hBRCoKoKprBaQLpsOiV5tqx8F8s3NHDFYyupbwuiAJqmgACjc0JQXuDgj985MK3r9Ob9yMQ6BqQlLZFIcpI9OnBs0MsxRttKphscFolYa8+XXZYo0PPnw3339S7QNptVyKQPgYae5TuPmFzO706bjqJYwhy1Ol02jTHFbsaVuLJSicw0Bfe8sYGmjhCKYlnPmqKiqSo2XUUBmjpC3PNGetdJVoY0SiY52kNdYUwikUjSZY8W6UEtxxgKwdat0NSU3v6NjXDBBZYYR8nPhz//Ga680orSToXbDePG9R5E1gcelx2XrjK6yMWYYqs+9oRSq2hItkpTrt7h5fPaNoQAXU0M+lJQ0DUVIQRra9sGXAIzkyjwoa4wJpFIJOmyR4v0oJVjbG21KoEFAunt/8knMHcuvPde17bJk61+0Mcd1/uxRUVWD+jeRDwNmnwhIiYUOm0UOG247FqCiGajNGWTL0Q4YlmqyeRO6azJHTLMAa//ZmodyxQoiUSSi+zRgWNZr4hlGFbkdltbevsLAf/6F/z+9xAOd20/6ST43e8sCzkVigIVFeDJzhrpYFQHS3oNXYEQCRXPoghh3ZZdUwdcArM/BUK6p0AVuWyA1c+6ZlurTIeSSCRDzh4t0lmtiOX3W7nP6QaHBQLwm9/A0qVd23QdrrkGfvADS61SoWlW/rPLld610mAoSlNOqy5k38oC3tvcRMQ0scW5vAWCiGGiqgpTKrNTArM/OdrRde7lGxq47aW1gxvxL5FIJH0go7vTzLlNiRDWenK6a89grVVfdhmsWdO1rbwc7rgDZs7s/VibzXJv27PfbGHA30Wa1+gturuiwMEf0ozuTpdMc+CHJOJfIpFI0mBYRXrhwoU8+eSTfP7557hcLmbPns3NN9/MlClT0jo+W8VMEvKkO62t3qym6Eu/ubWDivYm9vHY0neDLlsGP/+5tW4d5ZBDLIGuqOj9WJfLsqAHuP7cG5l+F/29xsLn1/Q7T3owMU3BvMUrWLPTm5BfDZZHodYbZGpVAQ+eP0u6viUSyaAzrCJ94okn8t3vfpevfOUrRCIRfvGLX1BTU8Nnn31GXl5en8cPR8WxqIjt3LKLAm8zdhXGlbg5e9Y4Dh5f3NsFrEjtP/85sdrYuefCtddaFnJvFBRYOdC9ucGzxFBUXzNNQc321n5VHBtMZPUxiUSSS+SUu7u+vp6KigqWLVvGkUce2ePzYDBIMK7etdfrZezYsVkR6XRYvqGBXzzxCfameqrUCDZVJWyaeP0R3HaVK78xJblQt7Za1vOyZV3bXC4rOOzkk/u+cFlZ7znSkqyxbF09Vz/2CRUFjqQTBtMU1LUHue3MAwa1M5ZEIpFAjqVgtXa6gEtSCNLChQvxeDyxn7Fjxw7Z2ExTcN/Lqymo2854m4lDV1FVcOgqZfl2fCGTf63Y0rMIx2efWelV8QI9YQI89ljfAq2qlntbCvSQ0Z8uWxKJRDJY5IxICyG48sorOeKII5g+fXrSfa677jpaW1tjP1u3bh2y8X2++kvaN3xBiV3t4XFWFChw6Wxp8rG+Lq4299Kl8N3vWhXHohx7rJX/vM8+vV8wgwpikuwhq49JJJJcImdSsC699FJWrVrF22+/nXIfh8OBYwBVtfpFJAK1tbTvqMUwBDY1+bzGrqq0mxFa/WGr2tiNN8KSJV07qCr87Gdw4YUJnamSMgQBYpLk9Ce/endiyLrBSSSStMgJkb7ssst45plnePPNNxkzZsxwD6eLjg6rMYZh4HHZ0DWFsGniSCKyIdNEVxVK2xoR35+PsmpV7DNRVITyxz9aTTL6wuOxoryHIEBMkpxs98AeKQxJNziJRJIRwxo4JoTgsssuY+nSpbzxxhtMnjw5o+OzGd3dbWBWY4zm5tgm0xRc+8QqNtZ3UJZvT9BQIaChPcTx3s388Mm7sLW2xD7bOGovlpz7c+Ycf3Dv0d+KYuVKFxVl7z4kA2JPsiplbrhEkpsMq0hffPHFPPLIIzz99NMJudEejwdXGtW0BkWkQyGrclhcFHmUj75s5g8vr8UXMilw6dhVlZBp0uYLc+bKFzjrrcdRRVfA0bIDv84/jvs+jWG19+hvTbN6RfdWBlQiGSRkbrhEkrsMq0h37zwVZfHixZx33nl9Hp91kfb5YPv2xDzmbnz0ZTP/WrGFLU0+IqagIBzgqtcXs/9nK2L7hDUbj8w5j+UHHg10WdoTy/O4+dszEl90drtVQayvPGmJZJCQueESSe4yrGvSOZSibREM9irQAAePL+bAsUWsr2sn+Pk69v3d9di3bol93lBYxr1n/owtVXvFtnWP/p5SWWB9kJdnWdB9BZJJJINIOt3gWgfYAU0ikfSPnAgcG2moqsKUj96CX/zCsr47+Xj8dB48/VL8+QU9jkmI/gYoKcEsKd1j1jwluctQdECTSCT9Q4p0poTDcPvtsHhxwuaGH/yIm0tm43TaSJYkFo3+9rjtUFXF8l1BFj29QkbSSoadoeiAJpFI+of0s2ZCfT2cf36iQBcUwKJFlFx3NWPL8vH6Iz085kJAmz/C6PICJh8yleW7gixYWsOanV7yHDoVBQ7yHDprdraxYGkNyzc0DO19DSKmKajZ1sqydfXUbGvtWZEtB889mGPORaK54fkOjVpvEH/YwDQF/rBBrTe42+eGSyS5jLSk0+Wjj+Dyy6GurmvblCnwpz/B+PGowNmzxvGHl9fS0B5KjP72R9DdTs44bTY4nSxator2YCQhktapalQWqtR6gyxatpHD9i4dlKYWQ+leH8y828E692DnCudqWteemhsukeQ6OdVgI1OyHt3d3GxZy/EIAf/8JyxcaFUfi/Ktb8ENN1jVweLoHv2tqwrlo8v53ilfYfbk8mGLpB3qQhWDmXc7WOce7FzhkVAsJFcnERLJnoq0pHvD54Nf/xr+85+ubboOCxbA976XtCpYfPR3qz9MfnUl+04bH3vRDUckbSrxibrXs12owjQFi5ZtHBRvQapzOxQVj1Onvj3ELS+u5fEJJeh6+qs5gzlmGPpn0F9UVZFpVhJJDiHXpFPx5Zdw1lmJAl1RAQ8/DN//fq9lO1VVYUq1h1lH7M9++09IeKkPdZel7uLjtGmoqoLTplFZ6KA9aLBo2casrruu3uFlY107xW57j1x4RVEoctvYWNfO6h3erJy7PRjhi8YOtjT76AhFqNnWwhn3vpPR2v5gjnk4noFEItk9kCKdjNdeg29/G9at69o2a5bV1ergg/s+3maDceOsPOhuDHWXpcEUn1Sk4y0IG4KPvmzOODir+7nbgxG2N/vxh01URSFqPG+ub88oCC+tMffTwzEcz0AikeweSHd3PIYBd9wBixYlbr/gArjqKsvV3Rdut1WgJEUHq6HusjQc7vW+8m5b/GG8gTB/en09CkpGa7Px53YoKvVtAQxhBTkpioIprNowZfkOWgORtF3Ug5krLIuFSCSS/iIt6SiNjfCd7yQKtNttifa116Yn0EVFVonPPlpMRiNpp1YV4AtGqGsP4gtGmFpVkPW1yaF2r0Pv3oK2QJidrX5MIShy2TJOP4s/tz9kEIxY+eeKoiAQGKbAoWu4HFpGFupgejiG4xlIJJLdA2lJg5VeNXeutQ4dZa+94M9/hokT+z5eUaz1ak/6ATezJ5Vx2N6DX3FsOApVpPYWGGxv8QMwusiFy279+WUSnBV/7vr2kGU5KwJTgGEKVEWhvMCBgpLUQk0VvTyYHg5ZLEQikfQXaUmDVbN7x46u3084AR5/PD2B1jQYMyYjgY4SjaQ9ap9y9h/jGZRUl6j45Dk0trX4aWwP0hGM4A9HBrVQRTJvQasvgoJClcdJgTOxoUgma7PRc+9dngdCEDEEphA4bRqji13kOyzx726hLt/QwLzFK5j/8Adc/dgnzH/4A+YtXhGz3gfLwyGLhUgkkv4i86Sj3HMPXHYZXH21tQYdZ+2YpoilVHlcNiZX5FsvVIcDqqtzvoPV8g0NLHx+DWtr24mYlsvVpqnsMyqf6+ZMHdTUn3jLdXNDB3e/up5Rhc6kgmSagrr2ILedeQBH7VPe57kjEZMz7n2HzfXtlOU7cDk0FKzzdm+x+O6mxrRzoAcrVzghT7qzWEiu5UlLJJLcQrq7o/zkJ3DggVCW+LJMKE5iCHRNYVyJm+8cPZWvHD4p5ztYxefnjitxYQoIhA18IQNvtNnHIBKfd1vitmPX1awFZ+m6yjUnTGHB0hpaAxEUVUnqogYyyoEerFzhoVrikEgkuw+5rTBDiaLA1KkJmz76spk/vLyWjfXtuOwaJXl2XHaNj9pVfr68nuWbmoZpsOnRPT/XZdfJc+iU5jsYU+yiI2QOaX7uYARnpeOizqUUqKFY4pBIJLsP0pJOgWkK/rViC76QQVm+A0UBgYKvqAKXwzWoNbazRSbiNBRVpgYrOKsvC1WmQEkkkpGKFOkUrK9rZ0uTj0KXDUUBQ9Vp9JQRsdlRYMgFrj/kojgNViOH3lzUsl+yRCIZqUiRTkGrP0zEENhUlbDuoNFTiql1fV0jwfrKVXEa6rVZmQIlkUhGKnJNOgUelw1dU2i1OakvrkgQaBgZ1tdQlyDNhKFcm5UpUBKJZKQiRToFkyvyKRpfzSa9kO5hVcMtcOkynOJkmoKaba0Z1+YeLIayyptEIpFkC5knHU+0n7SqQlUVy3f6O9OXjKRBTiPl5T7U+bm53DdZ9kuWSCQjCSnS8TQ3Q2urVaDE3lWlancoQDFU4pSqb3KyoiESiUQi6R0p0vEEApY4dytQIq2v9DBNwbzFK1iz05tQNAR6VgCT359EIpH0jYzujsfpTLp5sCpQ7W7kWl62RCKRjHSkSEuyxmDnZUuPhkQi2dOQIi3JGoOZl53LwWgSiUQyWMgULEnWGKy87Ggw2pqdXvIcOhUFDvIcOmt2trFgaU2s1aREIpHsbkiRlmSNwcjL7t4kxGnTUFUFp02jstBBe9AY0iYhEolEMpRIkZZklWwXDcmlDlaQe0VaJBLJ7o1ck84xdofgqGzW5s6lJiFyXVwikQw1UqRziKESgaGYCGQrbS1XmoSkKtISXReXRVokEslgIEU6RxgqERhp1uBAO1hlY0LSfV08OganqlFZqI6I3uISiWRkIkU6BxgqERiJ1mA0GG3B0hpqvcGkNdRTBaNla0Iii7RIJJLhQgaO5QBDERw1kqOk+xOMls20rXTWxcM53ltcIpGMTKQlnQM0tlvpSrqmIAQ47SoKXWKdjeCokW4NZhKMlm3PRK6si0skkj0PKdLDzPINDdzx6nq8/jBefxhVVXDoGuUFDvId1uPJhgjkUpR0f0k3GC3bE5KBrotLJBJJf5Hu7mEk6pLd2tSBQ9dAAQUIhA22N/tpD0YGVKkrnnhrMBm7kzWYbff0YBRpkUgkknSQIj1MxLtkqzwuRnmcaIqKIaxOmYZpUtsaoNYbyIoIDFbJzlxkMCYk2S7SIpFIJOkg3d3DRHeXbL5DZ3Sxi/q2AMGICYpCKGIwpbKAa06YMmARGEiU9EhjsNzT2SzSIpFIJOkgRXqYSOaSzXfo5NnzCIRNwoZJayDM5cdNzpqVFrUGo2lJrabApipMrSrI2Tzp/jCYExLZW1wikQwlUqSHiVQRw4qi4LJrEAa3TaMsz5HV6+4p1uCeMiGRSCS7N1Kkh4nhjBjeU6zBviYku0OddIlEsnsjRXqY2JPWiIeTVBOSkVYeVSKR7Jkoonuo7wjC6/Xi8XhobW2lsHBkRiUniEWnS1aKxeCSqjxqc+fkSEZrSySSXEFa0sPMnrJGnCvIZhkSiWQkIUU6B9hT1ohzgZFeHlUikexZyGImkj0K2SxDIpGMJKRIS/Yo9qTyqBKJZOQjRVqyR7EnlUeVSCQjHynSkj0K2SxDIpGMJKRIS/Y4ZLMMiUQyUpB50pI9FllxTCKR5DoyBWsEIMVkcJCpbxKJJNeRIp3jyPKVEolEsuci16RzmGj5yjU7veQ5dCoKHOQ5dNbsbGPB0hqWb2hIepxpCmq2tbJsXT0121oxzRG7oiGRSCR7NNKSzlH6W75SWt4SiUSy+yAt6Rwlk/KVUfpreUskEokkN5EinaNkWr6yu+XttGmoqoLTplFZ6KA9aLBo2Ubp+pZIJJIRhBTpHCXT8pX9sbwlEolEkttIkc5RMi1fKRtHSCQSye6HFOkcJdPylbJxhEQikex+SJHOYTIpXykbR0gkEsnuhywLOgJIt+JYNLq7PWhQ5Lbh0FSChkmLL0y+Q5N1qSUSiWSEIUV6NyMhT9oU2FSZJy2RSCQjFSnSuyGy1rdEIpHsHsiKY7shsnGERCKR7B7IwDGJRCKRSHIUKdISiUQikeQoUqQlEolEIslRpEhLJBKJRJKjSJGWSCQSiSRHkSItkUgkEkmOIkVaIpFIJJIcZVhF+s033+SUU06huroaRVF46qmnhnM4EolEIpHkFMMq0h0dHRxwwAHcfffdwzkMiUQikUhykmGtODZnzhzmzJmT9v7BYJBgMBj73ev1DsawJBKJRCLJCUbUmvTChQvxeDyxn7Fjxw73kCQSiUQiGTRGlEhfd911tLa2xn62bt063EOSSCQSiWTQGFENNhwOBw6HI/Z7tIGXdHtLJBKJJNcpKChAUTLrSDiiRLo7bW1tANLtLZFIJJKcpz9tlUe0SFdXV7N169Z+zU5yDa/Xy9ixY9m6detu0xt7d7un3e1+YPe7J3k/uc/udk+Z3E9BQUHG5x9WkW5vb2fDhg2x3zdv3szKlSspKSlh3LhxfR6vqipjxowZzCEOOYWFhbvFH248u9s97W73A7vfPcn7yX12t3sarPsZVpH+4IMPOOaYY2K/X3nllQDMmzePBx54YJhGJZFIJBJJbjCsIn300UfHgr8kEolEIpEkMqJSsHZnHA4H119/fUL0+khnd7un3e1+YPe7J3k/uc/udk+DfT+KkKasRCKRSCQ5ibSkJRKJRCLJUaRISyQSiUSSo0iRlkgkEokkR5EiLZFIJBJJjiJFehBZtGgRM2bMiCW5H3744Tz//POxz8877zwURUn4OeywwxLOEQwGueyyyygrKyMvL49vfetbbNu2bahvJSkLFy5EURR+9rOfxbYJIfjNb35DdXU1LpeLo48+mtWrVyccl6v3lOx+Rtoz+s1vftNjvJWVlbHPR+Lz6eueRtozAti+fTvnnHMOpaWluN1uDjzwQD788MPY5yPxOfV1TyPpOU2YMKHHWBVF4ZJLLgGG+PkIyaDxzDPPiP/+979i7dq1Yu3atWLBggXCZrOJTz/9VAghxLx588SJJ54odu7cGftpbGxMOMdFF10kRo8eLV5++WXx0UcfiWOOOUYccMABIhKJDMctxVixYoWYMGGCmDFjhrj88stj22+66SZRUFAgnnjiCVFTUyPOOussUVVVJbxeb2yfXLynVPcz0p7R9ddfL6ZNm5Yw3rq6utjnI/H59HVPI+0ZNTU1ifHjx4vzzjtPvPfee2Lz5s3ilVdeERs2bIjtM9KeUzr3NJKeU11dXcI4X375ZQGI119/XQgxtM9HivQQU1xcLO677z4hhPVHe+qpp6bct6WlRdhsNrFkyZLYtu3btwtVVcULL7ww2ENNSVtbm5g8ebJ4+eWXxVFHHRUTNdM0RWVlpbjpppti+wYCAeHxeMRf/vIXIURu3lOq+xFi5D2j66+/XhxwwAFJPxupz6e3exJi5D2ja6+9VhxxxBEpPx+Jz6mvexJi5D2neC6//HIxceJEYZrmkD8f6e4eIgzDYMmSJXR0dHD44YfHtr/xxhtUVFSwzz77cOGFF1JXVxf77MMPPyQcDnP88cfHtlVXVzN9+nSWL18+pOOP55JLLuGkk07iuOOOS9i+efNmamtrE8brcDg46qijYuPNxXtKdT9RRtozWr9+PdXV1ey1115897vfZdOmTcDIfT6Q+p6ijKRn9MwzzzBz5kzOPPNMKioqOOigg/jb3/4W+3wkPqe+7inKSHpOUUKhEP/4xz+44IILUBRlyJ+PFOlBpqamhvz8fBwOBxdddBFLly5lv/32A2DOnDn885//5LXXXuP222/n/fff5+tf/zrBYBCA2tpa7HY7xcXFCeccNWoUtbW1Q34vAEuWLOGjjz5i4cKFPT6LjmnUqFEJ2+PHm2v31Nv9wMh7RoceeigPPfQQL774In/729+ora1l9uzZNDY2jsjnA73fE4y8Z7Rp0yYWLVrE5MmTefHFF7nooov46U9/ykMPPRQbb3R8qcY70u4JRt5zivLUU0/R0tLCeeedBwz98xnRrSpHAlOmTGHlypW0tLTwxBNPMG/ePJYtW8Z+++3HWWedFdtv+vTpzJw5k/Hjx/Pf//6XuXPnpjynEGJYWnNu3bqVyy+/nJdeegmn05lyv+5jS2e8w3FP6dzPSHtGc+bMif17//335/DDD2fixIk8+OCDsSCdkfJ8ovR2T1deeeWIe0amaTJz5kx+//vfA3DQQQexevVqFi1axA9+8IPYfiPpOaVzTyPtOUX5+9//zpw5c6iurk7YPlTPR1rSg4zdbmfSpEnMnDmThQsXcsABB3DnnXcm3beqqorx48ezfv16ACorKwmFQjQ3NyfsV1dX12MWNxR8+OGH1NXVccghh6DrOrqus2zZMu666y50XY+NqftMMX68uXRPfd2PYRg9jsn1Z9SdvLw89t9/f9avXx+LiB4pzycV8feUjFx/RlVVVTFvWpSpU6eyZcsWgBH5nPq6p1TH5PJzAvjyyy955ZVX+NGPfhTbNtTPR4r0ECOEiLl3utPY2MjWrVupqqoC4JBDDsFms/Hyyy/H9tm5cyeffvops2fPHpLxxnPsscdSU1PDypUrYz8zZ87k+9//PitXrmTvvfemsrIyYbyhUIhly5bFxptL99TX/Wia1uOYXH9G3QkGg6xZs4aqqir22muvEfV8UhF/T8nI9Wf01a9+lbVr1yZsW7duHePHjwcYkc+pr3tKRq4/J4DFixdTUVHBSSedFNs25M+n3+Fukj657rrrxJtvvik2b94sVq1aJRYsWCBUVRUvvfSSaGtrE1dddZVYvny52Lx5s3j99dfF4YcfLkaPHt0jjH/MmDHilVdeER999JH4+te/PuzpSvF0j4a+6aabhMfjEU8++aSoqakRZ599dtLUhFy9p/j7GYnP6KqrrhJvvPGG2LRpk3j33XfFySefLAoKCsQXX3whhBiZz6e3exqJz2jFihVC13Vx4403ivXr14t//vOfwu12i3/84x+xfUbac+rrnkbiczIMQ4wbN05ce+21PT4byucjRXoQueCCC8T48eOF3W4X5eXl4thjjxUvvfSSEEIIn88njj/+eFFeXi5sNpsYN26cmDdvntiyZUvCOfx+v7j00ktFSUmJcLlc4uSTT+6xz3DSXaRN0xTXX3+9qKysFA6HQxx55JGipqYm4Zhcvqf4+xmJzyiar2mz2UR1dbWYO3euWL16dezzkfh8erunkfiMhBDiP//5j5g+fbpwOBxi3333FX/9618TPh+Jz6m3exqJz+nFF18UgFi7dm2Pz4by+chWlRKJRCKR5ChyTVoikUgkkhxFirREIpFIJDmKFGmJRCKRSHIUKdISiUQikeQoUqQlEolEIslRpEhLJBKJRJKjSJGWSCQSiSRHkSItkUgkEkmOIkVaIhkiHnjgAYqKioZ7GBKJZAQhRVqyxyGE4LjjjuOEE07o8dk999yDx+PptXtPLvDII4+gaRoXXXTRcA8lYyZMmMAdd9zR534ff/wxJ598MhUVFTidTiZMmMBZZ51FQ0PD4A8yji+++AJFUVi5cuWQXlciASnSkj0QRVFYvHgx7733Hvfee29s++bNm7n22mu58847GTduXFavGQ6Hs3q++++/n2uuuYYlS5bg8/myeu5coK6ujuOOO46ysjJefPFF1qxZw/33309VVdVueb8SSUr6V3pcIhn5PPDAAyI/P19s2rRJmKYpjjnmGHHqqaeK1atXizlz5oi8vDxRUVEhzjnnHFFfXx877vnnnxdf/epXhcfjESUlJeKkk04SGzZsiH2+efNmAYhHH31UHHXUUcLhcIj7779fLF68WHg8ntg+iqKI999/P2FMd911lxg3bpwwTTPluDdv3ixcLpdoaWkRhx56qHjwwQcTPo9e5z//+Y/YZ599hMvlEt/+9rdFe3u7eOCBB8T48eNFUVGRuPTSSxM68jQ1NYlzzz1XFBUVCZfLJU488USxbt262OfXX3+9OOCAAxKu9cc//lGMHz8+9vu8efPEqaeeKm699VZRWVkpSkpKxMUXXyxCoZAQwmpgAiT8JGPp0qVC13URDodTfg+vv/66AMSzzz4rZsyYIRwOh5g1a5ZYtWpVwn7/+9//xNe+9jXhdDrFmDFjxGWXXSba29tjn48fP17ceOON4vzzzxf5+fli7Nix4t5774193n28Rx11VMoxSSTZRlrSkj2WefPmceyxx3L++edz99138+mnn3LnnXdy1FFHceCBB/LBBx/wwgsvsGvXLr7zne/Ejuvo6ODKK6/k/fff59VXX0VVVU4//XRM00w4/7XXXstPf/pT1qxZ08O1PmHCBI477jgWL16csH3x4sWcd955KIqSctz3338/J510Eh6Ph3POOYe///3vPfbx+XzcddddLFmyhBdeeIE33niDuXPn8txzz/Hcc8/x8MMP89e//pXHH388dsx5553HBx98wDPPPMM777yDEIJvfvObGXsBXn/9dTZu3Mjrr7/Ogw8+yAMPPMADDzwAwJNPPsmYMWO44YYb2LlzJzt37kx6jsrKSiKRCEuXLkX00QPo5z//Obfddhvvv/8+FRUVfOtb34qNuaamhhNOOIG5c+eyatUqHn30Ud5++20uvfTShHPcfvvtzJw5k48//piLL76Yn/zkJ3z++ecArFixAoBXXnmFnTt38uSTT2b0fUgkA2K4ZwkSyXCya9cuUV5eLlRVFU8++aT41a9+JY4//viEfbZu3ZqyZZ0QQtTV1Qkg1qouaknfcccdCfvFW9JCCPHoo4+K4uJiEQgEhBBCrFy5UiiKIjZv3pxyvIZhiLFjx4qnnnpKCCFEfX29sNlsYv369QnXARKs+/nz5wu32y3a2tpi20444QQxf/58IYQQ69atE4D43//+F/u8oaFBuFwu8dhjjwkh0rekx48fn2Chn3nmmeKss86K/T5+/Hjxxz/+MeU9RlmwYIHQdV2UlJSIE088Udxyyy2itrY29nnUkl6yZElsW2Njo3C5XOLRRx8VQghx7rnnih//+McJ533rrbeEqqrC7/fHxnPOOefEPjdNU1RUVIhFixYJIbqe58cff9znmCWSbCMtackeTUVFBT/+8Y+ZOnUqp59+Oh9++CGvv/46+fn5sZ99990XgI0bN8b++73vfY+9996bwsJC9tprL4AewWYzZ87s9dqnnXYauq6zdOlSwLKQjznmGCZMmJDymJdeeomOjg7mzJkDQFlZGccffzz3339/wn5ut5uJEyfGfh81ahQTJkwgPz8/YVtdXR0Aa9asQdd1Dj300NjnpaWlTJkyhTVr1vR6H92ZNm0amqbFfq+qqopdJxNuvPFGamtr+ctf/sJ+++3HX/7yF/bdd19qamoS9jv88MNj/y4pKUkY84cffsgDDzyQ8DxPOOEETNNk8+bNseNmzJgR+7eiKFRWVvZrzBJJttGHewASyXCj6zq6bv2vYJomp5xyCjfffHOP/aqqqgA45ZRTGDt2LH/729+orq7GNE2mT59OKBRK2D8vL6/X69rtds4991wWL17M3LlzeeSRR/qMer7//vtpamrC7XbHtpmmyccff8z//d//xcTRZrMlHKcoStJtURe9SOFSFkLEXO+qqvbYL5krvLfrZEppaSlnnnkmZ555JgsXLuSggw7itttu48EHH+z1uOiYTdNk/vz5/PSnP+2xT3xwYDbHLJFkEynSEkkcBx98ME888QQTJkyICXc8jY2NrFmzhnvvvZevfe1rALz99tv9vt6PfvQjpk+fzj333EM4HGbu3Lkp921sbOTpp59myZIlTJs2LbbdNE2+9rWv8fzzz3PyySf3axz77bcfkUiE9957j9mzZ8eut27dOqZOnQpAeXk5tbW1CcLdn7Qku92OYRj9Om7ixIl0dHQkbH/33Xdjgtvc3My6deti3o+DDz6Y1atXM2nSpIyvF39doF9jlkgGinR3SyRxXHLJJTQ1NXH22WezYsUKNm3axEsvvcQFF1yAYRgUFxdTWlrKX//6VzZs2MBrr73GlVde2e/rTZ06lcMOO4xrr72Ws88+G5fLlXLfhx9+OGZZTp8+PfYzY8YMTj755KQBZOkyefJkTj31VC688ELefvttPvnkE8455xxGjx7NqaeeCsDRRx9NfX09t9xyCxs3buTPf/4zzz//fMbXmjBhAm+++Sbbt29PmfP87LPPcs455/Dss8+ybt061q5dy2233cZzzz0XG0+UG264gVdffZVPP/2U8847j7KyMk477TTACt575513uOSSS1i5ciXr16/nmWee4bLLLkt7vBUVFbhcrlgQYWtra8b3LJH0FynSEkkc1dXV/O9//8MwDE444QSmT5/O5ZdfjsfjQVVVVFVlyZIlfPjhh0yfPp0rrriCW2+9dUDX/OEPf0goFOKCCy7odb/777+f008/HVXt+b/tt7/9bZ599ll27drV73EsXryYQw45hJNPPpnDDz8cIQTPPfdczBU8depU7rnnHv785z9zwAEHsGLFCq6++uqMr3PDDTfwxRdfMHHiRMrLy5Pus99+++F2u7nqqqs48MADOeyww3jssce47777OPfccxP2vemmm7j88ss55JBD2LlzJ88880zM+p0xYwbLli1j/fr1fO1rX+Oggw7iV7/6VWzpIh10Xeeuu+7i3nvvpbq6usckQSIZTBSRajFKIpEMCTfeeCNLlizpERAl6Z033niDY445hubmZlluVbLbIi1piWSYaG9v5/333+dPf/pT0sAmiUQikSItkQwTl156KUcccQRHHXVUn65uiUSyZyLd3RKJRCKR5CjSkpZIJBKJJEeRIi2RSCQSSY4iRVoikUgkkhxFirREIpFIJDmKFGmJRCKRSHIUKdISiUQikeQoUqQlEolEIslRpEhLJBKJRJKj/H/xhCyKSOvVf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42" y="1124495"/>
            <a:ext cx="395342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1675"/>
      </p:ext>
    </p:extLst>
  </p:cSld>
  <p:clrMapOvr>
    <a:masterClrMapping/>
  </p:clrMapOvr>
</p:sld>
</file>

<file path=ppt/theme/theme1.xml><?xml version="1.0" encoding="utf-8"?>
<a:theme xmlns:a="http://schemas.openxmlformats.org/drawingml/2006/main" name=" Ecommerce Marketing Plan by Slidesgo">
  <a:themeElements>
    <a:clrScheme name="Simple Light">
      <a:dk1>
        <a:srgbClr val="FFFFFF"/>
      </a:dk1>
      <a:lt1>
        <a:srgbClr val="FFFFFF"/>
      </a:lt1>
      <a:dk2>
        <a:srgbClr val="5C0B68"/>
      </a:dk2>
      <a:lt2>
        <a:srgbClr val="5C0B68"/>
      </a:lt2>
      <a:accent1>
        <a:srgbClr val="9312A6"/>
      </a:accent1>
      <a:accent2>
        <a:srgbClr val="9312A6"/>
      </a:accent2>
      <a:accent3>
        <a:srgbClr val="9312A6"/>
      </a:accent3>
      <a:accent4>
        <a:srgbClr val="9312A6"/>
      </a:accent4>
      <a:accent5>
        <a:srgbClr val="FFD119"/>
      </a:accent5>
      <a:accent6>
        <a:srgbClr val="FFD119"/>
      </a:accent6>
      <a:hlink>
        <a:srgbClr val="FFD1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547</Words>
  <Application>Microsoft Office PowerPoint</Application>
  <PresentationFormat>On-screen Show (16:9)</PresentationFormat>
  <Paragraphs>77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Arial</vt:lpstr>
      <vt:lpstr>Red Hat Text</vt:lpstr>
      <vt:lpstr>Roboto</vt:lpstr>
      <vt:lpstr>Wingdings</vt:lpstr>
      <vt:lpstr>Times New Roman</vt:lpstr>
      <vt:lpstr>Red Hat Text Medium</vt:lpstr>
      <vt:lpstr> Ecommerce Marketing Plan by Slidesgo</vt:lpstr>
      <vt:lpstr>Ecommerce Customer </vt:lpstr>
      <vt:lpstr>PowerPoint Presentation</vt:lpstr>
      <vt:lpstr>Problem Statement</vt:lpstr>
      <vt:lpstr>Business Objective</vt:lpstr>
      <vt:lpstr>Data Preprocessing</vt:lpstr>
      <vt:lpstr>Correlation Matrix</vt:lpstr>
      <vt:lpstr>PowerPoint Presentation</vt:lpstr>
      <vt:lpstr>PowerPoint Presentation</vt:lpstr>
      <vt:lpstr>PowerPoint Presentation</vt:lpstr>
      <vt:lpstr>Model Selection</vt:lpstr>
      <vt:lpstr>PowerPoint Presentation</vt:lpstr>
      <vt:lpstr>Deployment</vt:lpstr>
      <vt:lpstr>Challenges Faced and Potential Solutions </vt:lpstr>
      <vt:lpstr>Group-6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Customer</dc:title>
  <dc:creator>LAPTOPCOM</dc:creator>
  <cp:lastModifiedBy>vijay rashkar</cp:lastModifiedBy>
  <cp:revision>26</cp:revision>
  <dcterms:modified xsi:type="dcterms:W3CDTF">2024-11-19T04:47:17Z</dcterms:modified>
</cp:coreProperties>
</file>