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3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1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4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82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5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69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4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224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8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6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6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41441F-93E5-4471-9831-EC7B461DC1FD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7C2B6B-AD09-4CFE-9CB6-EEE677D79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2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b="1" dirty="0" err="1" smtClean="0">
                <a:effectLst/>
              </a:rPr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Название проекта</a:t>
            </a:r>
            <a:r>
              <a:rPr lang="en-US" dirty="0" smtClean="0">
                <a:effectLst/>
              </a:rPr>
              <a:t>: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Автор проекта: </a:t>
            </a:r>
            <a:r>
              <a:rPr lang="ru-RU" dirty="0" err="1">
                <a:effectLst/>
              </a:rPr>
              <a:t>Мясникова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Дарья</a:t>
            </a:r>
            <a:r>
              <a:rPr lang="en-US" dirty="0" smtClean="0">
                <a:effectLst/>
              </a:rPr>
              <a:t>, </a:t>
            </a:r>
            <a:r>
              <a:rPr lang="ru-RU" dirty="0" smtClean="0">
                <a:effectLst/>
              </a:rPr>
              <a:t>Исаков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Иван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13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99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Описание реализации</a:t>
            </a:r>
            <a:r>
              <a:rPr lang="en-US" dirty="0">
                <a:effectLst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игре реализованы классы игрока, врагов, карты и кнопок</a:t>
            </a:r>
          </a:p>
          <a:p>
            <a:r>
              <a:rPr lang="ru-RU" dirty="0" smtClean="0"/>
              <a:t>Были использованы технологии обработки событий мыши и клавиатуры, спрайты, изображения, музыка.</a:t>
            </a:r>
          </a:p>
          <a:p>
            <a:r>
              <a:rPr lang="ru-RU" dirty="0" smtClean="0"/>
              <a:t>Уровни были разработаны в программе </a:t>
            </a:r>
            <a:r>
              <a:rPr lang="en-US" dirty="0" smtClean="0"/>
              <a:t>Tiled Map Editor, </a:t>
            </a:r>
            <a:r>
              <a:rPr lang="ru-RU" dirty="0" smtClean="0"/>
              <a:t>игра работает на</a:t>
            </a:r>
            <a:r>
              <a:rPr lang="en-US" dirty="0"/>
              <a:t> </a:t>
            </a:r>
            <a:r>
              <a:rPr lang="en-US" dirty="0" err="1" smtClean="0"/>
              <a:t>PyGame</a:t>
            </a:r>
            <a:r>
              <a:rPr lang="ru-RU" dirty="0" smtClean="0"/>
              <a:t> и встроенных библиотеках </a:t>
            </a:r>
            <a:r>
              <a:rPr lang="en-US" dirty="0" smtClean="0"/>
              <a:t> Python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8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</a:t>
            </a:r>
            <a:r>
              <a:rPr lang="ru-RU" dirty="0" smtClean="0"/>
              <a:t>была </a:t>
            </a:r>
            <a:r>
              <a:rPr lang="ru-RU" dirty="0" smtClean="0"/>
              <a:t>получена игра, написанная </a:t>
            </a:r>
            <a:r>
              <a:rPr lang="ru-RU" dirty="0"/>
              <a:t>на языке </a:t>
            </a:r>
            <a:r>
              <a:rPr lang="en-US" dirty="0"/>
              <a:t>Python</a:t>
            </a:r>
            <a:r>
              <a:rPr lang="en-US" dirty="0" smtClean="0"/>
              <a:t>.</a:t>
            </a:r>
            <a:r>
              <a:rPr lang="ru-RU" dirty="0" smtClean="0"/>
              <a:t> Был получен опыт в разработке игр</a:t>
            </a:r>
          </a:p>
          <a:p>
            <a:r>
              <a:rPr lang="en-US" dirty="0" smtClean="0"/>
              <a:t> </a:t>
            </a:r>
            <a:r>
              <a:rPr lang="ru-RU" dirty="0"/>
              <a:t>В дальнейшем </a:t>
            </a:r>
            <a:r>
              <a:rPr lang="ru-RU" dirty="0" smtClean="0"/>
              <a:t>игру </a:t>
            </a:r>
            <a:r>
              <a:rPr lang="ru-RU" dirty="0"/>
              <a:t>можно усовершенствовать, улучшив </a:t>
            </a:r>
            <a:r>
              <a:rPr lang="ru-RU" dirty="0" smtClean="0"/>
              <a:t>интерфейс и графику, добавив новые уровни и  </a:t>
            </a:r>
            <a:r>
              <a:rPr lang="ru-RU" dirty="0"/>
              <a:t>возможность </a:t>
            </a:r>
            <a:r>
              <a:rPr lang="ru-RU" dirty="0" smtClean="0"/>
              <a:t>авторизации.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991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17</TotalTime>
  <Words>98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Сланец</vt:lpstr>
      <vt:lpstr>Проект PyGame</vt:lpstr>
      <vt:lpstr>Идея проекта</vt:lpstr>
      <vt:lpstr>Описание реализации: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myasn</dc:creator>
  <cp:lastModifiedBy>myasn</cp:lastModifiedBy>
  <cp:revision>4</cp:revision>
  <dcterms:created xsi:type="dcterms:W3CDTF">2022-01-10T18:47:21Z</dcterms:created>
  <dcterms:modified xsi:type="dcterms:W3CDTF">2022-01-17T03:36:21Z</dcterms:modified>
</cp:coreProperties>
</file>