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3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1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4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82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5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69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4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224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8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6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41441F-93E5-4471-9831-EC7B461DC1FD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2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b="1" dirty="0" err="1" smtClean="0">
                <a:effectLst/>
              </a:rPr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Название проекта</a:t>
            </a:r>
            <a:r>
              <a:rPr lang="en-US" dirty="0" smtClean="0">
                <a:effectLst/>
              </a:rPr>
              <a:t>: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Автор проекта: </a:t>
            </a:r>
            <a:r>
              <a:rPr lang="ru-RU" dirty="0" err="1">
                <a:effectLst/>
              </a:rPr>
              <a:t>Мясникова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Дарья</a:t>
            </a:r>
            <a:r>
              <a:rPr lang="en-US" dirty="0" smtClean="0">
                <a:effectLst/>
              </a:rPr>
              <a:t>, </a:t>
            </a:r>
            <a:r>
              <a:rPr lang="ru-RU" dirty="0" smtClean="0">
                <a:effectLst/>
              </a:rPr>
              <a:t>Исаков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Иван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13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9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377" y="1731963"/>
            <a:ext cx="358972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3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Описание реализации</a:t>
            </a:r>
            <a:r>
              <a:rPr lang="en-US" dirty="0">
                <a:effectLst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99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4</TotalTime>
  <Words>19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Сланец</vt:lpstr>
      <vt:lpstr>Проект PyGame</vt:lpstr>
      <vt:lpstr>Идея проекта</vt:lpstr>
      <vt:lpstr>Презентация PowerPoint</vt:lpstr>
      <vt:lpstr>Описание реализации: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myasn</dc:creator>
  <cp:lastModifiedBy>myasn</cp:lastModifiedBy>
  <cp:revision>1</cp:revision>
  <dcterms:created xsi:type="dcterms:W3CDTF">2022-01-10T18:47:21Z</dcterms:created>
  <dcterms:modified xsi:type="dcterms:W3CDTF">2022-01-10T18:52:02Z</dcterms:modified>
</cp:coreProperties>
</file>