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3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4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82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5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6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4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2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8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41441F-93E5-4471-9831-EC7B461DC1F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b="1" dirty="0" err="1" smtClean="0">
                <a:effectLst/>
              </a:rPr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Название проекта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Run or die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Автор проекта: </a:t>
            </a:r>
            <a:r>
              <a:rPr lang="ru-RU" dirty="0" err="1">
                <a:effectLst/>
              </a:rPr>
              <a:t>Мясникова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Дарья</a:t>
            </a:r>
            <a:r>
              <a:rPr lang="en-US" dirty="0" smtClean="0">
                <a:effectLst/>
              </a:rPr>
              <a:t>, </a:t>
            </a:r>
            <a:r>
              <a:rPr lang="ru-RU" dirty="0" smtClean="0">
                <a:effectLst/>
              </a:rPr>
              <a:t>Исаков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Иван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Игрок при помощи стрелок передвигается по карте и собирает очки. Его цель добраться до выхода, собрав как можно больше очков, но при это он должен постараться сделать это за минимальное кол-во времени и сохранив как можно больше жизней, ведь за них тоже дают дополнительные баллы. Он должен избегать препятствий и врагов, т.к. они отнимают жизни. Если кол-во очков игрока больше, чем результат в рейтинговой таблице, то в рейтинговую таблицу записывается текущий результат игрока. Если игрок не успевает добраться до выхода пока не закончилось время, он проигрывает. Если игрок теряет все жизни, то он также проигрывает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199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Описание реализации</a:t>
            </a:r>
            <a:r>
              <a:rPr lang="en-US" dirty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игре реализованы классы игрока, врагов, карты и кнопок</a:t>
            </a:r>
          </a:p>
          <a:p>
            <a:r>
              <a:rPr lang="ru-RU" dirty="0" smtClean="0"/>
              <a:t>Были использованы технологии обработки событий мыши и клавиатуры, спрайты, изображения, музыка.</a:t>
            </a:r>
          </a:p>
          <a:p>
            <a:r>
              <a:rPr lang="ru-RU" dirty="0" smtClean="0"/>
              <a:t>Уровни были разработаны в программе </a:t>
            </a:r>
            <a:r>
              <a:rPr lang="en-US" dirty="0" smtClean="0"/>
              <a:t>Tiled Map Editor, </a:t>
            </a:r>
            <a:r>
              <a:rPr lang="ru-RU" dirty="0" smtClean="0"/>
              <a:t>игра работает на</a:t>
            </a:r>
            <a:r>
              <a:rPr lang="en-US" dirty="0"/>
              <a:t> </a:t>
            </a:r>
            <a:r>
              <a:rPr lang="en-US" dirty="0" err="1" smtClean="0"/>
              <a:t>PyGame</a:t>
            </a:r>
            <a:r>
              <a:rPr lang="ru-RU" dirty="0" smtClean="0"/>
              <a:t> и встроенных библиотеках 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>
                <a:effectLst/>
              </a:rPr>
              <a:t>Информация о количестве очков хранится в базе данных.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8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</a:t>
            </a:r>
            <a:r>
              <a:rPr lang="ru-RU" dirty="0" smtClean="0"/>
              <a:t>была получена игра, написанная </a:t>
            </a:r>
            <a:r>
              <a:rPr lang="ru-RU" dirty="0"/>
              <a:t>на языке </a:t>
            </a:r>
            <a:r>
              <a:rPr lang="en-US" dirty="0"/>
              <a:t>Python</a:t>
            </a:r>
            <a:r>
              <a:rPr lang="en-US" dirty="0" smtClean="0"/>
              <a:t>.</a:t>
            </a:r>
            <a:r>
              <a:rPr lang="ru-RU" dirty="0" smtClean="0"/>
              <a:t> Был получен опыт в разработке игр</a:t>
            </a:r>
          </a:p>
          <a:p>
            <a:r>
              <a:rPr lang="en-US" dirty="0" smtClean="0"/>
              <a:t> </a:t>
            </a:r>
            <a:r>
              <a:rPr lang="ru-RU" dirty="0"/>
              <a:t>В дальнейшем </a:t>
            </a:r>
            <a:r>
              <a:rPr lang="ru-RU" dirty="0" smtClean="0"/>
              <a:t>игру </a:t>
            </a:r>
            <a:r>
              <a:rPr lang="ru-RU" dirty="0"/>
              <a:t>можно усовершенствовать, улучшив </a:t>
            </a:r>
            <a:r>
              <a:rPr lang="ru-RU" dirty="0" smtClean="0"/>
              <a:t>интерфейс и графику, добавив новые уровни и  </a:t>
            </a:r>
            <a:r>
              <a:rPr lang="ru-RU" dirty="0"/>
              <a:t>возможность </a:t>
            </a:r>
            <a:r>
              <a:rPr lang="ru-RU" dirty="0" smtClean="0"/>
              <a:t>авторизации.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99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33</TotalTime>
  <Words>220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Calisto MT</vt:lpstr>
      <vt:lpstr>Trebuchet MS</vt:lpstr>
      <vt:lpstr>Wingdings 2</vt:lpstr>
      <vt:lpstr>Сланец</vt:lpstr>
      <vt:lpstr>Проект PyGame</vt:lpstr>
      <vt:lpstr>Идея проекта</vt:lpstr>
      <vt:lpstr>Описание реализации: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myasn</dc:creator>
  <cp:lastModifiedBy>myasn</cp:lastModifiedBy>
  <cp:revision>6</cp:revision>
  <dcterms:created xsi:type="dcterms:W3CDTF">2022-01-10T18:47:21Z</dcterms:created>
  <dcterms:modified xsi:type="dcterms:W3CDTF">2022-01-18T16:20:31Z</dcterms:modified>
</cp:coreProperties>
</file>