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ff3509e1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ff3509e1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06ee1f81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06ee1f81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ff3509e1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ff3509e1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06ee1f81b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06ee1f81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06ee1f81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06ee1f81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06ee1f81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06ee1f81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06ee1f81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06ee1f81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06ee1f81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06ee1f81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ff3509e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ff3509e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06ee1f81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06ee1f81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ff3509e1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ff3509e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06ee1f81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06ee1f81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flip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822350"/>
            <a:ext cx="7688100" cy="107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5800"/>
              <a:t>L      ps</a:t>
            </a:r>
            <a:endParaRPr sz="5800"/>
          </a:p>
        </p:txBody>
      </p:sp>
      <p:sp>
        <p:nvSpPr>
          <p:cNvPr id="87" name="Google Shape;87;p13"/>
          <p:cNvSpPr txBox="1"/>
          <p:nvPr/>
        </p:nvSpPr>
        <p:spPr>
          <a:xfrm>
            <a:off x="6692950" y="3621800"/>
            <a:ext cx="172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Lato"/>
                <a:ea typeface="Lato"/>
                <a:cs typeface="Lato"/>
                <a:sym typeface="Lato"/>
              </a:rPr>
              <a:t>-Vikas Pawar.</a:t>
            </a:r>
            <a:endParaRPr b="1" sz="1800">
              <a:latin typeface="Lato"/>
              <a:ea typeface="Lato"/>
              <a:cs typeface="Lato"/>
              <a:sym typeface="Lato"/>
            </a:endParaRPr>
          </a:p>
        </p:txBody>
      </p:sp>
      <p:pic>
        <p:nvPicPr>
          <p:cNvPr id="88" name="Google Shape;88;p13"/>
          <p:cNvPicPr preferRelativeResize="0"/>
          <p:nvPr/>
        </p:nvPicPr>
        <p:blipFill>
          <a:blip r:embed="rId3">
            <a:alphaModFix/>
          </a:blip>
          <a:stretch>
            <a:fillRect/>
          </a:stretch>
        </p:blipFill>
        <p:spPr>
          <a:xfrm>
            <a:off x="3488148" y="1771175"/>
            <a:ext cx="1819650" cy="119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Do-While</a:t>
            </a:r>
            <a:r>
              <a:rPr lang="en-GB"/>
              <a:t> Loop Program</a:t>
            </a:r>
            <a:endParaRPr/>
          </a:p>
        </p:txBody>
      </p:sp>
      <p:sp>
        <p:nvSpPr>
          <p:cNvPr id="145" name="Google Shape;145;p22"/>
          <p:cNvSpPr txBox="1"/>
          <p:nvPr>
            <p:ph idx="1" type="body"/>
          </p:nvPr>
        </p:nvSpPr>
        <p:spPr>
          <a:xfrm>
            <a:off x="729450" y="1853850"/>
            <a:ext cx="8013600" cy="328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solidFill>
                  <a:srgbClr val="38761D"/>
                </a:solidFill>
              </a:rPr>
              <a:t> // Java program to write a code in for Do-while from 1 to 10 </a:t>
            </a:r>
            <a:endParaRPr sz="1400">
              <a:solidFill>
                <a:srgbClr val="38761D"/>
              </a:solidFill>
            </a:endParaRPr>
          </a:p>
          <a:p>
            <a:pPr indent="0" lvl="0" marL="0" rtl="0" algn="l">
              <a:lnSpc>
                <a:spcPct val="100000"/>
              </a:lnSpc>
              <a:spcBef>
                <a:spcPts val="1200"/>
              </a:spcBef>
              <a:spcAft>
                <a:spcPts val="0"/>
              </a:spcAft>
              <a:buNone/>
            </a:pPr>
            <a:r>
              <a:rPr lang="en-GB" sz="1400"/>
              <a:t>public  class Loops {</a:t>
            </a:r>
            <a:endParaRPr sz="1400"/>
          </a:p>
          <a:p>
            <a:pPr indent="457200" lvl="0" marL="0" rtl="0" algn="l">
              <a:lnSpc>
                <a:spcPct val="100000"/>
              </a:lnSpc>
              <a:spcBef>
                <a:spcPts val="1200"/>
              </a:spcBef>
              <a:spcAft>
                <a:spcPts val="0"/>
              </a:spcAft>
              <a:buNone/>
            </a:pPr>
            <a:r>
              <a:rPr lang="en-GB" sz="1400"/>
              <a:t>public static void main(String[] args) { </a:t>
            </a:r>
            <a:endParaRPr sz="1400"/>
          </a:p>
          <a:p>
            <a:pPr indent="457200" lvl="0" marL="457200" rtl="0" algn="l">
              <a:lnSpc>
                <a:spcPct val="100000"/>
              </a:lnSpc>
              <a:spcBef>
                <a:spcPts val="1200"/>
              </a:spcBef>
              <a:spcAft>
                <a:spcPts val="0"/>
              </a:spcAft>
              <a:buNone/>
            </a:pPr>
            <a:r>
              <a:rPr lang="en-GB" sz="1400"/>
              <a:t>Int i=1;        </a:t>
            </a:r>
            <a:endParaRPr sz="1400"/>
          </a:p>
          <a:p>
            <a:pPr indent="457200" lvl="0" marL="457200" rtl="0" algn="l">
              <a:lnSpc>
                <a:spcPct val="100000"/>
              </a:lnSpc>
              <a:spcBef>
                <a:spcPts val="1200"/>
              </a:spcBef>
              <a:spcAft>
                <a:spcPts val="0"/>
              </a:spcAft>
              <a:buNone/>
            </a:pPr>
            <a:r>
              <a:rPr lang="en-GB" sz="1400"/>
              <a:t>do { </a:t>
            </a:r>
            <a:endParaRPr sz="1400"/>
          </a:p>
          <a:p>
            <a:pPr indent="0" lvl="0" marL="0" rtl="0" algn="l">
              <a:lnSpc>
                <a:spcPct val="100000"/>
              </a:lnSpc>
              <a:spcBef>
                <a:spcPts val="1200"/>
              </a:spcBef>
              <a:spcAft>
                <a:spcPts val="0"/>
              </a:spcAft>
              <a:buNone/>
            </a:pPr>
            <a:r>
              <a:rPr lang="en-GB" sz="1400"/>
              <a:t>            			System.out.println(i);</a:t>
            </a:r>
            <a:endParaRPr sz="1400"/>
          </a:p>
          <a:p>
            <a:pPr indent="457200" lvl="0" marL="914400" marR="0" rtl="0" algn="l">
              <a:lnSpc>
                <a:spcPct val="100000"/>
              </a:lnSpc>
              <a:spcBef>
                <a:spcPts val="1200"/>
              </a:spcBef>
              <a:spcAft>
                <a:spcPts val="0"/>
              </a:spcAft>
              <a:buNone/>
            </a:pPr>
            <a:r>
              <a:rPr lang="en-GB" sz="1400"/>
              <a:t>i</a:t>
            </a:r>
            <a:r>
              <a:rPr lang="en-GB" sz="1400"/>
              <a:t>++;</a:t>
            </a:r>
            <a:endParaRPr sz="1400">
              <a:solidFill>
                <a:srgbClr val="38761D"/>
              </a:solidFill>
            </a:endParaRPr>
          </a:p>
          <a:p>
            <a:pPr indent="0" lvl="0" marL="1371600" marR="0" rtl="0" algn="l">
              <a:lnSpc>
                <a:spcPct val="100000"/>
              </a:lnSpc>
              <a:spcBef>
                <a:spcPts val="1200"/>
              </a:spcBef>
              <a:spcAft>
                <a:spcPts val="0"/>
              </a:spcAft>
              <a:buNone/>
            </a:pPr>
            <a:r>
              <a:rPr lang="en-GB" sz="1400"/>
              <a:t>}while(</a:t>
            </a:r>
            <a:r>
              <a:rPr lang="en-GB" sz="1400"/>
              <a:t> i &lt;= 10) ;</a:t>
            </a:r>
            <a:r>
              <a:rPr lang="en-GB" sz="1400"/>
              <a:t> </a:t>
            </a:r>
            <a:endParaRPr sz="1400"/>
          </a:p>
          <a:p>
            <a:pPr indent="457200" lvl="0" marL="914400" marR="0" rtl="0" algn="l">
              <a:lnSpc>
                <a:spcPct val="100000"/>
              </a:lnSpc>
              <a:spcBef>
                <a:spcPts val="1200"/>
              </a:spcBef>
              <a:spcAft>
                <a:spcPts val="1200"/>
              </a:spcAft>
              <a:buNone/>
            </a:pPr>
            <a:r>
              <a:rPr lang="en-GB" sz="1400"/>
              <a:t>}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For-Each Loop</a:t>
            </a:r>
            <a:endParaRPr/>
          </a:p>
        </p:txBody>
      </p:sp>
      <p:sp>
        <p:nvSpPr>
          <p:cNvPr id="151" name="Google Shape;151;p23"/>
          <p:cNvSpPr txBox="1"/>
          <p:nvPr>
            <p:ph idx="1" type="body"/>
          </p:nvPr>
        </p:nvSpPr>
        <p:spPr>
          <a:xfrm>
            <a:off x="729450" y="2078875"/>
            <a:ext cx="7688700" cy="287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This loop is used to iterate through elements in an array or collection without the need for an index variable. It simplifies the process of iterating over elements.</a:t>
            </a:r>
            <a:endParaRPr sz="1400"/>
          </a:p>
          <a:p>
            <a:pPr indent="0" lvl="0" marL="0" rtl="0" algn="l">
              <a:spcBef>
                <a:spcPts val="1200"/>
              </a:spcBef>
              <a:spcAft>
                <a:spcPts val="0"/>
              </a:spcAft>
              <a:buNone/>
            </a:pPr>
            <a:r>
              <a:rPr b="1" lang="en-GB" sz="1400" u="sng"/>
              <a:t>Syntax:</a:t>
            </a:r>
            <a:endParaRPr b="1" sz="1400" u="sng"/>
          </a:p>
          <a:p>
            <a:pPr indent="0" lvl="0" marL="0" rtl="0" algn="l">
              <a:spcBef>
                <a:spcPts val="1200"/>
              </a:spcBef>
              <a:spcAft>
                <a:spcPts val="0"/>
              </a:spcAft>
              <a:buNone/>
            </a:pPr>
            <a:r>
              <a:rPr lang="en-GB" sz="1400"/>
              <a:t>data_type[  ]     array_name  = {        Values       }; </a:t>
            </a:r>
            <a:endParaRPr sz="1400"/>
          </a:p>
          <a:p>
            <a:pPr indent="0" lvl="0" marL="0" rtl="0" algn="l">
              <a:spcBef>
                <a:spcPts val="1200"/>
              </a:spcBef>
              <a:spcAft>
                <a:spcPts val="0"/>
              </a:spcAft>
              <a:buNone/>
            </a:pPr>
            <a:r>
              <a:rPr lang="en-GB" sz="1400"/>
              <a:t>for(data_type variable : array_name){    </a:t>
            </a:r>
            <a:endParaRPr sz="1400"/>
          </a:p>
          <a:p>
            <a:pPr indent="457200" lvl="0" marL="0" rtl="0" algn="l">
              <a:spcBef>
                <a:spcPts val="1200"/>
              </a:spcBef>
              <a:spcAft>
                <a:spcPts val="0"/>
              </a:spcAft>
              <a:buNone/>
            </a:pPr>
            <a:r>
              <a:rPr lang="en-GB" sz="1400"/>
              <a:t>//code to be executed </a:t>
            </a:r>
            <a:endParaRPr sz="1400"/>
          </a:p>
          <a:p>
            <a:pPr indent="0" lvl="0" marL="0" rtl="0" algn="l">
              <a:spcBef>
                <a:spcPts val="1200"/>
              </a:spcBef>
              <a:spcAft>
                <a:spcPts val="1200"/>
              </a:spcAft>
              <a:buNone/>
            </a:pPr>
            <a:r>
              <a:rPr lang="en-GB" sz="1400"/>
              <a:t>}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For-Each </a:t>
            </a:r>
            <a:r>
              <a:rPr lang="en-GB"/>
              <a:t>Loop Program</a:t>
            </a:r>
            <a:endParaRPr/>
          </a:p>
        </p:txBody>
      </p:sp>
      <p:sp>
        <p:nvSpPr>
          <p:cNvPr id="157" name="Google Shape;157;p24"/>
          <p:cNvSpPr txBox="1"/>
          <p:nvPr>
            <p:ph idx="1" type="body"/>
          </p:nvPr>
        </p:nvSpPr>
        <p:spPr>
          <a:xfrm>
            <a:off x="729450" y="1853850"/>
            <a:ext cx="8013600" cy="32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38761D"/>
                </a:solidFill>
              </a:rPr>
              <a:t> // Java program to write a code in for-each loop from 1 to 10 </a:t>
            </a:r>
            <a:endParaRPr>
              <a:solidFill>
                <a:srgbClr val="38761D"/>
              </a:solidFill>
            </a:endParaRPr>
          </a:p>
          <a:p>
            <a:pPr indent="0" lvl="0" marL="0" rtl="0" algn="l">
              <a:spcBef>
                <a:spcPts val="1200"/>
              </a:spcBef>
              <a:spcAft>
                <a:spcPts val="0"/>
              </a:spcAft>
              <a:buNone/>
            </a:pPr>
            <a:r>
              <a:rPr lang="en-GB"/>
              <a:t>public  class Loops { </a:t>
            </a:r>
            <a:endParaRPr/>
          </a:p>
          <a:p>
            <a:pPr indent="457200" lvl="0" marL="0" rtl="0" algn="l">
              <a:spcBef>
                <a:spcPts val="1200"/>
              </a:spcBef>
              <a:spcAft>
                <a:spcPts val="0"/>
              </a:spcAft>
              <a:buNone/>
            </a:pPr>
            <a:r>
              <a:rPr lang="en-GB"/>
              <a:t>public static void main(String[] args) { </a:t>
            </a:r>
            <a:endParaRPr/>
          </a:p>
          <a:p>
            <a:pPr indent="0" lvl="0" marL="457200" rtl="0" algn="l">
              <a:spcBef>
                <a:spcPts val="1200"/>
              </a:spcBef>
              <a:spcAft>
                <a:spcPts val="0"/>
              </a:spcAft>
              <a:buNone/>
            </a:pPr>
            <a:r>
              <a:rPr lang="en-GB"/>
              <a:t>int[ ]  arr = {1,2,3,4,5,6,7,8,9,10};</a:t>
            </a:r>
            <a:endParaRPr/>
          </a:p>
          <a:p>
            <a:pPr indent="0" lvl="0" marL="0" rtl="0" algn="l">
              <a:spcBef>
                <a:spcPts val="1200"/>
              </a:spcBef>
              <a:spcAft>
                <a:spcPts val="0"/>
              </a:spcAft>
              <a:buNone/>
            </a:pPr>
            <a:r>
              <a:rPr lang="en-GB"/>
              <a:t>        	for (int num : arr) { </a:t>
            </a:r>
            <a:endParaRPr/>
          </a:p>
          <a:p>
            <a:pPr indent="0" lvl="0" marL="0" rtl="0" algn="l">
              <a:spcBef>
                <a:spcPts val="1200"/>
              </a:spcBef>
              <a:spcAft>
                <a:spcPts val="0"/>
              </a:spcAft>
              <a:buNone/>
            </a:pPr>
            <a:r>
              <a:rPr lang="en-GB"/>
              <a:t>            		System.out.println(num); </a:t>
            </a:r>
            <a:endParaRPr/>
          </a:p>
          <a:p>
            <a:pPr indent="457200" lvl="0" marL="457200" rtl="0" algn="l">
              <a:spcBef>
                <a:spcPts val="1200"/>
              </a:spcBef>
              <a:spcAft>
                <a:spcPts val="0"/>
              </a:spcAft>
              <a:buNone/>
            </a:pPr>
            <a:r>
              <a:rPr lang="en-GB"/>
              <a:t>}</a:t>
            </a:r>
            <a:endParaRPr/>
          </a:p>
          <a:p>
            <a:pPr indent="0" lvl="0" marL="457200" rtl="0" algn="l">
              <a:spcBef>
                <a:spcPts val="1200"/>
              </a:spcBef>
              <a:spcAft>
                <a:spcPts val="0"/>
              </a:spcAft>
              <a:buNone/>
            </a:pPr>
            <a:r>
              <a:rPr lang="en-GB"/>
              <a:t>}</a:t>
            </a:r>
            <a:r>
              <a:rPr lang="en-GB"/>
              <a:t> </a:t>
            </a:r>
            <a:endParaRPr/>
          </a:p>
          <a:p>
            <a:pPr indent="0" lvl="0" marL="0" rtl="0" algn="l">
              <a:spcBef>
                <a:spcPts val="1200"/>
              </a:spcBef>
              <a:spcAft>
                <a:spcPts val="1200"/>
              </a:spcAft>
              <a:buNone/>
            </a:pPr>
            <a:r>
              <a:rPr lang="en-GB"/>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7650" y="2571750"/>
            <a:ext cx="7688700" cy="7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100"/>
              <a:t>Thank You.!</a:t>
            </a:r>
            <a:endParaRPr sz="4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Loop.</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loop is a control structure that allows you to execute a block of code multiple times.</a:t>
            </a:r>
            <a:endParaRPr sz="1400"/>
          </a:p>
          <a:p>
            <a:pPr indent="0" lvl="0" marL="0" rtl="0" algn="l">
              <a:spcBef>
                <a:spcPts val="1200"/>
              </a:spcBef>
              <a:spcAft>
                <a:spcPts val="0"/>
              </a:spcAft>
              <a:buNone/>
            </a:pPr>
            <a:r>
              <a:rPr lang="en-GB" sz="1400"/>
              <a:t>Loops are used to perform repetitive tasks and are an essential part of programming.</a:t>
            </a:r>
            <a:endParaRPr sz="1400"/>
          </a:p>
          <a:p>
            <a:pPr indent="0" lvl="0" marL="0" rtl="0" algn="l">
              <a:spcBef>
                <a:spcPts val="1200"/>
              </a:spcBef>
              <a:spcAft>
                <a:spcPts val="1200"/>
              </a:spcAft>
              <a:buNone/>
            </a:pPr>
            <a:r>
              <a:rPr lang="en-GB" sz="1400"/>
              <a:t>They help you avoid writing the same code over and over again, making your programs more efficient and concise.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Terms used in Loops.</a:t>
            </a:r>
            <a:endParaRPr/>
          </a:p>
        </p:txBody>
      </p:sp>
      <p:sp>
        <p:nvSpPr>
          <p:cNvPr id="100" name="Google Shape;100;p15"/>
          <p:cNvSpPr txBox="1"/>
          <p:nvPr>
            <p:ph idx="1" type="body"/>
          </p:nvPr>
        </p:nvSpPr>
        <p:spPr>
          <a:xfrm>
            <a:off x="727650" y="1853850"/>
            <a:ext cx="7688700" cy="29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It consists of four parts:</a:t>
            </a:r>
            <a:endParaRPr sz="1400"/>
          </a:p>
          <a:p>
            <a:pPr indent="0" lvl="0" marL="0" rtl="0" algn="l">
              <a:spcBef>
                <a:spcPts val="1200"/>
              </a:spcBef>
              <a:spcAft>
                <a:spcPts val="0"/>
              </a:spcAft>
              <a:buNone/>
            </a:pPr>
            <a:r>
              <a:rPr b="1" lang="en-GB" sz="1400" u="sng"/>
              <a:t>Initialization: </a:t>
            </a:r>
            <a:r>
              <a:rPr lang="en-GB" sz="1400"/>
              <a:t>It is the initial condition which is executed once when the loop starts. Here, we can initialize the variable, or we can use an already initialized variable. [ int i = 0; ]</a:t>
            </a:r>
            <a:endParaRPr sz="1400"/>
          </a:p>
          <a:p>
            <a:pPr indent="0" lvl="0" marL="0" rtl="0" algn="l">
              <a:spcBef>
                <a:spcPts val="1200"/>
              </a:spcBef>
              <a:spcAft>
                <a:spcPts val="0"/>
              </a:spcAft>
              <a:buNone/>
            </a:pPr>
            <a:r>
              <a:rPr b="1" lang="en-GB" sz="1400" u="sng"/>
              <a:t>Condition: </a:t>
            </a:r>
            <a:r>
              <a:rPr lang="en-GB" sz="1400"/>
              <a:t>It is the second condition which is executed each time to test the condition of the loop. It continues execution until the condition is false. It must return boolean value either true or false. [ i&lt;=10; ]</a:t>
            </a:r>
            <a:endParaRPr sz="1400"/>
          </a:p>
          <a:p>
            <a:pPr indent="0" lvl="0" marL="0" rtl="0" algn="l">
              <a:spcBef>
                <a:spcPts val="1200"/>
              </a:spcBef>
              <a:spcAft>
                <a:spcPts val="0"/>
              </a:spcAft>
              <a:buNone/>
            </a:pPr>
            <a:r>
              <a:rPr b="1" lang="en-GB" sz="1400" u="sng"/>
              <a:t>Updation (Incre/Decre):</a:t>
            </a:r>
            <a:r>
              <a:rPr lang="en-GB" sz="1400"/>
              <a:t> It increments or decrements the variable value.   [ i++; or i+=5; ]</a:t>
            </a:r>
            <a:endParaRPr sz="1400"/>
          </a:p>
          <a:p>
            <a:pPr indent="0" lvl="0" marL="0" rtl="0" algn="l">
              <a:spcBef>
                <a:spcPts val="1200"/>
              </a:spcBef>
              <a:spcAft>
                <a:spcPts val="1200"/>
              </a:spcAft>
              <a:buNone/>
            </a:pPr>
            <a:r>
              <a:rPr b="1" lang="en-GB" sz="1400" u="sng"/>
              <a:t>Statement:</a:t>
            </a:r>
            <a:r>
              <a:rPr lang="en-GB" sz="1400"/>
              <a:t> The statement of the loop is executed each time until the second condition is false.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AutoNum type="arabicPeriod"/>
            </a:pPr>
            <a:r>
              <a:rPr b="1" lang="en-GB" sz="1400"/>
              <a:t>For Loop</a:t>
            </a:r>
            <a:endParaRPr b="1" sz="1400"/>
          </a:p>
          <a:p>
            <a:pPr indent="-317500" lvl="0" marL="457200" rtl="0" algn="l">
              <a:lnSpc>
                <a:spcPct val="200000"/>
              </a:lnSpc>
              <a:spcBef>
                <a:spcPts val="0"/>
              </a:spcBef>
              <a:spcAft>
                <a:spcPts val="0"/>
              </a:spcAft>
              <a:buSzPts val="1400"/>
              <a:buAutoNum type="arabicPeriod"/>
            </a:pPr>
            <a:r>
              <a:rPr b="1" lang="en-GB" sz="1400"/>
              <a:t>While Loops</a:t>
            </a:r>
            <a:endParaRPr b="1" sz="1400"/>
          </a:p>
          <a:p>
            <a:pPr indent="-317500" lvl="0" marL="457200" rtl="0" algn="l">
              <a:lnSpc>
                <a:spcPct val="200000"/>
              </a:lnSpc>
              <a:spcBef>
                <a:spcPts val="0"/>
              </a:spcBef>
              <a:spcAft>
                <a:spcPts val="0"/>
              </a:spcAft>
              <a:buSzPts val="1400"/>
              <a:buAutoNum type="arabicPeriod"/>
            </a:pPr>
            <a:r>
              <a:rPr b="1" lang="en-GB" sz="1400"/>
              <a:t>Do-While Loop</a:t>
            </a:r>
            <a:endParaRPr b="1" sz="1400"/>
          </a:p>
          <a:p>
            <a:pPr indent="-317500" lvl="0" marL="457200" rtl="0" algn="l">
              <a:lnSpc>
                <a:spcPct val="200000"/>
              </a:lnSpc>
              <a:spcBef>
                <a:spcPts val="0"/>
              </a:spcBef>
              <a:spcAft>
                <a:spcPts val="0"/>
              </a:spcAft>
              <a:buSzPts val="1400"/>
              <a:buAutoNum type="arabicPeriod"/>
            </a:pPr>
            <a:r>
              <a:rPr b="1" lang="en-GB" sz="1400"/>
              <a:t>For-Each Loop</a:t>
            </a:r>
            <a:endParaRPr b="1" sz="1400"/>
          </a:p>
        </p:txBody>
      </p:sp>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Loops.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  For Loop</a:t>
            </a:r>
            <a:endParaRPr/>
          </a:p>
        </p:txBody>
      </p:sp>
      <p:sp>
        <p:nvSpPr>
          <p:cNvPr id="112" name="Google Shape;112;p17"/>
          <p:cNvSpPr txBox="1"/>
          <p:nvPr>
            <p:ph idx="1" type="body"/>
          </p:nvPr>
        </p:nvSpPr>
        <p:spPr>
          <a:xfrm>
            <a:off x="729450" y="2078875"/>
            <a:ext cx="4512000" cy="2876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GB" sz="1400"/>
              <a:t>A for loop is used when you know in advance how many times you want to repeat a set of instructions. It consists of three parts: initialization, condition, and iteration. The loop continues to execute as long as the condition is true.</a:t>
            </a:r>
            <a:endParaRPr sz="1400"/>
          </a:p>
          <a:p>
            <a:pPr indent="0" lvl="0" marL="0" rtl="0" algn="l">
              <a:spcBef>
                <a:spcPts val="1200"/>
              </a:spcBef>
              <a:spcAft>
                <a:spcPts val="0"/>
              </a:spcAft>
              <a:buNone/>
            </a:pPr>
            <a:r>
              <a:rPr b="1" lang="en-GB" sz="1400" u="sng"/>
              <a:t>Syntax:</a:t>
            </a:r>
            <a:endParaRPr b="1" sz="1400" u="sng"/>
          </a:p>
          <a:p>
            <a:pPr indent="0" lvl="0" marL="0" rtl="0" algn="l">
              <a:spcBef>
                <a:spcPts val="1200"/>
              </a:spcBef>
              <a:spcAft>
                <a:spcPts val="0"/>
              </a:spcAft>
              <a:buNone/>
            </a:pPr>
            <a:r>
              <a:rPr lang="en-GB" sz="1400"/>
              <a:t>for (initialization; condition; updation) {</a:t>
            </a:r>
            <a:endParaRPr sz="1400"/>
          </a:p>
          <a:p>
            <a:pPr indent="0" lvl="0" marL="0" rtl="0" algn="l">
              <a:spcBef>
                <a:spcPts val="1200"/>
              </a:spcBef>
              <a:spcAft>
                <a:spcPts val="0"/>
              </a:spcAft>
              <a:buNone/>
            </a:pPr>
            <a:r>
              <a:rPr lang="en-GB" sz="1400"/>
              <a:t>    // Code to be executed repeatedly</a:t>
            </a:r>
            <a:endParaRPr sz="1400"/>
          </a:p>
          <a:p>
            <a:pPr indent="0" lvl="0" marL="0" rtl="0" algn="l">
              <a:spcBef>
                <a:spcPts val="1200"/>
              </a:spcBef>
              <a:spcAft>
                <a:spcPts val="1200"/>
              </a:spcAft>
              <a:buNone/>
            </a:pPr>
            <a:r>
              <a:rPr lang="en-GB" sz="1400"/>
              <a:t>}</a:t>
            </a:r>
            <a:endParaRPr sz="1400"/>
          </a:p>
        </p:txBody>
      </p:sp>
      <p:pic>
        <p:nvPicPr>
          <p:cNvPr id="113" name="Google Shape;113;p17"/>
          <p:cNvPicPr preferRelativeResize="0"/>
          <p:nvPr/>
        </p:nvPicPr>
        <p:blipFill>
          <a:blip r:embed="rId3">
            <a:alphaModFix/>
          </a:blip>
          <a:stretch>
            <a:fillRect/>
          </a:stretch>
        </p:blipFill>
        <p:spPr>
          <a:xfrm>
            <a:off x="5496056" y="2231350"/>
            <a:ext cx="3579925"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 Loop Program</a:t>
            </a:r>
            <a:endParaRPr/>
          </a:p>
        </p:txBody>
      </p:sp>
      <p:sp>
        <p:nvSpPr>
          <p:cNvPr id="119" name="Google Shape;119;p18"/>
          <p:cNvSpPr txBox="1"/>
          <p:nvPr>
            <p:ph idx="1" type="body"/>
          </p:nvPr>
        </p:nvSpPr>
        <p:spPr>
          <a:xfrm>
            <a:off x="729450" y="1853850"/>
            <a:ext cx="8013600" cy="328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solidFill>
                  <a:srgbClr val="38761D"/>
                </a:solidFill>
              </a:rPr>
              <a:t> // Java program to write a code in for loop from 1 to 10 </a:t>
            </a:r>
            <a:endParaRPr sz="1400">
              <a:solidFill>
                <a:srgbClr val="38761D"/>
              </a:solidFill>
            </a:endParaRPr>
          </a:p>
          <a:p>
            <a:pPr indent="0" lvl="0" marL="0" rtl="0" algn="l">
              <a:lnSpc>
                <a:spcPct val="100000"/>
              </a:lnSpc>
              <a:spcBef>
                <a:spcPts val="1200"/>
              </a:spcBef>
              <a:spcAft>
                <a:spcPts val="0"/>
              </a:spcAft>
              <a:buNone/>
            </a:pPr>
            <a:r>
              <a:rPr lang="en-GB" sz="1400"/>
              <a:t>p</a:t>
            </a:r>
            <a:r>
              <a:rPr lang="en-GB" sz="1400"/>
              <a:t>ublic  class Loops {</a:t>
            </a:r>
            <a:endParaRPr sz="1400"/>
          </a:p>
          <a:p>
            <a:pPr indent="457200" lvl="0" marL="0" rtl="0" algn="l">
              <a:lnSpc>
                <a:spcPct val="100000"/>
              </a:lnSpc>
              <a:spcBef>
                <a:spcPts val="1200"/>
              </a:spcBef>
              <a:spcAft>
                <a:spcPts val="0"/>
              </a:spcAft>
              <a:buNone/>
            </a:pPr>
            <a:r>
              <a:rPr lang="en-GB" sz="1400"/>
              <a:t>public static void main(String[] args) {</a:t>
            </a:r>
            <a:endParaRPr sz="1400"/>
          </a:p>
          <a:p>
            <a:pPr indent="457200" lvl="0" marL="457200" rtl="0" algn="l">
              <a:lnSpc>
                <a:spcPct val="100000"/>
              </a:lnSpc>
              <a:spcBef>
                <a:spcPts val="1200"/>
              </a:spcBef>
              <a:spcAft>
                <a:spcPts val="0"/>
              </a:spcAft>
              <a:buNone/>
            </a:pPr>
            <a:r>
              <a:rPr lang="en-GB" sz="1400"/>
              <a:t>for (int i = 1; i &lt;= 10; i++) { </a:t>
            </a:r>
            <a:endParaRPr sz="1400"/>
          </a:p>
          <a:p>
            <a:pPr indent="0" lvl="0" marL="0" rtl="0" algn="l">
              <a:lnSpc>
                <a:spcPct val="100000"/>
              </a:lnSpc>
              <a:spcBef>
                <a:spcPts val="1200"/>
              </a:spcBef>
              <a:spcAft>
                <a:spcPts val="0"/>
              </a:spcAft>
              <a:buNone/>
            </a:pPr>
            <a:r>
              <a:rPr lang="en-GB" sz="1400"/>
              <a:t>            		System.out.println(i); </a:t>
            </a:r>
            <a:endParaRPr sz="1400"/>
          </a:p>
          <a:p>
            <a:pPr indent="0" lvl="0" marL="0" rtl="0" algn="l">
              <a:lnSpc>
                <a:spcPct val="100000"/>
              </a:lnSpc>
              <a:spcBef>
                <a:spcPts val="1200"/>
              </a:spcBef>
              <a:spcAft>
                <a:spcPts val="0"/>
              </a:spcAft>
              <a:buNone/>
            </a:pPr>
            <a:r>
              <a:rPr lang="en-GB" sz="1400"/>
              <a:t>        }</a:t>
            </a:r>
            <a:endParaRPr sz="1400"/>
          </a:p>
          <a:p>
            <a:pPr indent="0" lvl="0" marL="0" rtl="0" algn="l">
              <a:lnSpc>
                <a:spcPct val="100000"/>
              </a:lnSpc>
              <a:spcBef>
                <a:spcPts val="1200"/>
              </a:spcBef>
              <a:spcAft>
                <a:spcPts val="0"/>
              </a:spcAft>
              <a:buNone/>
            </a:pPr>
            <a:r>
              <a:rPr lang="en-GB" sz="1400"/>
              <a:t>    } </a:t>
            </a:r>
            <a:endParaRPr sz="1400"/>
          </a:p>
          <a:p>
            <a:pPr indent="0" lvl="0" marL="0" rtl="0" algn="l">
              <a:lnSpc>
                <a:spcPct val="100000"/>
              </a:lnSpc>
              <a:spcBef>
                <a:spcPts val="1200"/>
              </a:spcBef>
              <a:spcAft>
                <a:spcPts val="1200"/>
              </a:spcAft>
              <a:buNone/>
            </a:pPr>
            <a:r>
              <a:rPr lang="en-GB" sz="1400"/>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a:t>
            </a:r>
            <a:r>
              <a:rPr lang="en-GB"/>
              <a:t>.  While Loop</a:t>
            </a:r>
            <a:endParaRPr/>
          </a:p>
        </p:txBody>
      </p:sp>
      <p:sp>
        <p:nvSpPr>
          <p:cNvPr id="125" name="Google Shape;125;p19"/>
          <p:cNvSpPr txBox="1"/>
          <p:nvPr>
            <p:ph idx="1" type="body"/>
          </p:nvPr>
        </p:nvSpPr>
        <p:spPr>
          <a:xfrm>
            <a:off x="729450" y="1993525"/>
            <a:ext cx="4512000" cy="315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t>A while loop is used when you want to execute a block of code as long as a certain condition is true. The condition is checked before each updation, and the loop continues until the condition becomes false.</a:t>
            </a:r>
            <a:endParaRPr sz="1400"/>
          </a:p>
          <a:p>
            <a:pPr indent="0" lvl="0" marL="0" rtl="0" algn="l">
              <a:lnSpc>
                <a:spcPct val="100000"/>
              </a:lnSpc>
              <a:spcBef>
                <a:spcPts val="1200"/>
              </a:spcBef>
              <a:spcAft>
                <a:spcPts val="0"/>
              </a:spcAft>
              <a:buNone/>
            </a:pPr>
            <a:r>
              <a:rPr b="1" lang="en-GB" sz="1400" u="sng"/>
              <a:t>Syntax:</a:t>
            </a:r>
            <a:endParaRPr b="1" sz="1400" u="sng"/>
          </a:p>
          <a:p>
            <a:pPr indent="0" lvl="0" marL="0" rtl="0" algn="l">
              <a:lnSpc>
                <a:spcPct val="100000"/>
              </a:lnSpc>
              <a:spcBef>
                <a:spcPts val="1200"/>
              </a:spcBef>
              <a:spcAft>
                <a:spcPts val="0"/>
              </a:spcAft>
              <a:buNone/>
            </a:pPr>
            <a:r>
              <a:rPr lang="en-GB" sz="1400"/>
              <a:t>initialization;</a:t>
            </a:r>
            <a:endParaRPr sz="1400"/>
          </a:p>
          <a:p>
            <a:pPr indent="0" lvl="0" marL="0" rtl="0" algn="l">
              <a:lnSpc>
                <a:spcPct val="100000"/>
              </a:lnSpc>
              <a:spcBef>
                <a:spcPts val="1200"/>
              </a:spcBef>
              <a:spcAft>
                <a:spcPts val="0"/>
              </a:spcAft>
              <a:buNone/>
            </a:pPr>
            <a:r>
              <a:rPr lang="en-GB" sz="1400"/>
              <a:t>while (condition) {</a:t>
            </a:r>
            <a:endParaRPr sz="1400"/>
          </a:p>
          <a:p>
            <a:pPr indent="457200" lvl="0" marL="0" rtl="0" algn="l">
              <a:lnSpc>
                <a:spcPct val="100000"/>
              </a:lnSpc>
              <a:spcBef>
                <a:spcPts val="1200"/>
              </a:spcBef>
              <a:spcAft>
                <a:spcPts val="0"/>
              </a:spcAft>
              <a:buNone/>
            </a:pPr>
            <a:r>
              <a:rPr lang="en-GB" sz="1400"/>
              <a:t>// Code to be executed repeatedly</a:t>
            </a:r>
            <a:endParaRPr sz="1400"/>
          </a:p>
          <a:p>
            <a:pPr indent="457200" lvl="0" marL="0" rtl="0" algn="l">
              <a:lnSpc>
                <a:spcPct val="100000"/>
              </a:lnSpc>
              <a:spcBef>
                <a:spcPts val="1200"/>
              </a:spcBef>
              <a:spcAft>
                <a:spcPts val="0"/>
              </a:spcAft>
              <a:buNone/>
            </a:pPr>
            <a:r>
              <a:rPr lang="en-GB" sz="1400"/>
              <a:t>updation;</a:t>
            </a:r>
            <a:endParaRPr sz="1400"/>
          </a:p>
          <a:p>
            <a:pPr indent="0" lvl="0" marL="0" rtl="0" algn="l">
              <a:lnSpc>
                <a:spcPct val="100000"/>
              </a:lnSpc>
              <a:spcBef>
                <a:spcPts val="1200"/>
              </a:spcBef>
              <a:spcAft>
                <a:spcPts val="1200"/>
              </a:spcAft>
              <a:buNone/>
            </a:pPr>
            <a:r>
              <a:rPr lang="en-GB" sz="1400"/>
              <a:t>}</a:t>
            </a:r>
            <a:endParaRPr sz="1400"/>
          </a:p>
        </p:txBody>
      </p:sp>
      <p:pic>
        <p:nvPicPr>
          <p:cNvPr id="126" name="Google Shape;126;p19"/>
          <p:cNvPicPr preferRelativeResize="0"/>
          <p:nvPr/>
        </p:nvPicPr>
        <p:blipFill rotWithShape="1">
          <a:blip r:embed="rId3">
            <a:alphaModFix/>
          </a:blip>
          <a:srcRect b="0" l="3174" r="3174" t="0"/>
          <a:stretch/>
        </p:blipFill>
        <p:spPr>
          <a:xfrm>
            <a:off x="5496056" y="2231350"/>
            <a:ext cx="3579925" cy="2571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While</a:t>
            </a:r>
            <a:r>
              <a:rPr lang="en-GB"/>
              <a:t> Loop Program</a:t>
            </a:r>
            <a:endParaRPr/>
          </a:p>
        </p:txBody>
      </p:sp>
      <p:sp>
        <p:nvSpPr>
          <p:cNvPr id="132" name="Google Shape;132;p20"/>
          <p:cNvSpPr txBox="1"/>
          <p:nvPr>
            <p:ph idx="1" type="body"/>
          </p:nvPr>
        </p:nvSpPr>
        <p:spPr>
          <a:xfrm>
            <a:off x="729450" y="1853850"/>
            <a:ext cx="8013600" cy="328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38761D"/>
                </a:solidFill>
              </a:rPr>
              <a:t> </a:t>
            </a:r>
            <a:r>
              <a:rPr lang="en-GB" sz="1400">
                <a:solidFill>
                  <a:srgbClr val="38761D"/>
                </a:solidFill>
              </a:rPr>
              <a:t>// Java program to write a code in while  loop from 1 to 10 </a:t>
            </a:r>
            <a:endParaRPr sz="1400">
              <a:solidFill>
                <a:srgbClr val="38761D"/>
              </a:solidFill>
            </a:endParaRPr>
          </a:p>
          <a:p>
            <a:pPr indent="0" lvl="0" marL="0" rtl="0" algn="l">
              <a:lnSpc>
                <a:spcPct val="100000"/>
              </a:lnSpc>
              <a:spcBef>
                <a:spcPts val="1200"/>
              </a:spcBef>
              <a:spcAft>
                <a:spcPts val="0"/>
              </a:spcAft>
              <a:buNone/>
            </a:pPr>
            <a:r>
              <a:rPr lang="en-GB" sz="1400"/>
              <a:t>public  class Loops {</a:t>
            </a:r>
            <a:endParaRPr sz="1400"/>
          </a:p>
          <a:p>
            <a:pPr indent="457200" lvl="0" marL="0" rtl="0" algn="l">
              <a:lnSpc>
                <a:spcPct val="100000"/>
              </a:lnSpc>
              <a:spcBef>
                <a:spcPts val="1200"/>
              </a:spcBef>
              <a:spcAft>
                <a:spcPts val="0"/>
              </a:spcAft>
              <a:buNone/>
            </a:pPr>
            <a:r>
              <a:rPr lang="en-GB" sz="1400"/>
              <a:t>public static void main(String[] args) {</a:t>
            </a:r>
            <a:endParaRPr sz="1400"/>
          </a:p>
          <a:p>
            <a:pPr indent="457200" lvl="0" marL="0" rtl="0" algn="l">
              <a:lnSpc>
                <a:spcPct val="100000"/>
              </a:lnSpc>
              <a:spcBef>
                <a:spcPts val="1200"/>
              </a:spcBef>
              <a:spcAft>
                <a:spcPts val="0"/>
              </a:spcAft>
              <a:buNone/>
            </a:pPr>
            <a:r>
              <a:rPr lang="en-GB" sz="1400"/>
              <a:t>int i = 1;</a:t>
            </a:r>
            <a:endParaRPr sz="1400"/>
          </a:p>
          <a:p>
            <a:pPr indent="457200" lvl="0" marL="0" rtl="0" algn="l">
              <a:lnSpc>
                <a:spcPct val="100000"/>
              </a:lnSpc>
              <a:spcBef>
                <a:spcPts val="1200"/>
              </a:spcBef>
              <a:spcAft>
                <a:spcPts val="0"/>
              </a:spcAft>
              <a:buNone/>
            </a:pPr>
            <a:r>
              <a:rPr lang="en-GB" sz="1400"/>
              <a:t>while( i &lt;= 10; ) { </a:t>
            </a:r>
            <a:endParaRPr sz="1400"/>
          </a:p>
          <a:p>
            <a:pPr indent="457200" lvl="0" marL="457200" rtl="0" algn="l">
              <a:lnSpc>
                <a:spcPct val="100000"/>
              </a:lnSpc>
              <a:spcBef>
                <a:spcPts val="1200"/>
              </a:spcBef>
              <a:spcAft>
                <a:spcPts val="0"/>
              </a:spcAft>
              <a:buNone/>
            </a:pPr>
            <a:r>
              <a:rPr lang="en-GB" sz="1400"/>
              <a:t>System.out.println(i); </a:t>
            </a:r>
            <a:endParaRPr sz="1400"/>
          </a:p>
          <a:p>
            <a:pPr indent="457200" lvl="0" marL="457200" rtl="0" algn="l">
              <a:lnSpc>
                <a:spcPct val="100000"/>
              </a:lnSpc>
              <a:spcBef>
                <a:spcPts val="1200"/>
              </a:spcBef>
              <a:spcAft>
                <a:spcPts val="0"/>
              </a:spcAft>
              <a:buNone/>
            </a:pPr>
            <a:r>
              <a:rPr lang="en-GB" sz="1400"/>
              <a:t>i++;</a:t>
            </a:r>
            <a:endParaRPr sz="1400"/>
          </a:p>
          <a:p>
            <a:pPr indent="0" lvl="0" marL="0" rtl="0" algn="l">
              <a:lnSpc>
                <a:spcPct val="100000"/>
              </a:lnSpc>
              <a:spcBef>
                <a:spcPts val="1200"/>
              </a:spcBef>
              <a:spcAft>
                <a:spcPts val="0"/>
              </a:spcAft>
              <a:buNone/>
            </a:pPr>
            <a:r>
              <a:rPr lang="en-GB" sz="1400"/>
              <a:t>        } </a:t>
            </a:r>
            <a:endParaRPr sz="1400"/>
          </a:p>
          <a:p>
            <a:pPr indent="0" lvl="0" marL="0" marR="0" rtl="0" algn="l">
              <a:lnSpc>
                <a:spcPct val="100000"/>
              </a:lnSpc>
              <a:spcBef>
                <a:spcPts val="1200"/>
              </a:spcBef>
              <a:spcAft>
                <a:spcPts val="0"/>
              </a:spcAft>
              <a:buNone/>
            </a:pPr>
            <a:r>
              <a:rPr lang="en-GB" sz="1400"/>
              <a:t>    } </a:t>
            </a:r>
            <a:endParaRPr sz="1400">
              <a:solidFill>
                <a:srgbClr val="38761D"/>
              </a:solidFill>
            </a:endParaRPr>
          </a:p>
          <a:p>
            <a:pPr indent="0" lvl="0" marL="0" rtl="0" algn="l">
              <a:spcBef>
                <a:spcPts val="1200"/>
              </a:spcBef>
              <a:spcAft>
                <a:spcPts val="1200"/>
              </a:spcAft>
              <a:buNone/>
            </a:pPr>
            <a:r>
              <a:rPr lang="en-GB"/>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a:t>
            </a:r>
            <a:r>
              <a:rPr lang="en-GB"/>
              <a:t>.  Do-While Loop</a:t>
            </a:r>
            <a:endParaRPr/>
          </a:p>
        </p:txBody>
      </p:sp>
      <p:sp>
        <p:nvSpPr>
          <p:cNvPr id="138" name="Google Shape;138;p21"/>
          <p:cNvSpPr txBox="1"/>
          <p:nvPr>
            <p:ph idx="1" type="body"/>
          </p:nvPr>
        </p:nvSpPr>
        <p:spPr>
          <a:xfrm>
            <a:off x="729450" y="2078875"/>
            <a:ext cx="4539300" cy="3015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1400"/>
              <a:t>The do-while loop is similar to the while loop, but it guarantees that the code block is executed at least once because the condition is checked at the end of each iteration.</a:t>
            </a:r>
            <a:endParaRPr sz="1400"/>
          </a:p>
          <a:p>
            <a:pPr indent="0" lvl="0" marL="0" rtl="0" algn="l">
              <a:lnSpc>
                <a:spcPct val="95000"/>
              </a:lnSpc>
              <a:spcBef>
                <a:spcPts val="1200"/>
              </a:spcBef>
              <a:spcAft>
                <a:spcPts val="0"/>
              </a:spcAft>
              <a:buSzPts val="935"/>
              <a:buNone/>
            </a:pPr>
            <a:r>
              <a:rPr b="1" lang="en-GB" sz="1400" u="sng"/>
              <a:t>Syntax:</a:t>
            </a:r>
            <a:endParaRPr b="1" sz="1400" u="sng"/>
          </a:p>
          <a:p>
            <a:pPr indent="0" lvl="0" marL="0" rtl="0" algn="l">
              <a:lnSpc>
                <a:spcPct val="95000"/>
              </a:lnSpc>
              <a:spcBef>
                <a:spcPts val="1200"/>
              </a:spcBef>
              <a:spcAft>
                <a:spcPts val="0"/>
              </a:spcAft>
              <a:buSzPts val="935"/>
              <a:buNone/>
            </a:pPr>
            <a:r>
              <a:rPr lang="en-GB" sz="1400"/>
              <a:t>initialization;</a:t>
            </a:r>
            <a:endParaRPr sz="1400"/>
          </a:p>
          <a:p>
            <a:pPr indent="0" lvl="0" marL="0" rtl="0" algn="l">
              <a:lnSpc>
                <a:spcPct val="95000"/>
              </a:lnSpc>
              <a:spcBef>
                <a:spcPts val="1200"/>
              </a:spcBef>
              <a:spcAft>
                <a:spcPts val="0"/>
              </a:spcAft>
              <a:buNone/>
            </a:pPr>
            <a:r>
              <a:rPr lang="en-GB" sz="1400"/>
              <a:t>do {</a:t>
            </a:r>
            <a:endParaRPr sz="1400"/>
          </a:p>
          <a:p>
            <a:pPr indent="457200" lvl="0" marL="0" rtl="0" algn="l">
              <a:lnSpc>
                <a:spcPct val="95000"/>
              </a:lnSpc>
              <a:spcBef>
                <a:spcPts val="1200"/>
              </a:spcBef>
              <a:spcAft>
                <a:spcPts val="0"/>
              </a:spcAft>
              <a:buNone/>
            </a:pPr>
            <a:r>
              <a:rPr lang="en-GB" sz="1400"/>
              <a:t>// Code to be executed repeatedly</a:t>
            </a:r>
            <a:endParaRPr sz="1400"/>
          </a:p>
          <a:p>
            <a:pPr indent="0" lvl="0" marL="0" rtl="0" algn="l">
              <a:lnSpc>
                <a:spcPct val="95000"/>
              </a:lnSpc>
              <a:spcBef>
                <a:spcPts val="1200"/>
              </a:spcBef>
              <a:spcAft>
                <a:spcPts val="1200"/>
              </a:spcAft>
              <a:buNone/>
            </a:pPr>
            <a:r>
              <a:rPr lang="en-GB" sz="1400"/>
              <a:t>} while (condition);</a:t>
            </a:r>
            <a:endParaRPr sz="1400"/>
          </a:p>
        </p:txBody>
      </p:sp>
      <p:pic>
        <p:nvPicPr>
          <p:cNvPr id="139" name="Google Shape;139;p21"/>
          <p:cNvPicPr preferRelativeResize="0"/>
          <p:nvPr/>
        </p:nvPicPr>
        <p:blipFill rotWithShape="1">
          <a:blip r:embed="rId3">
            <a:alphaModFix/>
          </a:blip>
          <a:srcRect b="0" l="10204" r="10196" t="0"/>
          <a:stretch/>
        </p:blipFill>
        <p:spPr>
          <a:xfrm>
            <a:off x="5496056" y="2231350"/>
            <a:ext cx="3579924"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