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21"/>
  </p:normalViewPr>
  <p:slideViewPr>
    <p:cSldViewPr snapToGrid="0" snapToObjects="1">
      <p:cViewPr varScale="1">
        <p:scale>
          <a:sx n="110" d="100"/>
          <a:sy n="110" d="100"/>
        </p:scale>
        <p:origin x="12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B9D50C-35C6-4A51-92CA-6D6A449B84E7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E0425F-EC1B-45E2-ADB4-FE7551626223}"/>
              </a:ext>
            </a:extLst>
          </p:cNvPr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7FE409-5A03-47E2-AD65-478F99E35E84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D172A8-DB2B-4373-8AE8-09B37EB89159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74703-7334-41ED-9287-B299926159B1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5E696-5D29-4D74-8A7E-0B8F360988C0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E13AA5-FCA2-44CA-9718-21833E13C188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41EFFF7-844C-4C5D-AEFD-DB0F9237FE64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8E52A67-A481-4B34-B4EB-D0FCAEAC7D21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504DE06-523C-49EC-ACE2-E9311ED4E74C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EA3FF-6434-4D21-A8FB-F74A63A0345A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B1AEAC4-A97A-435E-84B7-41C9A28EFEFE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C03C4-0CEC-4C1B-B957-FB5E25C813A8}" type="datetime1">
              <a:rPr lang="en-US" smtClean="0"/>
              <a:t>6/12/18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A3810-D51E-4807-9D67-35EA686C176C}"/>
              </a:ext>
            </a:extLst>
          </p:cNvPr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Team 3659 </a:t>
            </a:r>
            <a:r>
              <a:rPr lang="en-US" sz="2400" dirty="0" err="1"/>
              <a:t>N</a:t>
            </a:r>
            <a:r>
              <a:rPr lang="en-US" sz="2400" cap="none" dirty="0" err="1"/>
              <a:t>e</a:t>
            </a:r>
            <a:r>
              <a:rPr lang="en-US" sz="2400" dirty="0" err="1"/>
              <a:t>Xt</a:t>
            </a:r>
            <a:r>
              <a:rPr lang="en-US" sz="2400" dirty="0"/>
              <a:t> Gen &amp;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1"/>
            <a:ext cx="4117769" cy="4324247"/>
          </a:xfrm>
        </p:spPr>
        <p:txBody>
          <a:bodyPr>
            <a:normAutofit/>
          </a:bodyPr>
          <a:lstStyle/>
          <a:p>
            <a:r>
              <a:rPr lang="en-US" sz="1600" dirty="0"/>
              <a:t>Seshan Brothers were on Team Not the Droids You Are Looking For</a:t>
            </a:r>
          </a:p>
          <a:p>
            <a:r>
              <a:rPr lang="en-US" sz="1600" dirty="0"/>
              <a:t>They were Global Innovation Award Semi-Finalists for their Trash-Trek Project. EV3Lessons.com was their award-winning World Class project. They have also won First Place Innovative Solution at the International Open in Toronto.</a:t>
            </a:r>
          </a:p>
          <a:p>
            <a:r>
              <a:rPr lang="en-US" sz="1600" dirty="0"/>
              <a:t>They are the Champion’s Team from World Festival 2018.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305567" cy="288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NeXT Gen are a middle school team from Garrett County, Maryland with 13 years in FIRST LEGO League (including competing in International Tournaments).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They have won first place in 2013 Global Innovation Award. They also won Top 20 GIA Semi-Finalist in 2017 for innovative solution, </a:t>
            </a:r>
            <a:r>
              <a:rPr lang="en-US" sz="1600" dirty="0" err="1">
                <a:solidFill>
                  <a:schemeClr val="tx2"/>
                </a:solidFill>
              </a:rPr>
              <a:t>BeeHaven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In addition, they won first Place Innovative Solution at Mountain State Invitational in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35" y="4702498"/>
            <a:ext cx="3310173" cy="123058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51A3DDB-EE9F-4AD4-BD19-30FD10BD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4" y="4517475"/>
            <a:ext cx="1600630" cy="16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FIRST LEGO League, sharing your project is a very important component.</a:t>
            </a:r>
          </a:p>
          <a:p>
            <a:r>
              <a:rPr lang="en-US" sz="2400" dirty="0"/>
              <a:t>Sharing your project involves the presentation given to judges (which is covered in the lesson on Presentations), but also sharing with members of the public.</a:t>
            </a:r>
          </a:p>
          <a:p>
            <a:r>
              <a:rPr lang="en-US" sz="2400" dirty="0"/>
              <a:t>Not only is it good practice for your team to share your project, but it is a key part of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You Share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1" y="1635542"/>
            <a:ext cx="438875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Starting with friends and family is a good idea</a:t>
            </a:r>
          </a:p>
          <a:p>
            <a:r>
              <a:rPr lang="en-US" sz="2400" dirty="0"/>
              <a:t>Sharing with school teachers and classmates is also great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But also make sure to share with people who would actually use your innovative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10" y="1628020"/>
            <a:ext cx="4948099" cy="402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Project: </a:t>
            </a:r>
            <a:r>
              <a:rPr lang="en-US" dirty="0"/>
              <a:t>Bats killed by turbines</a:t>
            </a:r>
          </a:p>
          <a:p>
            <a:r>
              <a:rPr lang="en-US" b="1" dirty="0"/>
              <a:t>Shared with: </a:t>
            </a:r>
            <a:r>
              <a:rPr lang="en-US" dirty="0"/>
              <a:t>Turbine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Ash clouds causing engine damage</a:t>
            </a:r>
          </a:p>
          <a:p>
            <a:r>
              <a:rPr lang="en-US" b="1" dirty="0"/>
              <a:t>Shared with:</a:t>
            </a:r>
            <a:r>
              <a:rPr lang="en-US" dirty="0"/>
              <a:t> Airline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Senior Citizens needing reminders</a:t>
            </a:r>
          </a:p>
          <a:p>
            <a:r>
              <a:rPr lang="en-US" b="1" dirty="0"/>
              <a:t>Shared with: </a:t>
            </a:r>
            <a:r>
              <a:rPr lang="en-US" dirty="0"/>
              <a:t>Your own grandparents as well those in nursing homes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94" y="1543109"/>
            <a:ext cx="8681544" cy="4429105"/>
          </a:xfrm>
        </p:spPr>
        <p:txBody>
          <a:bodyPr>
            <a:normAutofit/>
          </a:bodyPr>
          <a:lstStyle/>
          <a:p>
            <a:r>
              <a:rPr lang="en-US" sz="2900" dirty="0"/>
              <a:t>When the team is sharing their project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Introduce the team enthusiastically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FIRST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the theme of this season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Define the problem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existing solutions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the solution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why the solution is innovative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If the team tested the solution and made prototypes, explain the data that was received and talk about the prototype(s).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0000"/>
                </a:solidFill>
              </a:rPr>
              <a:t>Tip: </a:t>
            </a:r>
            <a:r>
              <a:rPr lang="en-US" sz="1600" dirty="0">
                <a:solidFill>
                  <a:schemeClr val="tx1"/>
                </a:solidFill>
              </a:rPr>
              <a:t>If your presentation for the judges is ready, use this opportunity to present it. This gives the team practice and allows the team to see what can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919" y="2541522"/>
            <a:ext cx="3669025" cy="17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8" y="1601894"/>
            <a:ext cx="4379688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People you shared with might give you some useful feedback</a:t>
            </a:r>
          </a:p>
          <a:p>
            <a:r>
              <a:rPr lang="en-US" sz="2400" dirty="0"/>
              <a:t>Try to incorporate the ideas into your innovative solution</a:t>
            </a:r>
          </a:p>
          <a:p>
            <a:r>
              <a:rPr lang="en-US" sz="2400" dirty="0"/>
              <a:t>More than likely, the questions they asked you are also ones the judges may ask you. </a:t>
            </a:r>
          </a:p>
          <a:p>
            <a:r>
              <a:rPr lang="en-US" sz="2400" dirty="0"/>
              <a:t>So, listen well and use their feedback to also improve your presentation</a:t>
            </a: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11" y="2183686"/>
            <a:ext cx="3748151" cy="24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lesson was written by Sanjay and Arvind from Not the Droids You Are Looking For and Team 3659 NeXT GEN (Facebook: Garrett County FIRST LEGO League Team 3659). </a:t>
            </a:r>
          </a:p>
          <a:p>
            <a:r>
              <a:rPr lang="en-US" sz="2000" dirty="0"/>
              <a:t>More lessons available on </a:t>
            </a:r>
            <a:r>
              <a:rPr lang="en-US" sz="2000" dirty="0">
                <a:hlinkClick r:id="rId2"/>
              </a:rPr>
              <a:t>www.ev3lessons.com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www.flltutorials.com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3710237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169</TotalTime>
  <Words>568</Words>
  <Application>Microsoft Office PowerPoint</Application>
  <PresentationFormat>On-screen Show (4:3)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Sharing Your Project</vt:lpstr>
      <vt:lpstr>About the authors</vt:lpstr>
      <vt:lpstr>Why Share?</vt:lpstr>
      <vt:lpstr>Who Should You Share With?</vt:lpstr>
      <vt:lpstr>Examples</vt:lpstr>
      <vt:lpstr>How to Share Your Project</vt:lpstr>
      <vt:lpstr>What Next?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20</cp:revision>
  <cp:lastPrinted>2017-10-31T12:52:55Z</cp:lastPrinted>
  <dcterms:created xsi:type="dcterms:W3CDTF">2017-08-13T17:46:18Z</dcterms:created>
  <dcterms:modified xsi:type="dcterms:W3CDTF">2018-06-12T05:11:02Z</dcterms:modified>
</cp:coreProperties>
</file>