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1" r:id="rId7"/>
    <p:sldId id="263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 varScale="1">
        <p:scale>
          <a:sx n="103" d="100"/>
          <a:sy n="103" d="100"/>
        </p:scale>
        <p:origin x="13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4773-DA87-4ACF-9886-28FF56A03CD1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PROJECT LESSONS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5" y="156077"/>
            <a:ext cx="8277216" cy="303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56A4-EB92-4BBD-9E1A-21827B0FD14C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768E-D3E9-4BFE-8283-3D2130A347C4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1DCB-2351-45B0-B85D-005C4E543EBC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6500-0B47-4DE0-BB4F-448D26769072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0939-E154-4440-9233-B963EC7EC367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6E3B-5F56-4659-A3E8-B82C6BA0CE3E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155C-1716-4C76-AB58-6EE76E4E0AAC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8774-0AF3-4D4B-99BD-D30C2604808F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2C2FF15-D7DB-4742-AE15-082A5ED11628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AC2-8FFB-4629-8316-3F89834D0076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4442B0-295A-45DF-A738-D4A1F9E28ADF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Not the Droids YOU ARE LOOKING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Not the Droids You Are Looking For is a 7</a:t>
            </a:r>
            <a:r>
              <a:rPr lang="en-US" baseline="30000" dirty="0"/>
              <a:t>th</a:t>
            </a:r>
            <a:r>
              <a:rPr lang="en-US" dirty="0"/>
              <a:t> year team from Pittsburgh, PA</a:t>
            </a:r>
          </a:p>
          <a:p>
            <a:pPr lvl="1"/>
            <a:r>
              <a:rPr lang="en-US" dirty="0"/>
              <a:t>Our research project for Trash Trek was a Global Innovation Award semi-finalist project (Top 20 out of 29,0000 teams).</a:t>
            </a:r>
          </a:p>
          <a:p>
            <a:pPr lvl="1"/>
            <a:r>
              <a:rPr lang="en-US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dirty="0"/>
              <a:t>Our research project for World Class was EV3Lessons.com! ;-)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Early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2014150"/>
            <a:ext cx="3687996" cy="38549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Usually, FIRST LEGO League releases the theme for the following year around December of the previous competition season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also releases a video teaser on their YouTube channel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start thinking about the </a:t>
            </a:r>
            <a:r>
              <a:rPr lang="en-US" i="1" dirty="0">
                <a:solidFill>
                  <a:srgbClr val="FF0000"/>
                </a:solidFill>
              </a:rPr>
              <a:t>high-level topic</a:t>
            </a:r>
            <a:r>
              <a:rPr lang="en-US" dirty="0"/>
              <a:t> pretty early.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39" y="5609968"/>
            <a:ext cx="277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CV Robotics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35" y="2014150"/>
            <a:ext cx="4993547" cy="32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Start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662996" cy="4023360"/>
          </a:xfrm>
        </p:spPr>
        <p:txBody>
          <a:bodyPr/>
          <a:lstStyle/>
          <a:p>
            <a:r>
              <a:rPr lang="en-US" dirty="0"/>
              <a:t>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2170716"/>
            <a:ext cx="4497860" cy="33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167623" cy="4023360"/>
          </a:xfrm>
        </p:spPr>
        <p:txBody>
          <a:bodyPr/>
          <a:lstStyle/>
          <a:p>
            <a:r>
              <a:rPr lang="en-US" dirty="0"/>
              <a:t>Sometimes, you are allowed to pick only from a certain sub-set of topics (e.g. Nature’s Fury listed which natural disasters were allowed)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9" y="2541078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3811277" cy="4023360"/>
          </a:xfrm>
        </p:spPr>
        <p:txBody>
          <a:bodyPr/>
          <a:lstStyle/>
          <a:p>
            <a:r>
              <a:rPr lang="en-US" dirty="0"/>
              <a:t>Everyone works on the project </a:t>
            </a:r>
          </a:p>
          <a:p>
            <a:pPr lvl="1"/>
            <a:r>
              <a:rPr lang="en-US" dirty="0"/>
              <a:t>Pick a topic that all team members can agree on/are interested in</a:t>
            </a:r>
          </a:p>
          <a:p>
            <a:r>
              <a:rPr lang="en-US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dirty="0"/>
              <a:t>Then the team decides which topic they are most interested in to pick for their team’s project.</a:t>
            </a:r>
          </a:p>
          <a:p>
            <a:pPr lvl="1"/>
            <a:r>
              <a:rPr lang="en-US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80422" y="3449036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82645" y="3825071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3058" y="4206215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9588" y="3863120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5009" y="2691857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66746" y="3710351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968791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968791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968791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FIRST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6122" y="2605626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6122" y="3656078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6217" y="4786934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59947" y="3843324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in Animal Allies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 (Global Innovation award winner 2017)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FIRST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available at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www.flltutorials</a:t>
            </a:r>
            <a:r>
              <a:rPr lang="en-US">
                <a:hlinkClick r:id="rId3"/>
              </a:rPr>
              <a:t>.com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586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Identifying a Problem</vt:lpstr>
      <vt:lpstr>About Us</vt:lpstr>
      <vt:lpstr>Getting an Early Start</vt:lpstr>
      <vt:lpstr>Head Start Ideas</vt:lpstr>
      <vt:lpstr>Read the Challenge Documents Carefully</vt:lpstr>
      <vt:lpstr>Pick a Topic Everyone Agrees Upon</vt:lpstr>
      <vt:lpstr>“Identifying a Problem” Process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21</cp:revision>
  <dcterms:created xsi:type="dcterms:W3CDTF">2017-08-13T17:46:18Z</dcterms:created>
  <dcterms:modified xsi:type="dcterms:W3CDTF">2018-06-08T00:33:51Z</dcterms:modified>
</cp:coreProperties>
</file>