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9" r:id="rId1"/>
  </p:sldMasterIdLst>
  <p:notesMasterIdLst>
    <p:notesMasterId r:id="rId10"/>
  </p:notesMasterIdLst>
  <p:sldIdLst>
    <p:sldId id="268" r:id="rId2"/>
    <p:sldId id="269" r:id="rId3"/>
    <p:sldId id="257" r:id="rId4"/>
    <p:sldId id="264" r:id="rId5"/>
    <p:sldId id="265" r:id="rId6"/>
    <p:sldId id="267" r:id="rId7"/>
    <p:sldId id="266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CF39"/>
    <a:srgbClr val="652C90"/>
    <a:srgbClr val="034A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/>
    <p:restoredTop sz="94621"/>
  </p:normalViewPr>
  <p:slideViewPr>
    <p:cSldViewPr snapToGrid="0" snapToObjects="1">
      <p:cViewPr varScale="1">
        <p:scale>
          <a:sx n="103" d="100"/>
          <a:sy n="103" d="100"/>
        </p:scale>
        <p:origin x="132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B980B-A051-5042-A199-B77431CF73D3}" type="datetimeFigureOut">
              <a:rPr lang="en-US" smtClean="0"/>
              <a:t>6/7/18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AEE19-6760-F547-8467-920A15216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94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AEE19-6760-F547-8467-920A152162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28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AEE19-6760-F547-8467-920A152162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37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34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rgbClr val="652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0325" y="3297658"/>
            <a:ext cx="8017477" cy="911046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48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6551" y="4446449"/>
            <a:ext cx="7543800" cy="4889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9813-2E52-4B28-A3E9-20913E2DCB8D}" type="datetime1">
              <a:rPr lang="en-US" smtClean="0"/>
              <a:t>6/7/18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2018,FLL Tutorials (Last Edit 10/31/2017)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-2358" y="6272819"/>
            <a:ext cx="9141619" cy="64008"/>
          </a:xfrm>
          <a:prstGeom prst="rect">
            <a:avLst/>
          </a:prstGeom>
          <a:solidFill>
            <a:srgbClr val="24C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Subtitle 2"/>
          <p:cNvSpPr txBox="1">
            <a:spLocks/>
          </p:cNvSpPr>
          <p:nvPr userDrawn="1"/>
        </p:nvSpPr>
        <p:spPr>
          <a:xfrm>
            <a:off x="905744" y="5680860"/>
            <a:ext cx="7543800" cy="488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RESEARCH PROJECT LESSONS</a:t>
            </a:r>
          </a:p>
        </p:txBody>
      </p:sp>
      <p:pic>
        <p:nvPicPr>
          <p:cNvPr id="13" name="Picture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3F2940E-D6B0-4889-82D3-031E7DE99E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36" y="191777"/>
            <a:ext cx="8277216" cy="303853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00E32-0497-4B77-9169-EA4765B7D4C6}" type="datetime1">
              <a:rPr lang="en-US" smtClean="0"/>
              <a:t>6/7/18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2018,FLL Tutorials (Last Edit 10/31/2017)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B4B81-95C5-452A-BC52-324C948C0174}" type="datetime1">
              <a:rPr lang="en-US" smtClean="0"/>
              <a:t>6/7/18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2018,FLL Tutorials (Last Edit 10/31/2017)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76335-D2FA-487C-BC04-6719332B0792}" type="datetime1">
              <a:rPr lang="en-US" smtClean="0"/>
              <a:t>6/7/18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2018,FLL Tutorials (Last Edit 10/31/2017)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34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rgbClr val="652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E2250-1D35-4EB7-A992-08A32A279FAC}" type="datetime1">
              <a:rPr lang="en-US" smtClean="0"/>
              <a:t>6/7/18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2018,FLL Tutorials (Last Edit 10/31/2017)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2381" y="6270965"/>
            <a:ext cx="9141619" cy="64008"/>
          </a:xfrm>
          <a:prstGeom prst="rect">
            <a:avLst/>
          </a:prstGeom>
          <a:solidFill>
            <a:srgbClr val="24C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01083" y="286604"/>
            <a:ext cx="8541834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083" y="1845734"/>
            <a:ext cx="4225197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39" y="1845736"/>
            <a:ext cx="4179477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8D0B0-ABF6-4674-9F64-029FFE4F9753}" type="datetime1">
              <a:rPr lang="en-US" smtClean="0"/>
              <a:t>6/7/18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2018,FLL Tutorials (Last Edit 10/31/2017)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E2718-098B-4472-8CC5-6B61709F605B}" type="datetime1">
              <a:rPr lang="en-US" smtClean="0"/>
              <a:t>6/7/18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2018,FLL Tutorials (Last Edit 10/31/2017)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4AEB-E491-4927-9E86-0B610A2ED89B}" type="datetime1">
              <a:rPr lang="en-US" smtClean="0"/>
              <a:t>6/7/18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2018,FLL Tutorials (Last Edit 10/31/2017)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3CE32-7A95-44FB-905B-9ED27CDE39E9}" type="datetime1">
              <a:rPr lang="en-US" smtClean="0"/>
              <a:t>6/7/18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© 2018,FLL Tutorials (Last Edit 10/31/2017)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58F5A49-593B-4535-9521-2302F82BC62D}" type="datetime1">
              <a:rPr lang="en-US" smtClean="0"/>
              <a:t>6/7/18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2018,FLL Tutorials (Last Edit 10/31/2017)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F8A4-5203-4C0D-8FD9-A4D730030CB5}" type="datetime1">
              <a:rPr lang="en-US" smtClean="0"/>
              <a:t>6/7/18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2018,FLL Tutorials (Last Edit 10/31/2017)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34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rgbClr val="652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1739" y="286604"/>
            <a:ext cx="8681543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739" y="1845734"/>
            <a:ext cx="8681544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9C5511B-F7E4-4FAA-9A6F-91F1F6DF0E3A}" type="datetime1">
              <a:rPr lang="en-US" smtClean="0"/>
              <a:t>6/7/18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© 2018,FLL Tutorials (Last Edit 10/31/2017)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-1" y="6273337"/>
            <a:ext cx="9144001" cy="65999"/>
          </a:xfrm>
          <a:prstGeom prst="rect">
            <a:avLst/>
          </a:prstGeom>
          <a:solidFill>
            <a:srgbClr val="24C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73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ltutorials.com/" TargetMode="External"/><Relationship Id="rId2" Type="http://schemas.openxmlformats.org/officeDocument/2006/relationships/hyperlink" Target="http://www.ev3lesson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Sharing Your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By Team 3659 </a:t>
            </a:r>
            <a:r>
              <a:rPr lang="en-US" sz="3200" dirty="0" err="1"/>
              <a:t>N</a:t>
            </a:r>
            <a:r>
              <a:rPr lang="en-US" sz="3200" cap="none" dirty="0" err="1"/>
              <a:t>e</a:t>
            </a:r>
            <a:r>
              <a:rPr lang="en-US" sz="3200" dirty="0" err="1"/>
              <a:t>Xt</a:t>
            </a:r>
            <a:r>
              <a:rPr lang="en-US" sz="3200" dirty="0"/>
              <a:t> Gen &amp; NOT THE DROIDS YOU ARE LOOKING FOR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2018,FLL Tutorials (Last Edit 10/31/2017)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B53655-EEE8-4D41-90F7-8A06BD494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511" y="5417560"/>
            <a:ext cx="2223628" cy="56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79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7025" y="1737361"/>
            <a:ext cx="3712744" cy="4324247"/>
          </a:xfrm>
        </p:spPr>
        <p:txBody>
          <a:bodyPr>
            <a:normAutofit/>
          </a:bodyPr>
          <a:lstStyle/>
          <a:p>
            <a:r>
              <a:rPr lang="en-US" sz="1600" dirty="0"/>
              <a:t>Not the Droids You Are Looking for is a 7</a:t>
            </a:r>
            <a:r>
              <a:rPr lang="en-US" sz="1600" baseline="30000" dirty="0"/>
              <a:t>th</a:t>
            </a:r>
            <a:r>
              <a:rPr lang="en-US" sz="1600" dirty="0"/>
              <a:t> year team from Pittsburgh, PA</a:t>
            </a:r>
            <a:endParaRPr lang="en-US" sz="1200" dirty="0"/>
          </a:p>
          <a:p>
            <a:r>
              <a:rPr lang="en-US" sz="1600" dirty="0"/>
              <a:t>They were Global Innovation Award Semi-Finalists for their Trash-Trek Project, </a:t>
            </a:r>
            <a:r>
              <a:rPr lang="en-US" sz="1600" dirty="0" err="1"/>
              <a:t>Invisi</a:t>
            </a:r>
            <a:r>
              <a:rPr lang="en-US" sz="1600" dirty="0"/>
              <a:t>-Sort, in 2016.</a:t>
            </a:r>
          </a:p>
          <a:p>
            <a:r>
              <a:rPr lang="en-US" sz="1600" dirty="0"/>
              <a:t>EV3Lessons.com was their award-winning World Class project in 2014-15.</a:t>
            </a:r>
          </a:p>
          <a:p>
            <a:r>
              <a:rPr lang="en-US" sz="1600" dirty="0"/>
              <a:t>They have also won First Place Innovative Solution at the International Open in Toronto in 2014.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2018,FLL Tutorials (Last Edit 10/31/2017)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60464" y="1737361"/>
            <a:ext cx="4572000" cy="2445798"/>
          </a:xfrm>
          <a:prstGeom prst="rect">
            <a:avLst/>
          </a:prstGeom>
        </p:spPr>
        <p:txBody>
          <a:bodyPr>
            <a:spAutoFit/>
          </a:bodyPr>
          <a:lstStyle/>
          <a:p>
            <a: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NeXT Gen are a middle school team from Garrett County, Maryland with 13 years in FIRST LEGO League (including competing in International Tournaments).</a:t>
            </a:r>
          </a:p>
          <a:p>
            <a: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They have won first place in 2013 Global Innovation Award. They also won Top 20 GIA Semi-Finalist in 2017 for innovative solution,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BeeHaven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addition, they won first Place Innovative Solution at Mountain State Invitational in 2017.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D91645-228F-4215-BAD4-320E2B34925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0464" y="4582619"/>
            <a:ext cx="4305567" cy="16006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71113" y="4428590"/>
            <a:ext cx="1754659" cy="175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02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Share?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FIRST LEGO League, sharing your project is a very important component.</a:t>
            </a:r>
          </a:p>
          <a:p>
            <a:r>
              <a:rPr lang="en-US" dirty="0"/>
              <a:t>Sharing your project involves the presentation given to judges (which is covered in the lesson on Presentations), but also sharing with members of the public.</a:t>
            </a:r>
          </a:p>
          <a:p>
            <a:r>
              <a:rPr lang="en-US" dirty="0"/>
              <a:t>Not only is it good practice for your team to share your project, but it is a key part of FIRST LEGO League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2018,FLL Tutorials (Last Edit 10/31/2017)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20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Should You Share With?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739" y="1845734"/>
            <a:ext cx="4553027" cy="4023360"/>
          </a:xfrm>
        </p:spPr>
        <p:txBody>
          <a:bodyPr/>
          <a:lstStyle/>
          <a:p>
            <a:r>
              <a:rPr lang="en-US" dirty="0"/>
              <a:t>Starting with friends and family is a good </a:t>
            </a:r>
          </a:p>
          <a:p>
            <a:r>
              <a:rPr lang="en-US" dirty="0"/>
              <a:t>Sharing with school teachers and classmates is also great</a:t>
            </a:r>
          </a:p>
          <a:p>
            <a:r>
              <a:rPr lang="en-US" sz="2400" i="1" dirty="0">
                <a:solidFill>
                  <a:srgbClr val="FF0000"/>
                </a:solidFill>
              </a:rPr>
              <a:t>But also make sure to share with people who would actually use your innovative solution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2018,FLL Tutorials (Last Edit 10/31/2017)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80117" y="1969707"/>
            <a:ext cx="3830250" cy="296018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3568" y="5869094"/>
            <a:ext cx="7105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Shared by: Not </a:t>
            </a:r>
            <a:r>
              <a:rPr lang="en-US"/>
              <a:t>the Droids You Are Looking For</a:t>
            </a:r>
          </a:p>
        </p:txBody>
      </p:sp>
    </p:spTree>
    <p:extLst>
      <p:ext uri="{BB962C8B-B14F-4D97-AF65-F5344CB8AC3E}">
        <p14:creationId xmlns:p14="http://schemas.microsoft.com/office/powerpoint/2010/main" val="502218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739" y="1845734"/>
            <a:ext cx="4948099" cy="4023360"/>
          </a:xfrm>
        </p:spPr>
        <p:txBody>
          <a:bodyPr>
            <a:normAutofit/>
          </a:bodyPr>
          <a:lstStyle/>
          <a:p>
            <a:r>
              <a:rPr lang="en-US" b="1" dirty="0"/>
              <a:t>Project: </a:t>
            </a:r>
            <a:r>
              <a:rPr lang="en-US" dirty="0"/>
              <a:t>Bats killed by turbines</a:t>
            </a:r>
          </a:p>
          <a:p>
            <a:r>
              <a:rPr lang="en-US" b="1" dirty="0"/>
              <a:t>Shared with: </a:t>
            </a:r>
            <a:r>
              <a:rPr lang="en-US" dirty="0"/>
              <a:t>Turbine operators</a:t>
            </a:r>
          </a:p>
          <a:p>
            <a:endParaRPr lang="en-US" dirty="0"/>
          </a:p>
          <a:p>
            <a:r>
              <a:rPr lang="en-US" b="1" dirty="0"/>
              <a:t>Project: </a:t>
            </a:r>
            <a:r>
              <a:rPr lang="en-US" dirty="0"/>
              <a:t>Ash clouds causing engine damage</a:t>
            </a:r>
          </a:p>
          <a:p>
            <a:r>
              <a:rPr lang="en-US" b="1" dirty="0"/>
              <a:t>Shared with:</a:t>
            </a:r>
            <a:r>
              <a:rPr lang="en-US" dirty="0"/>
              <a:t> Airline operators</a:t>
            </a:r>
          </a:p>
          <a:p>
            <a:endParaRPr lang="en-US" dirty="0"/>
          </a:p>
          <a:p>
            <a:r>
              <a:rPr lang="en-US" b="1" dirty="0"/>
              <a:t>Project: </a:t>
            </a:r>
            <a:r>
              <a:rPr lang="en-US" dirty="0"/>
              <a:t>Senior Citizens needing reminders</a:t>
            </a:r>
          </a:p>
          <a:p>
            <a:r>
              <a:rPr lang="en-US" b="1" dirty="0"/>
              <a:t>Shared with: </a:t>
            </a:r>
            <a:r>
              <a:rPr lang="en-US" dirty="0"/>
              <a:t>Your own grandparents as well those in nursing homes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2018,FLL Tutorials (Last Edit 10/31/2017)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88971" y="2100650"/>
            <a:ext cx="3622542" cy="27169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3568" y="5869094"/>
            <a:ext cx="7105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Shared by: Not the Droids You Are Looking For</a:t>
            </a:r>
          </a:p>
        </p:txBody>
      </p:sp>
    </p:spTree>
    <p:extLst>
      <p:ext uri="{BB962C8B-B14F-4D97-AF65-F5344CB8AC3E}">
        <p14:creationId xmlns:p14="http://schemas.microsoft.com/office/powerpoint/2010/main" val="983389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E545E-5894-439F-9E5E-835922FC2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Share Your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98827-06A2-4BE3-B5CC-3CB88F680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739" y="1813075"/>
            <a:ext cx="8681544" cy="4429105"/>
          </a:xfrm>
        </p:spPr>
        <p:txBody>
          <a:bodyPr>
            <a:normAutofit/>
          </a:bodyPr>
          <a:lstStyle/>
          <a:p>
            <a:r>
              <a:rPr lang="en-US" sz="1800" dirty="0"/>
              <a:t>When the team is sharing their project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Introduce the team enthusiastically 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Explain FIRST LEGO League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Explain the theme of this season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Define the problem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Explain existing solutions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Explain the solution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Explain why the solution is innovative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If the team tested the solution and made prototypes, explain the data that was received and talk about the prototype(s).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solidFill>
                  <a:srgbClr val="FF0000"/>
                </a:solidFill>
              </a:rPr>
              <a:t>Tip: </a:t>
            </a:r>
            <a:r>
              <a:rPr lang="en-US" sz="1600" dirty="0">
                <a:solidFill>
                  <a:schemeClr val="tx1"/>
                </a:solidFill>
              </a:rPr>
              <a:t>If your presentation for the judges is ready, use this opportunity to present it. This gives the team practice and allows the team to see what can be improved.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BA6880-D1F4-4DBD-82FF-B7546CFA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2018,FLL Tutorials (Last Edit 10/31/2017)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05D914-52C9-43FA-929B-7492FBF79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08B4BE-7799-4671-B6D9-0AC37FB89B0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50702" y="2161319"/>
            <a:ext cx="4180114" cy="20222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5925" y="5869094"/>
            <a:ext cx="7105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Shared by: NeXT GEN</a:t>
            </a:r>
          </a:p>
        </p:txBody>
      </p:sp>
    </p:spTree>
    <p:extLst>
      <p:ext uri="{BB962C8B-B14F-4D97-AF65-F5344CB8AC3E}">
        <p14:creationId xmlns:p14="http://schemas.microsoft.com/office/powerpoint/2010/main" val="186781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739" y="1845734"/>
            <a:ext cx="4379688" cy="4023360"/>
          </a:xfrm>
        </p:spPr>
        <p:txBody>
          <a:bodyPr/>
          <a:lstStyle/>
          <a:p>
            <a:r>
              <a:rPr lang="en-US" dirty="0"/>
              <a:t>People you shared with might give you some useful feedback</a:t>
            </a:r>
          </a:p>
          <a:p>
            <a:r>
              <a:rPr lang="en-US" dirty="0"/>
              <a:t>Try to incorporate the ideas into your innovative solution</a:t>
            </a:r>
          </a:p>
          <a:p>
            <a:r>
              <a:rPr lang="en-US" dirty="0"/>
              <a:t>More than likely, the questions they asked you are also ones the judges may ask you. </a:t>
            </a:r>
          </a:p>
          <a:p>
            <a:r>
              <a:rPr lang="en-US" dirty="0"/>
              <a:t>So, listen well and use their feedback to also improve your presentation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2018,FLL Tutorials (Last Edit 10/31/2017)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82510" y="2113407"/>
            <a:ext cx="4064272" cy="27006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3568" y="5869094"/>
            <a:ext cx="879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Shared by: NeXT GEN and Not the Droids You Are Looking For</a:t>
            </a:r>
          </a:p>
        </p:txBody>
      </p:sp>
    </p:spTree>
    <p:extLst>
      <p:ext uri="{BB962C8B-B14F-4D97-AF65-F5344CB8AC3E}">
        <p14:creationId xmlns:p14="http://schemas.microsoft.com/office/powerpoint/2010/main" val="1214745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lesson was written by Sanjay and Arvind from Not the Droids You Are Looking For and Team 3659 NeXT GEN (</a:t>
            </a:r>
            <a:r>
              <a:rPr lang="en-US" dirty="0" err="1"/>
              <a:t>Facebook:Garrett</a:t>
            </a:r>
            <a:r>
              <a:rPr lang="en-US" dirty="0"/>
              <a:t> County FIRST LEGO League Team 3659). </a:t>
            </a:r>
          </a:p>
          <a:p>
            <a:r>
              <a:rPr lang="en-US" dirty="0"/>
              <a:t>It has been shared with permission with </a:t>
            </a:r>
            <a:r>
              <a:rPr lang="en-US" dirty="0">
                <a:hlinkClick r:id="rId2"/>
              </a:rPr>
              <a:t>www.ev3lessons.com</a:t>
            </a:r>
            <a:r>
              <a:rPr lang="en-US" dirty="0"/>
              <a:t> and </a:t>
            </a:r>
            <a:r>
              <a:rPr lang="en-US" dirty="0">
                <a:hlinkClick r:id="rId3"/>
              </a:rPr>
              <a:t>www.flltutorials.com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2018,FLL Tutorials (Last Edit 10/31/2017)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6437" y="3710237"/>
            <a:ext cx="7451126" cy="180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90213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161</TotalTime>
  <Words>627</Words>
  <Application>Microsoft Office PowerPoint</Application>
  <PresentationFormat>On-screen Show (4:3)</PresentationFormat>
  <Paragraphs>69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Retrospect</vt:lpstr>
      <vt:lpstr>Sharing Your Project</vt:lpstr>
      <vt:lpstr>About Us</vt:lpstr>
      <vt:lpstr>Why Share?</vt:lpstr>
      <vt:lpstr>Who Should You Share With?</vt:lpstr>
      <vt:lpstr>Examples</vt:lpstr>
      <vt:lpstr>How to Share Your Project</vt:lpstr>
      <vt:lpstr>What Next?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 Seshan</dc:creator>
  <cp:lastModifiedBy>Sanjay Seshan</cp:lastModifiedBy>
  <cp:revision>18</cp:revision>
  <cp:lastPrinted>2017-10-31T12:52:55Z</cp:lastPrinted>
  <dcterms:created xsi:type="dcterms:W3CDTF">2017-08-13T17:46:18Z</dcterms:created>
  <dcterms:modified xsi:type="dcterms:W3CDTF">2018-06-08T00:36:16Z</dcterms:modified>
</cp:coreProperties>
</file>