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9"/>
  </p:notesMasterIdLst>
  <p:handoutMasterIdLst>
    <p:handoutMasterId r:id="rId20"/>
  </p:handoutMasterIdLst>
  <p:sldIdLst>
    <p:sldId id="289" r:id="rId7"/>
    <p:sldId id="290" r:id="rId8"/>
    <p:sldId id="276" r:id="rId9"/>
    <p:sldId id="279" r:id="rId10"/>
    <p:sldId id="292" r:id="rId11"/>
    <p:sldId id="293" r:id="rId12"/>
    <p:sldId id="294" r:id="rId13"/>
    <p:sldId id="295" r:id="rId14"/>
    <p:sldId id="296" r:id="rId15"/>
    <p:sldId id="297" r:id="rId16"/>
    <p:sldId id="29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9" autoAdjust="0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90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BE63-5F98-4202-8909-41C784C0DD1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DE6F-2024-49BF-A374-6E4605BECC0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D7B3-308F-482E-A7AA-97005C96DBD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A63-A28B-4CC6-BDD1-DC51EA10E27A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6FFA-C9EB-4B8D-8579-4CA2021482C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2D0-D110-4818-91C0-53EE644749DE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397-3C09-4600-9043-B4C7595005CF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792-9429-4723-9556-81DD1D46D823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5BE7-7390-4B30-965A-476A27301185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CD1-0C4A-4F15-A2C7-E482470B0595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AB38-4BFF-4EF6-B09C-352D736E2FB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2FA4-70E6-44A3-9AA9-FD1136B4BE99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AF8-2A52-4F18-BF33-0BDD05D583B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87C4-6BDF-45B2-8B32-6E7FEDFC02F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0B5C-E9F2-49C8-9C78-D625164B8C7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C877-EFC1-489B-A0BE-7F19892093D3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BB5A-CE3D-4534-9008-147FB6DBCB4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900E-15B9-4482-8798-1C3A170693B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E179-8BD4-47C1-B706-3D6E749D4562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7883-85FA-4BF7-A748-6CEBDD249006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7-9276-4040-9D88-BAB11FF8DCAE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716D-C4B1-4872-956E-15313E3A804E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E31-DCD5-424B-BBFA-08D6C65B35B9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AAC2-4024-42C0-AEE7-C587EF261C7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F70B-7718-41BF-B7CB-508A0A693C3C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FE59-4E76-4848-B294-22B80E46EEE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FCC1-5A10-4B55-8E50-DA848731B51D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D614-E904-420E-9DBC-1F5599E7713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26D8-58DE-4695-898F-9BC3835C83B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0E8F-5658-477D-96F2-1218C8770982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14EF-E650-482E-B935-326C3765E916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5751-F347-4D07-8441-42F45682BCA7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39C9-8588-405C-8CFA-A304C83C3681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F00D-708B-42FE-BB8D-BBD696F096E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ABE1-776C-4D9F-812E-D16F77403C52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3D10-90FB-4619-A447-D13F131E0EEB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EB5C-C298-476A-AE4E-8FD772CCD5A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7CEF-1DC3-4E9B-A833-DE80D9F3952B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4C9D-96E1-4633-B91E-7D9666D2999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B63-A712-4439-96E2-114EE963D57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2" y="11256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5DF7-030B-4BD3-8B6E-4020746A959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A3F6-1DD1-4303-B5E6-CCFFC9D70613}" type="datetime1">
              <a:rPr lang="en-US" smtClean="0"/>
              <a:t>6/7/18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CF7B-0A88-4650-88E9-A158CC07D44E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2982-F3AA-481C-BE31-3011FC863581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DA7-ED8B-4898-9C32-461BA216872E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9BD4-C6CB-4759-88D5-B07A35DC23C2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6E0-9B58-44A3-BE7A-F4FD25FF92F0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2E6-7A23-4B19-B221-621A14658367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27EB-3524-4117-AB96-9C43AAA5EA55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72B-6C05-40E0-9EB3-F25AFB8D2D81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C627-246D-47BF-84C1-6E42053A82C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0E5D-3350-4082-891F-685EAAB57C1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AEA-8046-40A2-A2C6-6B1508DC3A34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A067-9D05-4C7F-B39D-2FB28B2EB79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CC4-AD35-400C-9FFE-BAC5FDED8C11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3835-8938-42E8-A5E7-11959DC6E3B1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4905-C7B6-433D-A017-EE13BC6B2AE5}" type="datetime1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D9-E47B-452A-A785-FBD1271EBD72}" type="datetime1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820-4DA4-4391-B73D-B4477CF6CF91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F01F-93C9-4B0E-8BED-F54089C7BFD8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A71-E801-4B3D-A1EF-937338001308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093C-AFC7-4F9B-88D4-7A97EB6CE1BC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1488-0C57-44E9-9490-AA6B329EF568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DE3C-D27D-488F-9C36-0394A789C478}" type="datetime1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F58C-8B29-48CD-8115-B40544BFF2AD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95EA-4EE3-4344-A56E-B3537EC95EF9}" type="datetime1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3EF3038-E614-4B51-83D3-23052A7C80F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1C0ABC-ECBB-4614-A4FE-5558151E2ED7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E1DA-BF47-4095-9567-18FB32367E70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591CBF4-196D-479E-B98D-7DEB3DDD1015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83E227-FEF2-4410-BE32-8516176C4146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9680-2D35-4707-8CDA-E44C0214ECE2}" type="datetime1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7/04/2016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Attachments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Robot DESIGN Lesson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out DELETE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1" y="1821815"/>
            <a:ext cx="6581783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track of your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936"/>
            <a:ext cx="4352795" cy="447722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Not all ideas will work. Some will get abandoned.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Not all ideas will work the first time. Some will go through dozens of changes before the day of your competition.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Keep a record of these ideas and trials in an Engineering Journal.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70" y="1648935"/>
            <a:ext cx="3324713" cy="4189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39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</a:t>
            </a:r>
            <a:r>
              <a:rPr lang="en-US" dirty="0">
                <a:hlinkClick r:id="rId3"/>
              </a:rPr>
              <a:t>www.ev3lessons.com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www.flltutorials.com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attachment?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66986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mechanism you build that can assist your robot in accomplishing a task(e.g.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For a competition robot, the goal is to design attachments that work consistently every time you run the robot and also take up the least amount of time and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29954" r="25501" b="32420"/>
          <a:stretch/>
        </p:blipFill>
        <p:spPr>
          <a:xfrm>
            <a:off x="5833556" y="2566611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MOTORIZED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201454"/>
            <a:ext cx="5154461" cy="4923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Passive vs. Motorized</a:t>
            </a:r>
          </a:p>
          <a:p>
            <a:pPr lvl="1"/>
            <a:r>
              <a:rPr lang="en-US" dirty="0"/>
              <a:t>Passive attachments do not require any motor power</a:t>
            </a:r>
          </a:p>
          <a:p>
            <a:pPr lvl="1"/>
            <a:r>
              <a:rPr lang="en-US" dirty="0"/>
              <a:t>Motorized attachments require a connection to a motor</a:t>
            </a:r>
          </a:p>
          <a:p>
            <a:pPr lvl="1"/>
            <a:endParaRPr lang="en-US" dirty="0"/>
          </a:p>
          <a:p>
            <a:r>
              <a:rPr lang="en-US" dirty="0"/>
              <a:t>Power sources in MINDSTORMS</a:t>
            </a:r>
          </a:p>
          <a:p>
            <a:pPr lvl="1"/>
            <a:r>
              <a:rPr lang="en-US" dirty="0"/>
              <a:t>Motors – can be control by software and reusable across many missions, but physically large</a:t>
            </a:r>
          </a:p>
          <a:p>
            <a:pPr lvl="1"/>
            <a:r>
              <a:rPr lang="en-US" dirty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/>
              <a:t>Rubber bands – compact and easy to use but can get lost/wear out over time</a:t>
            </a:r>
          </a:p>
          <a:p>
            <a:pPr lvl="1"/>
            <a:r>
              <a:rPr lang="en-US" b="0" dirty="0"/>
              <a:t>Gravity – make things fall using gravity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409" r="22975"/>
          <a:stretch/>
        </p:blipFill>
        <p:spPr>
          <a:xfrm>
            <a:off x="6000321" y="2206177"/>
            <a:ext cx="2702353" cy="27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Tips FOR ATTACHMENTS</a:t>
            </a:r>
            <a:br>
              <a:rPr lang="en-US" dirty="0"/>
            </a:br>
            <a:r>
              <a:rPr lang="en-US" dirty="0"/>
              <a:t>DELETE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2707"/>
            <a:ext cx="8245474" cy="507374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Tip #1: </a:t>
            </a:r>
            <a:r>
              <a:rPr lang="en-US" dirty="0"/>
              <a:t>Reduce errors/time wasted by avoiding adding/removing attachments. Design attachments that can stay on for entire time.</a:t>
            </a:r>
          </a:p>
          <a:p>
            <a:r>
              <a:rPr lang="en-US" dirty="0">
                <a:solidFill>
                  <a:srgbClr val="FF0000"/>
                </a:solidFill>
              </a:rPr>
              <a:t>Tip #2: </a:t>
            </a:r>
            <a:r>
              <a:rPr lang="en-US" dirty="0"/>
              <a:t>Removing attachments may be easier, less error-prone than adding them.</a:t>
            </a:r>
          </a:p>
          <a:p>
            <a:r>
              <a:rPr lang="en-US" dirty="0">
                <a:solidFill>
                  <a:srgbClr val="FF0000"/>
                </a:solidFill>
              </a:rPr>
              <a:t>Tip #3: </a:t>
            </a:r>
            <a:r>
              <a:rPr lang="en-US" dirty="0"/>
              <a:t>Reduce space and complexity of attachments by building attachments that can work for multiple missions</a:t>
            </a:r>
          </a:p>
          <a:p>
            <a:r>
              <a:rPr lang="en-US" dirty="0">
                <a:solidFill>
                  <a:srgbClr val="FF0000"/>
                </a:solidFill>
              </a:rPr>
              <a:t>Tip #4: </a:t>
            </a:r>
            <a:r>
              <a:rPr lang="en-US" dirty="0"/>
              <a:t>Reduce time by making all attachments connect to the robot in a similar way</a:t>
            </a:r>
          </a:p>
          <a:p>
            <a:r>
              <a:rPr lang="en-US" dirty="0">
                <a:solidFill>
                  <a:srgbClr val="FF0000"/>
                </a:solidFill>
              </a:rPr>
              <a:t>Tip #5: </a:t>
            </a:r>
            <a:r>
              <a:rPr lang="en-US" dirty="0"/>
              <a:t>Reduce time by making attachments that connect easily (e.g. adding and removing pins and attaching directly to a motor take time and effort)</a:t>
            </a:r>
          </a:p>
          <a:p>
            <a:r>
              <a:rPr lang="en-US" dirty="0">
                <a:solidFill>
                  <a:srgbClr val="FF0000"/>
                </a:solidFill>
              </a:rPr>
              <a:t>Tip #6: </a:t>
            </a:r>
            <a:r>
              <a:rPr lang="en-US" dirty="0"/>
              <a:t>Use gears to deliver power to where you need it on the robot and in the direction that you need it</a:t>
            </a:r>
          </a:p>
          <a:p>
            <a:r>
              <a:rPr lang="en-US" dirty="0">
                <a:solidFill>
                  <a:srgbClr val="FF0000"/>
                </a:solidFill>
              </a:rPr>
              <a:t>Tip #7: </a:t>
            </a:r>
            <a:r>
              <a:rPr lang="en-US" dirty="0"/>
              <a:t>Attachments need to repeat their task reliably. Setup should be easy and consistent for a run</a:t>
            </a:r>
          </a:p>
          <a:p>
            <a:r>
              <a:rPr lang="en-US" dirty="0">
                <a:solidFill>
                  <a:srgbClr val="FF0000"/>
                </a:solidFill>
              </a:rPr>
              <a:t>Tip #8: </a:t>
            </a:r>
            <a:r>
              <a:rPr lang="en-US" dirty="0"/>
              <a:t>Leave room for error. If your robot is slightly off, will your attachment still work?</a:t>
            </a:r>
          </a:p>
          <a:p>
            <a:r>
              <a:rPr lang="en-US" dirty="0">
                <a:solidFill>
                  <a:srgbClr val="FF0000"/>
                </a:solidFill>
              </a:rPr>
              <a:t>Tip #9: </a:t>
            </a:r>
            <a:r>
              <a:rPr lang="en-US" dirty="0"/>
              <a:t>Size matters! Consider the added weight and size and its impact on your robot’s movement</a:t>
            </a:r>
          </a:p>
          <a:p>
            <a:r>
              <a:rPr lang="en-US" dirty="0">
                <a:solidFill>
                  <a:srgbClr val="FF0000"/>
                </a:solidFill>
              </a:rPr>
              <a:t>Tip #10: </a:t>
            </a:r>
            <a:r>
              <a:rPr lang="en-US" dirty="0"/>
              <a:t>Think outside the box. Do you really need a motor for a mission? Try coming up with a passive design (e.g. rubber bands or pneumatics)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On and Off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t="2315" r="21574"/>
          <a:stretch/>
        </p:blipFill>
        <p:spPr>
          <a:xfrm>
            <a:off x="5551344" y="1524318"/>
            <a:ext cx="2906039" cy="42723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827" y="1524318"/>
            <a:ext cx="34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Create attachments that go on and off the robot easily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In the image on the right, the attachments connect to the robot only using the three axels you see protruding off the top beam</a:t>
            </a:r>
          </a:p>
        </p:txBody>
      </p:sp>
    </p:spTree>
    <p:extLst>
      <p:ext uri="{BB962C8B-B14F-4D97-AF65-F5344CB8AC3E}">
        <p14:creationId xmlns:p14="http://schemas.microsoft.com/office/powerpoint/2010/main" val="15678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Attachments that can do multiple tasks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903956"/>
            <a:ext cx="4198623" cy="27899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903956"/>
            <a:ext cx="3490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Instead of having to switch attachments, the same attachments can perform multiple tasks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the image on the left, the attachment hangs hoops and pushes a lever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2851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Gravity – it’s free and easy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9709"/>
          <a:stretch/>
        </p:blipFill>
        <p:spPr>
          <a:xfrm>
            <a:off x="4693920" y="1911556"/>
            <a:ext cx="3763463" cy="3951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1869440"/>
            <a:ext cx="349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Gravity can be your friend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the image on the right, the arm drops when the robot moves due to gravity</a:t>
            </a:r>
          </a:p>
        </p:txBody>
      </p:sp>
    </p:spTree>
    <p:extLst>
      <p:ext uri="{BB962C8B-B14F-4D97-AF65-F5344CB8AC3E}">
        <p14:creationId xmlns:p14="http://schemas.microsoft.com/office/powerpoint/2010/main" val="195276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MOTOR, NO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19399" r="35899"/>
          <a:stretch/>
        </p:blipFill>
        <p:spPr>
          <a:xfrm>
            <a:off x="5673543" y="1272731"/>
            <a:ext cx="2126883" cy="23442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72731"/>
            <a:ext cx="4521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You don’t always have to use a motor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can use numerous passive mechanisms from carabineers to one-way gates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0" t="40548" r="28266" b="25662"/>
          <a:stretch/>
        </p:blipFill>
        <p:spPr>
          <a:xfrm>
            <a:off x="5320385" y="4037234"/>
            <a:ext cx="2833197" cy="1845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29954" r="25501" b="32420"/>
          <a:stretch/>
        </p:blipFill>
        <p:spPr>
          <a:xfrm>
            <a:off x="1283239" y="3906086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RUBBER BANDS STORE ENERGY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" r="27799" b="1"/>
          <a:stretch/>
        </p:blipFill>
        <p:spPr>
          <a:xfrm>
            <a:off x="4742496" y="1841906"/>
            <a:ext cx="3388749" cy="31391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7/04/2016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72639"/>
            <a:ext cx="3429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Rubber bands are a great way of storing energy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They release quickly and can be used to lift up, pick up and even extend out</a:t>
            </a:r>
          </a:p>
        </p:txBody>
      </p:sp>
    </p:spTree>
    <p:extLst>
      <p:ext uri="{BB962C8B-B14F-4D97-AF65-F5344CB8AC3E}">
        <p14:creationId xmlns:p14="http://schemas.microsoft.com/office/powerpoint/2010/main" val="43872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760</Words>
  <Application>Microsoft Office PowerPoint</Application>
  <PresentationFormat>On-screen Show (4:3)</PresentationFormat>
  <Paragraphs>75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an attachment?</vt:lpstr>
      <vt:lpstr>PASSIVE VS. MOTORIZED</vt:lpstr>
      <vt:lpstr>TEN Tips FOR ATTACHMENTS DELETE ME</vt:lpstr>
      <vt:lpstr>Easy On and Off</vt:lpstr>
      <vt:lpstr>Create Attachments that can do multiple tasks</vt:lpstr>
      <vt:lpstr>Use Gravity – it’s free and easy</vt:lpstr>
      <vt:lpstr>NO MOTOR, NO PROBLEM</vt:lpstr>
      <vt:lpstr>RUBBER BANDS STORE ENERGY</vt:lpstr>
      <vt:lpstr>Reaching out DELETE</vt:lpstr>
      <vt:lpstr>Keep track of your ideas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64</cp:revision>
  <cp:lastPrinted>2015-11-14T13:27:21Z</cp:lastPrinted>
  <dcterms:created xsi:type="dcterms:W3CDTF">2014-10-28T21:59:38Z</dcterms:created>
  <dcterms:modified xsi:type="dcterms:W3CDTF">2018-06-08T00:38:43Z</dcterms:modified>
</cp:coreProperties>
</file>