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8"/>
  </p:notesMasterIdLst>
  <p:handoutMasterIdLst>
    <p:handoutMasterId r:id="rId19"/>
  </p:handoutMasterIdLst>
  <p:sldIdLst>
    <p:sldId id="289" r:id="rId7"/>
    <p:sldId id="290" r:id="rId8"/>
    <p:sldId id="291" r:id="rId9"/>
    <p:sldId id="292" r:id="rId10"/>
    <p:sldId id="293" r:id="rId11"/>
    <p:sldId id="294" r:id="rId12"/>
    <p:sldId id="297" r:id="rId13"/>
    <p:sldId id="300" r:id="rId14"/>
    <p:sldId id="299" r:id="rId15"/>
    <p:sldId id="29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6" autoAdjust="0"/>
    <p:restoredTop sz="94160"/>
  </p:normalViewPr>
  <p:slideViewPr>
    <p:cSldViewPr snapToGrid="0" snapToObjects="1">
      <p:cViewPr varScale="1">
        <p:scale>
          <a:sx n="100" d="100"/>
          <a:sy n="100" d="100"/>
        </p:scale>
        <p:origin x="102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0839-B568-4465-8905-0E2FE6C5FEF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62AD-5784-4A1B-BFB9-2B6A71D0325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3CA5-3300-43DE-9FEA-09DF0853559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5EC-43C4-47B0-892E-5C61E850FC4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624C-5A59-4A7B-93FF-81EDB934C85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340E-E64B-43F3-8214-EF6A3E903F2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1884-42B2-4914-B671-2609FB7CD30C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7055-BDD2-42F8-8298-87220B30C44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8AC1-5FE1-4AFA-98D7-F65F81657A2A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A029-65BE-4656-8D11-896DC7A27927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000-B5C2-4294-9854-2F06E309377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21DD-BF5A-423D-AEBB-A06F4092185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B29A-9158-4804-A213-1D406F21714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CC9A-C3FD-40D8-8B6E-791C790DAD0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F4DB-BBB1-4DAD-BCA9-4355A7052F1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0E61-5034-4857-86A2-00667D9D4F8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4DC-D8BF-4053-99A7-24D317E145F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805A-CB90-48A8-8032-58D0A61B475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73D8-3193-44CA-B6FF-709940B631F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3B3F-048A-4CCC-9D4C-E802ACED1A31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6FAC-D2BF-4FED-81C1-69AAFF59CA6F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26A2-E52A-48CC-BF60-B1C5D8C5BC41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0864-5DFE-4FEB-9308-A4F51F7E8868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17A6-6B41-4F85-90AF-707449B5D84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D5DB-0D02-4530-8038-910E3A293013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F58-A3AF-4CA6-B9EE-9312B65619B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3658-0D6B-4CE5-BE0C-A2D5FE7BA1C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0FF-5CE5-4A8D-859A-53E23AEC1EA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863-6D82-4684-8632-79BC4211BE4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9C3B-0FDD-44F5-AE47-71DB69B3CF7B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8C81-CA17-4F20-B429-04FBCE86F950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40C-80C9-4CCF-9BB4-A3C965AC852F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E748-9E2C-47F9-9AFC-656FA4346BE4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32BA-80E1-4BE5-9774-297D957703FD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D03-D919-4949-A0AF-D6C39C39FB74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AB65-08CD-4A19-A085-2B49854DED3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7BD-2D16-4146-9A38-5923385FE62F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EA85-6857-43D1-BAF3-7E094DDC33E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64-73BD-4974-A1A5-6EAC333A708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567D-7D98-4D2B-A155-379675DE676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305-0193-4787-93B5-2B3C775A263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AC52-0960-487D-8A2B-B348B3ED0CA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C91-4467-473E-AFA7-F80E3A130B8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8520-5095-4E4B-A171-C868FD27972D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73DD-5CA7-4FB6-B482-8937FF0D48FE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8215-5627-4D0D-A665-4328282A6B0A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228D-ABC4-4CE0-AB45-E37679E1F0C4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961F-11AF-4524-87B1-148F6AF4A31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7B70-6D37-4A3F-A794-453318072B1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20A6-35DD-4E32-8FB2-B040ACF6D5B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15D7-31B0-4C8F-9B46-677A132CD3D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6572-2630-4D1D-94F3-7E145BB3658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2EE3-ADB3-4990-85EF-FEBF08FA0BB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7049-81E6-4230-B5ED-E468E712A3F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7D4-AB27-4251-9E1D-9E920F887342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B1C3-1852-4AD1-891B-4269C20E8EF3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C499-673B-47C5-8B67-FD212A0D59BB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88B-6E7D-49EF-86F3-68ACDCA86FAC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BB3-D50B-4076-AF49-209254107F4C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1678-3138-4808-B535-3DB4994600A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15F3-4DC1-4310-AED5-718E5CF7400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A7C-AAA4-471B-A425-F5A3F9109C4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964-FCA6-4133-8B48-0297498DED6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528-E43D-4A9B-A696-FE075A42C195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0EA-0E5F-4953-A102-9FA77E5D94E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A323-03E5-42B9-B227-7CBED5870F83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9A53AE-1F68-4512-B459-2E154BC255D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2ACA6F7-7E14-4AB7-BD42-33F1A94DB00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2/12/2017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DE4D-8ED1-4B7C-960A-8A9A6ABFA52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66DEE2B-1855-4A48-A8AC-DC5EDFB69B1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2DCCF58-0D98-4325-BE3F-8E36BFB2632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2/12/2017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92BE-F8EC-4E75-B3B5-3FC50043A51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2/12/2017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youtu.be/p-UBj76eEGA" TargetMode="External"/><Relationship Id="rId5" Type="http://schemas.openxmlformats.org/officeDocument/2006/relationships/hyperlink" Target="https://youtu.be/X4c7Q0W4cDI" TargetMode="External"/><Relationship Id="rId4" Type="http://schemas.openxmlformats.org/officeDocument/2006/relationships/hyperlink" Target="https://youtu.be/-IaTwfQXmY0?list=PLH3wHnw9b170XP7HkZ6wc-FNl_7kxZOy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LEGO CAD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Robot DESIGN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LEGO Cad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LDCad</a:t>
            </a:r>
            <a:r>
              <a:rPr lang="en-US" dirty="0"/>
              <a:t>: http://</a:t>
            </a:r>
            <a:r>
              <a:rPr lang="en-US" dirty="0" err="1"/>
              <a:t>www.melkert.net</a:t>
            </a:r>
            <a:r>
              <a:rPr lang="en-US" dirty="0"/>
              <a:t>/</a:t>
            </a:r>
            <a:r>
              <a:rPr lang="en-US" dirty="0" err="1"/>
              <a:t>LDCad</a:t>
            </a:r>
            <a:r>
              <a:rPr lang="en-US" dirty="0"/>
              <a:t> </a:t>
            </a:r>
          </a:p>
          <a:p>
            <a:r>
              <a:rPr lang="en-US" dirty="0"/>
              <a:t>MLCAD: http://</a:t>
            </a:r>
            <a:r>
              <a:rPr lang="en-US" dirty="0" err="1"/>
              <a:t>mlcad.lm-software.com</a:t>
            </a:r>
            <a:r>
              <a:rPr lang="en-US" dirty="0"/>
              <a:t>/ </a:t>
            </a:r>
          </a:p>
          <a:p>
            <a:r>
              <a:rPr lang="en-US" dirty="0" err="1"/>
              <a:t>LeoCAD</a:t>
            </a:r>
            <a:r>
              <a:rPr lang="en-US" dirty="0"/>
              <a:t>: http://</a:t>
            </a:r>
            <a:r>
              <a:rPr lang="en-US" dirty="0" err="1"/>
              <a:t>www.leocad.org</a:t>
            </a:r>
            <a:r>
              <a:rPr lang="en-US" dirty="0"/>
              <a:t>/</a:t>
            </a:r>
            <a:r>
              <a:rPr lang="en-US" dirty="0" err="1"/>
              <a:t>trac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19286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www.ev3lessons.com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LEGO CAD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Can be an easy way to share your designs with others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/>
              <a:t>EV3Lessons shares many designs using LEGO Digital Designer (LDD)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Can help you document your designs and enable someone to create a duplicate of make repairs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/>
              <a:t>FIRST LEGO League and WRO teams often create their design in LDD for documentation purposes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Can be used to upload you design into some virtual robotics environments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/>
              <a:t>Tools such as </a:t>
            </a:r>
            <a:r>
              <a:rPr lang="en-US" sz="2800" dirty="0" err="1"/>
              <a:t>Cogmation’s</a:t>
            </a:r>
            <a:r>
              <a:rPr lang="en-US" sz="2800" dirty="0"/>
              <a:t> Virtual Robotics Toolkit enable users to upload their own robot designs in a simulated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digital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45474" cy="49323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There are many tools available for creating LEGO designs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LEGO Digital Designer (LDD) is frequently used and free to download here: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-us/download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can open .</a:t>
            </a:r>
            <a:r>
              <a:rPr lang="en-US" dirty="0" err="1"/>
              <a:t>lxf</a:t>
            </a:r>
            <a:r>
              <a:rPr lang="en-US" dirty="0"/>
              <a:t> files on EV3Lessons.com using this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4" y="3009320"/>
            <a:ext cx="4906046" cy="31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77" y="3081829"/>
            <a:ext cx="4149917" cy="275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HTML Building guide from .</a:t>
            </a:r>
            <a:r>
              <a:rPr lang="en-US" dirty="0" err="1"/>
              <a:t>lxf</a:t>
            </a:r>
            <a:r>
              <a:rPr lang="en-US" dirty="0"/>
              <a:t>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081829"/>
            <a:ext cx="3724976" cy="2785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94" y="2349188"/>
            <a:ext cx="618885" cy="62955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9443" y="1919305"/>
            <a:ext cx="3873500" cy="3349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Select Building Guide Mode Icon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829174" y="1919305"/>
            <a:ext cx="3873500" cy="334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HTML Icon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5062" y="3081829"/>
            <a:ext cx="247114" cy="359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2060" y="3115091"/>
            <a:ext cx="247114" cy="359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37" y="2368076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199" y="6001069"/>
            <a:ext cx="807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Building Instructions created by LEGO Digital Designer often don’t make sense and cannot be customized</a:t>
            </a:r>
          </a:p>
        </p:txBody>
      </p:sp>
    </p:spTree>
    <p:extLst>
      <p:ext uri="{BB962C8B-B14F-4D97-AF65-F5344CB8AC3E}">
        <p14:creationId xmlns:p14="http://schemas.microsoft.com/office/powerpoint/2010/main" val="8800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Parts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3619500" cy="49323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/>
              <a:t>The last page of the build instructions (HTML Building Guide mode) has a parts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9936" y="1193799"/>
            <a:ext cx="2415039" cy="4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Alternatively, you can select Export BOM  (Bill of Materials) from the menu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3" y="2887165"/>
            <a:ext cx="3665462" cy="2525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6" y="2887165"/>
            <a:ext cx="3533451" cy="3238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r="3047" b="6098"/>
          <a:stretch/>
        </p:blipFill>
        <p:spPr>
          <a:xfrm>
            <a:off x="7224737" y="1220440"/>
            <a:ext cx="1105823" cy="14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981204"/>
            <a:ext cx="4604657" cy="3456214"/>
          </a:xfrm>
        </p:spPr>
        <p:txBody>
          <a:bodyPr/>
          <a:lstStyle/>
          <a:p>
            <a:r>
              <a:rPr lang="en-US" dirty="0"/>
              <a:t>Step 1: File —&gt; View —&gt; New Themes Select 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" y="3309193"/>
            <a:ext cx="3492500" cy="171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25" y="3309193"/>
            <a:ext cx="3746444" cy="31260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08119" y="1981204"/>
            <a:ext cx="4604657" cy="345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2: Bottom Left corner: Select “Filter Bricks by Boxes” and then select which MINDSTORMS kit you want to use.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2808514" y="4212773"/>
            <a:ext cx="1373662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75879" y="6076635"/>
            <a:ext cx="500379" cy="5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#1: Filtering will help you find MINDSTORMS-related parts quickly</a:t>
            </a:r>
          </a:p>
        </p:txBody>
      </p:sp>
    </p:spTree>
    <p:extLst>
      <p:ext uri="{BB962C8B-B14F-4D97-AF65-F5344CB8AC3E}">
        <p14:creationId xmlns:p14="http://schemas.microsoft.com/office/powerpoint/2010/main" val="16215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#2: Read the Support Manual which can be downloaded at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-us/support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8" y="2295571"/>
            <a:ext cx="6223000" cy="3781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6055678" y="2321631"/>
            <a:ext cx="1562100" cy="1006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Robotics Toolkit Introduction to LDD Videos:</a:t>
            </a:r>
          </a:p>
          <a:p>
            <a:r>
              <a:rPr lang="en-US" dirty="0">
                <a:hlinkClick r:id="rId3"/>
              </a:rPr>
              <a:t>https://youtu.be/F0bunR-iBHU?list=PLH3wHnw9b170XP7HkZ6wc-FNl_7kxZOyo</a:t>
            </a:r>
            <a:endParaRPr lang="en-US" dirty="0"/>
          </a:p>
          <a:p>
            <a:r>
              <a:rPr lang="en-US" dirty="0">
                <a:hlinkClick r:id="rId4"/>
              </a:rPr>
              <a:t>https://youtu.be/-IaTwfQXmY0?list=PLH3wHnw9b170XP7HkZ6wc-FNl_7kxZOyo</a:t>
            </a:r>
            <a:endParaRPr lang="en-US" dirty="0"/>
          </a:p>
          <a:p>
            <a:endParaRPr lang="en-US" dirty="0"/>
          </a:p>
          <a:p>
            <a:r>
              <a:rPr lang="en-US" dirty="0"/>
              <a:t>Isaac Lloyd Tips &amp; Tricks Videos: </a:t>
            </a:r>
          </a:p>
          <a:p>
            <a:r>
              <a:rPr lang="en-US" dirty="0">
                <a:hlinkClick r:id="rId5"/>
              </a:rPr>
              <a:t>https://youtu.be/X4c7Q0W4cDI</a:t>
            </a:r>
            <a:endParaRPr lang="en-US" dirty="0"/>
          </a:p>
          <a:p>
            <a:r>
              <a:rPr lang="en-US" dirty="0">
                <a:hlinkClick r:id="rId6"/>
              </a:rPr>
              <a:t>https://youtu.be/p-UBj76eEGA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19819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LDD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45474" cy="48942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Build instructions generated by the software often seem out-of-order and do not make sense</a:t>
            </a:r>
          </a:p>
          <a:p>
            <a:pPr marL="457200" indent="-457200">
              <a:buAutoNum type="arabicParenR"/>
            </a:pPr>
            <a:r>
              <a:rPr lang="en-US" dirty="0"/>
              <a:t>Build instructions cannot be customized</a:t>
            </a:r>
          </a:p>
          <a:p>
            <a:pPr marL="457200" indent="-457200">
              <a:buAutoNum type="arabicParenR"/>
            </a:pPr>
            <a:r>
              <a:rPr lang="en-US" dirty="0"/>
              <a:t>Sometimes builds that work in the real world are not permitted in the LDD environment</a:t>
            </a:r>
          </a:p>
          <a:p>
            <a:pPr marL="457200" indent="-457200">
              <a:buAutoNum type="arabicParenR"/>
            </a:pPr>
            <a:r>
              <a:rPr lang="en-US" dirty="0"/>
              <a:t>Pneumatics, rubber bands and other elements often cannot be connected and placed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2/12/2017</a:t>
            </a:r>
          </a:p>
        </p:txBody>
      </p:sp>
    </p:spTree>
    <p:extLst>
      <p:ext uri="{BB962C8B-B14F-4D97-AF65-F5344CB8AC3E}">
        <p14:creationId xmlns:p14="http://schemas.microsoft.com/office/powerpoint/2010/main" val="68887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14901</TotalTime>
  <Words>565</Words>
  <Application>Microsoft Office PowerPoint</Application>
  <PresentationFormat>On-screen Show (4:3)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Why use LEGO CAD SOFTWARE?</vt:lpstr>
      <vt:lpstr>LEGO digital designer</vt:lpstr>
      <vt:lpstr>Generating HTML Building guide from .lxf files</vt:lpstr>
      <vt:lpstr>Generating a Parts List</vt:lpstr>
      <vt:lpstr>USING LDD to create mindstorms DESIGNS</vt:lpstr>
      <vt:lpstr>USING LDD to create mindstorms DESIGNS</vt:lpstr>
      <vt:lpstr>LOTS MORE TIPS &amp; TRICKS</vt:lpstr>
      <vt:lpstr>Limitations with LDD</vt:lpstr>
      <vt:lpstr>Other LEGO Cad software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190</cp:revision>
  <cp:lastPrinted>2016-08-04T16:20:00Z</cp:lastPrinted>
  <dcterms:created xsi:type="dcterms:W3CDTF">2014-10-28T21:59:38Z</dcterms:created>
  <dcterms:modified xsi:type="dcterms:W3CDTF">2018-06-08T00:44:55Z</dcterms:modified>
</cp:coreProperties>
</file>