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35" r:id="rId1"/>
    <p:sldMasterId id="2147483847" r:id="rId2"/>
    <p:sldMasterId id="2147483859" r:id="rId3"/>
    <p:sldMasterId id="2147483871" r:id="rId4"/>
    <p:sldMasterId id="2147483883" r:id="rId5"/>
    <p:sldMasterId id="2147483895" r:id="rId6"/>
  </p:sldMasterIdLst>
  <p:notesMasterIdLst>
    <p:notesMasterId r:id="rId15"/>
  </p:notesMasterIdLst>
  <p:handoutMasterIdLst>
    <p:handoutMasterId r:id="rId16"/>
  </p:handoutMasterIdLst>
  <p:sldIdLst>
    <p:sldId id="289" r:id="rId7"/>
    <p:sldId id="290" r:id="rId8"/>
    <p:sldId id="291" r:id="rId9"/>
    <p:sldId id="293" r:id="rId10"/>
    <p:sldId id="292" r:id="rId11"/>
    <p:sldId id="294" r:id="rId12"/>
    <p:sldId id="295" r:id="rId13"/>
    <p:sldId id="274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43" autoAdjust="0"/>
    <p:restoredTop sz="94160"/>
  </p:normalViewPr>
  <p:slideViewPr>
    <p:cSldViewPr snapToGrid="0" snapToObjects="1">
      <p:cViewPr varScale="1">
        <p:scale>
          <a:sx n="110" d="100"/>
          <a:sy n="110" d="100"/>
        </p:scale>
        <p:origin x="108" y="1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5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4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54B44E-40A3-0E46-B16A-9BF1250A248B}" type="datetimeFigureOut">
              <a:rPr lang="en-US" smtClean="0"/>
              <a:t>6/7/18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DF1604-CF25-2840-A4A3-96CDE3604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3578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6AD16C-2DB4-6642-BAD4-9ED973A087A0}" type="datetimeFigureOut">
              <a:rPr lang="en-US" smtClean="0"/>
              <a:t>6/7/18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5BF589-3978-3C45-966B-D7B7A71F2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8416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507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1E8F6-0B97-41F0-AB2E-D584A5C6F701}" type="datetime1">
              <a:rPr lang="en-US" smtClean="0"/>
              <a:t>6/7/18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8/20/2016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89590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89231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615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4BAA-1736-4054-91F2-AC43AFB1665C}" type="datetime1">
              <a:rPr lang="en-US" smtClean="0"/>
              <a:t>6/7/18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8/20/2016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394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E1169-51FF-4306-9744-4455EE5C9A24}" type="datetime1">
              <a:rPr lang="en-US" smtClean="0"/>
              <a:t>6/7/18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8/20/2016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8360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2517" y="3427224"/>
            <a:ext cx="6858000" cy="914400"/>
          </a:xfrm>
        </p:spPr>
        <p:txBody>
          <a:bodyPr/>
          <a:lstStyle>
            <a:lvl1pPr marL="0" indent="0" algn="ctr">
              <a:buNone/>
              <a:defRPr b="0" cap="none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AF5A1-1B58-4F15-A62B-01B22B3D14CD}" type="datetime1">
              <a:rPr lang="en-US" smtClean="0"/>
              <a:t>6/7/18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945988" cy="282095"/>
          </a:xfrm>
        </p:spPr>
        <p:txBody>
          <a:bodyPr/>
          <a:lstStyle/>
          <a:p>
            <a:r>
              <a:rPr lang="en-US"/>
              <a:t>© 2018, FLL Tutorials, Last Edit 8/20/2016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4242" y="6341733"/>
            <a:ext cx="58831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2" descr="EV3Lessons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0896" y="400415"/>
            <a:ext cx="7741243" cy="287532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502903" y="5741850"/>
            <a:ext cx="8117227" cy="60276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pPr algn="ctr"/>
            <a:r>
              <a:rPr lang="en-US" sz="3200" dirty="0"/>
              <a:t>BEGINNER PROGRAMMING LESSON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078568" y="4119917"/>
            <a:ext cx="4965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By Sanjay and Arvind </a:t>
            </a:r>
            <a:r>
              <a:rPr lang="en-US" dirty="0" err="1"/>
              <a:t>Seshan</a:t>
            </a:r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89590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89231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6436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AF496-CC61-47A6-8903-40342CEA7852}" type="datetime1">
              <a:rPr lang="en-US" smtClean="0"/>
              <a:t>6/7/18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8/20/2016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7383" y="6376457"/>
            <a:ext cx="627256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246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38E52-60E1-47F2-94CF-4452A22E2487}" type="datetime1">
              <a:rPr lang="en-US" smtClean="0"/>
              <a:t>6/7/18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2018, FLL Tutorials, Last Edit 8/20/2016</a:t>
            </a:r>
          </a:p>
        </p:txBody>
      </p:sp>
    </p:spTree>
    <p:extLst>
      <p:ext uri="{BB962C8B-B14F-4D97-AF65-F5344CB8AC3E}">
        <p14:creationId xmlns:p14="http://schemas.microsoft.com/office/powerpoint/2010/main" val="3494074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5F6F0-A4CD-4D26-8BD5-AA8FAE31176A}" type="datetime1">
              <a:rPr lang="en-US" smtClean="0"/>
              <a:t>6/7/18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8/20/2016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0153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967D0-C686-41B2-9F92-6DF904171714}" type="datetime1">
              <a:rPr lang="en-US" smtClean="0"/>
              <a:t>6/7/18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8/20/2016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1543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85B1E-F09F-43B0-9767-18A2DE707FCA}" type="datetime1">
              <a:rPr lang="en-US" smtClean="0"/>
              <a:t>6/7/18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8/20/2016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690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0F404-8B66-415A-9506-17F3B0C41509}" type="datetime1">
              <a:rPr lang="en-US" smtClean="0"/>
              <a:t>6/7/18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8/20/2016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6472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6FBDD-8E7E-4212-8AC8-62D094930FFD}" type="datetime1">
              <a:rPr lang="en-US" smtClean="0"/>
              <a:t>6/7/18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8/20/2016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55502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B1F42-5D9F-4562-804D-D61203FF638A}" type="datetime1">
              <a:rPr lang="en-US" smtClean="0"/>
              <a:t>6/7/18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8/20/2016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1522" y="6269672"/>
            <a:ext cx="642303" cy="365125"/>
          </a:xfr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032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4FA8F-54CE-4A98-8282-1CEDE0A4F1F7}" type="datetime1">
              <a:rPr lang="en-US" smtClean="0"/>
              <a:t>6/7/18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8/20/2016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3832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9D8BE-024F-4A89-9A70-739D75A4B31E}" type="datetime1">
              <a:rPr lang="en-US" smtClean="0"/>
              <a:t>6/7/18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8/20/2016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4591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161E4-D135-45CE-AB69-93D9B2A493F5}" type="datetime1">
              <a:rPr lang="en-US" smtClean="0"/>
              <a:t>6/7/18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8/20/2016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0765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60621-E6CB-47A8-8908-8024C23419B3}" type="datetime1">
              <a:rPr lang="en-US" smtClean="0"/>
              <a:t>6/7/18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8/20/2016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8383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157A4-7D28-4473-9C2C-B49EB6A96132}" type="datetime1">
              <a:rPr lang="en-US" smtClean="0"/>
              <a:t>6/7/18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8/20/2016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28601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4B6ED-12A6-4726-A1A0-28BA0BA65D5F}" type="datetime1">
              <a:rPr lang="en-US" smtClean="0"/>
              <a:t>6/7/18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8/20/2016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01290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B33CF-41C6-45B0-855F-602F25525CD4}" type="datetime1">
              <a:rPr lang="en-US" smtClean="0"/>
              <a:t>6/7/18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8/20/2016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51152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E11BF-9293-4EB9-A26F-9CC3EA3156C5}" type="datetime1">
              <a:rPr lang="en-US" smtClean="0"/>
              <a:t>6/7/18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8/20/2016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92323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9CB46-764B-48C3-8CF8-9752199601DC}" type="datetime1">
              <a:rPr lang="en-US" smtClean="0"/>
              <a:t>6/7/18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8/20/2016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12521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787FE-2F7C-457B-8094-5F91E7B69591}" type="datetime1">
              <a:rPr lang="en-US" smtClean="0"/>
              <a:t>6/7/18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8/20/2016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791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53B11-B56C-4AA6-8F44-EDFE0C32BD4D}" type="datetime1">
              <a:rPr lang="en-US" smtClean="0"/>
              <a:t>6/7/18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2018, FLL Tutorials, Last Edit 8/20/2016</a:t>
            </a:r>
          </a:p>
        </p:txBody>
      </p:sp>
    </p:spTree>
    <p:extLst>
      <p:ext uri="{BB962C8B-B14F-4D97-AF65-F5344CB8AC3E}">
        <p14:creationId xmlns:p14="http://schemas.microsoft.com/office/powerpoint/2010/main" val="80061191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B9FC4-EA0D-4454-8D4B-E0CD1EAD35B4}" type="datetime1">
              <a:rPr lang="en-US" smtClean="0"/>
              <a:t>6/7/18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8/20/2016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44621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0A816-4E95-46E9-A9A1-0CE820C533D1}" type="datetime1">
              <a:rPr lang="en-US" smtClean="0"/>
              <a:t>6/7/18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8/20/2016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49689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2DDEE-3BE3-4C53-8193-5F2366F47781}" type="datetime1">
              <a:rPr lang="en-US" smtClean="0"/>
              <a:t>6/7/18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8/20/2016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53332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5087A-EB1C-41AB-91AE-A688AB2EECE9}" type="datetime1">
              <a:rPr lang="en-US" smtClean="0"/>
              <a:t>6/7/18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8/20/2016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59741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4F442-78DA-45B7-B5AC-27BABCBF0EFB}" type="datetime1">
              <a:rPr lang="en-US" smtClean="0"/>
              <a:t>6/7/18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8/20/2016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9590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9231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89590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89231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23246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60668-60C1-41FE-BC6E-092CAAE3966E}" type="datetime1">
              <a:rPr lang="en-US" smtClean="0"/>
              <a:t>6/7/18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8/20/2016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1522" y="6269672"/>
            <a:ext cx="642303" cy="365125"/>
          </a:xfr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4281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3B144-CD92-4353-B1F0-52BBE35364B4}" type="datetime1">
              <a:rPr lang="en-US" smtClean="0"/>
              <a:t>6/7/18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2018, FLL Tutorials, Last Edit 8/20/2016</a:t>
            </a:r>
          </a:p>
        </p:txBody>
      </p:sp>
    </p:spTree>
    <p:extLst>
      <p:ext uri="{BB962C8B-B14F-4D97-AF65-F5344CB8AC3E}">
        <p14:creationId xmlns:p14="http://schemas.microsoft.com/office/powerpoint/2010/main" val="43551885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3D43F-D10B-4F98-844C-EF9D63930F75}" type="datetime1">
              <a:rPr lang="en-US" smtClean="0"/>
              <a:t>6/7/18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8/20/2016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09339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A8A-3CF5-432B-9590-0518B7B663AC}" type="datetime1">
              <a:rPr lang="en-US" smtClean="0"/>
              <a:t>6/7/18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8/20/2016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72205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4C430-B0E1-4EC1-AABE-91DA7C72A600}" type="datetime1">
              <a:rPr lang="en-US" smtClean="0"/>
              <a:t>6/7/18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8/20/2016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002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63E6D-EF47-4092-88B2-6B54D0A8E0C5}" type="datetime1">
              <a:rPr lang="en-US" smtClean="0"/>
              <a:t>6/7/18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8/20/2016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62174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10995-450B-40EC-A652-EDD3F0DFAFC5}" type="datetime1">
              <a:rPr lang="en-US" smtClean="0"/>
              <a:t>6/7/18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8/20/2016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77326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A736E-C733-465B-9228-8A150FF5B267}" type="datetime1">
              <a:rPr lang="en-US" smtClean="0"/>
              <a:t>6/7/18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8/20/2016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012541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B135B-BD47-4A4D-8504-8206B4C911B6}" type="datetime1">
              <a:rPr lang="en-US" smtClean="0"/>
              <a:t>6/7/18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8/20/2016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64012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C7DAC-6F57-4243-A21F-03CB93B068AD}" type="datetime1">
              <a:rPr lang="en-US" smtClean="0"/>
              <a:t>6/7/18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8/20/2016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41143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0CA9B-7428-4C10-B047-A8761BA7894A}" type="datetime1">
              <a:rPr lang="en-US" smtClean="0"/>
              <a:t>6/7/18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8/20/2016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12378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2517" y="3427224"/>
            <a:ext cx="6858000" cy="914400"/>
          </a:xfrm>
        </p:spPr>
        <p:txBody>
          <a:bodyPr/>
          <a:lstStyle>
            <a:lvl1pPr marL="0" indent="0" algn="ctr">
              <a:buNone/>
              <a:defRPr b="0" cap="none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FCC6-16AD-4CB8-B909-5F7F3B9D9B91}" type="datetime1">
              <a:rPr lang="en-US" smtClean="0"/>
              <a:t>6/7/18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945988" cy="282095"/>
          </a:xfrm>
        </p:spPr>
        <p:txBody>
          <a:bodyPr/>
          <a:lstStyle/>
          <a:p>
            <a:r>
              <a:rPr lang="en-US"/>
              <a:t>© 2018, FLL Tutorials, Last Edit 8/20/2016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4242" y="6341733"/>
            <a:ext cx="58831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502903" y="5741850"/>
            <a:ext cx="8117227" cy="60276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pPr algn="ctr"/>
            <a:r>
              <a:rPr lang="en-US" sz="3200" dirty="0"/>
              <a:t>BEGINNER PROGRAMMING LESSON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078568" y="4119917"/>
            <a:ext cx="4965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By Sanjay and Arvind </a:t>
            </a:r>
            <a:r>
              <a:rPr lang="en-US" dirty="0" err="1"/>
              <a:t>Seshan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89590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89231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006" y="2895600"/>
            <a:ext cx="147895" cy="39624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520" y="0"/>
            <a:ext cx="184958" cy="28956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5477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pic>
        <p:nvPicPr>
          <p:cNvPr id="22" name="Picture 21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3F2940E-D6B0-4889-82D3-031E7DE99E6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437" y="151142"/>
            <a:ext cx="8277216" cy="3038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52085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189C8-7769-4200-9E96-8BE3964E6564}" type="datetime1">
              <a:rPr lang="en-US" smtClean="0"/>
              <a:t>6/7/18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8/20/2016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7383" y="6376457"/>
            <a:ext cx="627256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43287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DD47F-E55E-4F69-8D4D-F443438E6C2B}" type="datetime1">
              <a:rPr lang="en-US" smtClean="0"/>
              <a:t>6/7/18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2018, FLL Tutorials, Last Edit 8/20/2016</a:t>
            </a:r>
          </a:p>
        </p:txBody>
      </p:sp>
    </p:spTree>
    <p:extLst>
      <p:ext uri="{BB962C8B-B14F-4D97-AF65-F5344CB8AC3E}">
        <p14:creationId xmlns:p14="http://schemas.microsoft.com/office/powerpoint/2010/main" val="127229131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7FD5D-C8AE-478F-9C3A-BD56910B4783}" type="datetime1">
              <a:rPr lang="en-US" smtClean="0"/>
              <a:t>6/7/18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8/20/2016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39079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8CE4A-671B-46D8-948A-F2BA591CEA8B}" type="datetime1">
              <a:rPr lang="en-US" smtClean="0"/>
              <a:t>6/7/18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8/20/2016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502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46BB5-76AF-443B-AFFC-EE8ADA0A723F}" type="datetime1">
              <a:rPr lang="en-US" smtClean="0"/>
              <a:t>6/7/18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8/20/2016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86067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6C196-DDFD-4AC7-913B-35791A0FF86C}" type="datetime1">
              <a:rPr lang="en-US" smtClean="0"/>
              <a:t>6/7/18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8/20/2016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85570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25886-10F1-4B36-A30E-4302240F2BD2}" type="datetime1">
              <a:rPr lang="en-US" smtClean="0"/>
              <a:t>6/7/18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8/20/2016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09931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199F6-F7CB-42E4-9A67-8ECEA482202B}" type="datetime1">
              <a:rPr lang="en-US" smtClean="0"/>
              <a:t>6/7/18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8/20/2016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2932270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D5F2A-0F8B-4CE7-BFE7-C349141F6A60}" type="datetime1">
              <a:rPr lang="en-US" smtClean="0"/>
              <a:t>6/7/18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8/20/2016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47170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9F70F-CE49-4A0D-A725-A8180D83E87C}" type="datetime1">
              <a:rPr lang="en-US" smtClean="0"/>
              <a:t>6/7/18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8/20/2016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78915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75F9B-F632-4964-B26C-4BA408382216}" type="datetime1">
              <a:rPr lang="en-US" smtClean="0"/>
              <a:t>6/7/18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8/20/2016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93009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2EB7C-9E02-4EAC-B059-B1860F3424EB}" type="datetime1">
              <a:rPr lang="en-US" smtClean="0"/>
              <a:t>6/7/18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8/20/2016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312596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B4136-BDBF-4496-96B7-24114B3C774B}" type="datetime1">
              <a:rPr lang="en-US" smtClean="0"/>
              <a:t>6/7/18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8/20/2016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34592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932AE-16C7-4DBF-AF82-CD0EA640D95D}" type="datetime1">
              <a:rPr lang="en-US" smtClean="0"/>
              <a:t>6/7/18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8/20/2016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93472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277DF-50FC-424E-BD19-9BBF67ED763D}" type="datetime1">
              <a:rPr lang="en-US" smtClean="0"/>
              <a:t>6/7/18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8/20/2016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359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6DCB7-BF74-4566-93AA-562F0EF82F9E}" type="datetime1">
              <a:rPr lang="en-US" smtClean="0"/>
              <a:t>6/7/18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8/20/2016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54598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0558C-3406-45FD-BCDC-EF613AB113A5}" type="datetime1">
              <a:rPr lang="en-US" smtClean="0"/>
              <a:t>6/7/18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8/20/2016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013697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71FD2-46E6-4F29-92E9-69169F41F6BF}" type="datetime1">
              <a:rPr lang="en-US" smtClean="0"/>
              <a:t>6/7/18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8/20/2016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995826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9D63C-1EAA-4E6F-83F1-5B32AEB2D5D1}" type="datetime1">
              <a:rPr lang="en-US" smtClean="0"/>
              <a:t>6/7/18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8/20/2016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951842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F0383-B846-42BF-A662-AED3966F4450}" type="datetime1">
              <a:rPr lang="en-US" smtClean="0"/>
              <a:t>6/7/18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8/20/2016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752434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FFA55-48FC-40CB-91F4-061258FB8651}" type="datetime1">
              <a:rPr lang="en-US" smtClean="0"/>
              <a:t>6/7/18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8/20/2016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766974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15510-9D0D-4EE0-AAC8-96EE1D0BD543}" type="datetime1">
              <a:rPr lang="en-US" smtClean="0"/>
              <a:t>6/7/18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8/20/2016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848440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B301A-89CC-4635-B009-0CD2098AE1BA}" type="datetime1">
              <a:rPr lang="en-US" smtClean="0"/>
              <a:t>6/7/18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8/20/2016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0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F3B0-F8CF-4314-9EDC-095F3AA11BB0}" type="datetime1">
              <a:rPr lang="en-US" smtClean="0"/>
              <a:t>6/7/18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8/20/2016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27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187E7-226F-4A5F-88C1-ECBDC8E958A4}" type="datetime1">
              <a:rPr lang="en-US" smtClean="0"/>
              <a:t>6/7/18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8/20/2016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3941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E5943-404C-4FFA-9511-B02FC3B05BC4}" type="datetime1">
              <a:rPr lang="en-US" smtClean="0"/>
              <a:t>6/7/18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8/20/2016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923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27D6A58F-2B3D-4081-BD08-13C929FF4606}" type="datetime1">
              <a:rPr lang="en-US" smtClean="0"/>
              <a:t>6/7/18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© 2018, FLL Tutorials, Last Edit 8/20/2016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97523" y="6354445"/>
            <a:ext cx="7036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891238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260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6" r:id="rId1"/>
    <p:sldLayoutId id="2147483837" r:id="rId2"/>
    <p:sldLayoutId id="2147483838" r:id="rId3"/>
    <p:sldLayoutId id="2147483839" r:id="rId4"/>
    <p:sldLayoutId id="2147483840" r:id="rId5"/>
    <p:sldLayoutId id="2147483841" r:id="rId6"/>
    <p:sldLayoutId id="2147483842" r:id="rId7"/>
    <p:sldLayoutId id="2147483843" r:id="rId8"/>
    <p:sldLayoutId id="2147483844" r:id="rId9"/>
    <p:sldLayoutId id="2147483845" r:id="rId10"/>
    <p:sldLayoutId id="2147483846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0FB951AE-BD1C-4AFD-9BC0-4DAF9C17BA41}" type="datetime1">
              <a:rPr lang="en-US" smtClean="0"/>
              <a:t>6/7/18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© 2018, FLL Tutorials, Last Edit 8/20/2016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891238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608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  <p:sldLayoutId id="2147483849" r:id="rId2"/>
    <p:sldLayoutId id="2147483850" r:id="rId3"/>
    <p:sldLayoutId id="2147483851" r:id="rId4"/>
    <p:sldLayoutId id="2147483852" r:id="rId5"/>
    <p:sldLayoutId id="2147483853" r:id="rId6"/>
    <p:sldLayoutId id="2147483854" r:id="rId7"/>
    <p:sldLayoutId id="2147483855" r:id="rId8"/>
    <p:sldLayoutId id="2147483856" r:id="rId9"/>
    <p:sldLayoutId id="2147483857" r:id="rId10"/>
    <p:sldLayoutId id="2147483858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0C94F5-97AE-4489-A4BC-5CEC5816B1F2}" type="datetime1">
              <a:rPr lang="en-US" smtClean="0"/>
              <a:t>6/7/18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2018, FLL Tutorials, Last Edit 8/20/2016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161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0" r:id="rId1"/>
    <p:sldLayoutId id="2147483861" r:id="rId2"/>
    <p:sldLayoutId id="2147483862" r:id="rId3"/>
    <p:sldLayoutId id="2147483863" r:id="rId4"/>
    <p:sldLayoutId id="2147483864" r:id="rId5"/>
    <p:sldLayoutId id="2147483865" r:id="rId6"/>
    <p:sldLayoutId id="2147483866" r:id="rId7"/>
    <p:sldLayoutId id="2147483867" r:id="rId8"/>
    <p:sldLayoutId id="2147483868" r:id="rId9"/>
    <p:sldLayoutId id="2147483869" r:id="rId10"/>
    <p:sldLayoutId id="2147483870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B2A40270-E21E-4E38-AD60-6742EAD590CD}" type="datetime1">
              <a:rPr lang="en-US" smtClean="0"/>
              <a:t>6/7/18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© 2018, FLL Tutorials, Last Edit 8/20/2016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97523" y="6354445"/>
            <a:ext cx="7036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91238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891238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82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2" r:id="rId1"/>
    <p:sldLayoutId id="2147483873" r:id="rId2"/>
    <p:sldLayoutId id="2147483874" r:id="rId3"/>
    <p:sldLayoutId id="2147483875" r:id="rId4"/>
    <p:sldLayoutId id="2147483876" r:id="rId5"/>
    <p:sldLayoutId id="2147483877" r:id="rId6"/>
    <p:sldLayoutId id="2147483878" r:id="rId7"/>
    <p:sldLayoutId id="2147483879" r:id="rId8"/>
    <p:sldLayoutId id="2147483880" r:id="rId9"/>
    <p:sldLayoutId id="2147483881" r:id="rId10"/>
    <p:sldLayoutId id="2147483882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EAE3B692-3279-4746-AD89-074F9A0FDB39}" type="datetime1">
              <a:rPr lang="en-US" smtClean="0"/>
              <a:t>6/7/18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© 2018, FLL Tutorials, Last Edit 8/20/2016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917192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006" y="2895600"/>
            <a:ext cx="147895" cy="39624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520" y="0"/>
            <a:ext cx="184958" cy="28956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5477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214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4" r:id="rId1"/>
    <p:sldLayoutId id="2147483885" r:id="rId2"/>
    <p:sldLayoutId id="2147483886" r:id="rId3"/>
    <p:sldLayoutId id="2147483887" r:id="rId4"/>
    <p:sldLayoutId id="2147483888" r:id="rId5"/>
    <p:sldLayoutId id="2147483889" r:id="rId6"/>
    <p:sldLayoutId id="2147483890" r:id="rId7"/>
    <p:sldLayoutId id="2147483891" r:id="rId8"/>
    <p:sldLayoutId id="2147483892" r:id="rId9"/>
    <p:sldLayoutId id="2147483893" r:id="rId10"/>
    <p:sldLayoutId id="2147483894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A139B8-241E-4398-8D10-26BFDAE784A8}" type="datetime1">
              <a:rPr lang="en-US" smtClean="0"/>
              <a:t>6/7/18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2018, FLL Tutorials, Last Edit 8/20/2016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959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  <p:sldLayoutId id="2147483897" r:id="rId2"/>
    <p:sldLayoutId id="2147483898" r:id="rId3"/>
    <p:sldLayoutId id="2147483899" r:id="rId4"/>
    <p:sldLayoutId id="2147483900" r:id="rId5"/>
    <p:sldLayoutId id="2147483901" r:id="rId6"/>
    <p:sldLayoutId id="2147483902" r:id="rId7"/>
    <p:sldLayoutId id="2147483903" r:id="rId8"/>
    <p:sldLayoutId id="2147483904" r:id="rId9"/>
    <p:sldLayoutId id="2147483905" r:id="rId10"/>
    <p:sldLayoutId id="2147483906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4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4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if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6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6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v3lessons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6.xml"/><Relationship Id="rId6" Type="http://schemas.openxmlformats.org/officeDocument/2006/relationships/image" Target="../media/image25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://www.flltutorials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Passive Attachments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Robot DESIGN Lesson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793356" y="4564606"/>
            <a:ext cx="1536320" cy="954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953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attachment?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752600"/>
            <a:ext cx="4560571" cy="4373563"/>
          </a:xfrm>
        </p:spPr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/>
              <a:t>A mechanism you build that can assist your robot in accomplishing a task (e.g. pick up an object, drop off an object)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This mechanism is “attached” to the base robot 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For a competition robot, the goal is to design attachments that work consistently every time and are easy to add/remove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8/20/2016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2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8082" y="1752600"/>
            <a:ext cx="3289300" cy="246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812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PASSIVE VS. Powered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199" y="1201454"/>
            <a:ext cx="4125687" cy="4923773"/>
          </a:xfrm>
        </p:spPr>
        <p:txBody>
          <a:bodyPr>
            <a:norm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dirty="0"/>
              <a:t>Passive attachments do not require any external power. They typically work based on the movement of the robot or simple uses of gravity.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dirty="0"/>
              <a:t>This lesson covers some simple types of passive attachments</a:t>
            </a:r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Powered attachments need some type of power source. This includes power from motors, pneumatics and other sources.</a:t>
            </a:r>
          </a:p>
          <a:p>
            <a:pPr lvl="1"/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8/20/2016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3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8220" y="4295054"/>
            <a:ext cx="3094065" cy="139881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20694" y="1524318"/>
            <a:ext cx="2869118" cy="1976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119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one-way Gate or curtain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199" y="3628676"/>
            <a:ext cx="8245475" cy="3112906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8/20/2016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4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57198" y="1392979"/>
            <a:ext cx="502920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000" dirty="0"/>
              <a:t>Passive attachment that lets objects in but not out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/>
              <a:t>Uses gravity 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/>
              <a:t>Can be modified to any size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25498" y="1186543"/>
            <a:ext cx="2931885" cy="2198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940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Building one</a:t>
            </a:r>
            <a:r>
              <a:rPr lang="is-IS" dirty="0"/>
              <a:t>…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8/20/2016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5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61" b="-4217"/>
          <a:stretch/>
        </p:blipFill>
        <p:spPr>
          <a:xfrm>
            <a:off x="118531" y="1413670"/>
            <a:ext cx="1964268" cy="250576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81197" y="1221872"/>
            <a:ext cx="4334933" cy="3251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737" y="4116668"/>
            <a:ext cx="3357506" cy="251812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01357" y="4095700"/>
            <a:ext cx="2888316" cy="216623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55339" y="4037234"/>
            <a:ext cx="2382563" cy="178692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901179" y="1387340"/>
            <a:ext cx="3290885" cy="1415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991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CARABiner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8/20/2016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6</a:t>
            </a:fld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198" y="3068151"/>
            <a:ext cx="8245475" cy="3448982"/>
          </a:xfrm>
        </p:spPr>
      </p:pic>
      <p:sp>
        <p:nvSpPr>
          <p:cNvPr id="10" name="TextBox 9"/>
          <p:cNvSpPr txBox="1"/>
          <p:nvPr/>
        </p:nvSpPr>
        <p:spPr>
          <a:xfrm>
            <a:off x="457199" y="1392979"/>
            <a:ext cx="478391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000" dirty="0"/>
              <a:t>Passive attachment that lets objects in but not out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/>
              <a:t>Can be made using gravity or using rubber bands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/>
              <a:t>Can be modified to any size</a:t>
            </a:r>
          </a:p>
        </p:txBody>
      </p:sp>
      <p:pic>
        <p:nvPicPr>
          <p:cNvPr id="11" name="Content Placeholder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19314" y="1211580"/>
            <a:ext cx="1480799" cy="1632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796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BUILDING ONE</a:t>
            </a:r>
            <a:r>
              <a:rPr lang="is-IS" dirty="0"/>
              <a:t>…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8/20/2016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7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31672" y="3869486"/>
            <a:ext cx="2461847" cy="184638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793519" y="4050955"/>
            <a:ext cx="1977492" cy="166353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27316" y="3825132"/>
            <a:ext cx="2580125" cy="193509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963" y="3554665"/>
            <a:ext cx="2469603" cy="185220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54112" y="1128391"/>
            <a:ext cx="1950881" cy="225208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6668" y="1375325"/>
            <a:ext cx="2137276" cy="189715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59099" y="1304150"/>
            <a:ext cx="2057401" cy="189715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34339" y="5845625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Add rubber bands on bushings as needed</a:t>
            </a:r>
          </a:p>
        </p:txBody>
      </p:sp>
    </p:spTree>
    <p:extLst>
      <p:ext uri="{BB962C8B-B14F-4D97-AF65-F5344CB8AC3E}">
        <p14:creationId xmlns:p14="http://schemas.microsoft.com/office/powerpoint/2010/main" val="15200473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/>
              <a:t>This tutorial was created by Sanjay </a:t>
            </a:r>
            <a:r>
              <a:rPr lang="en-US" dirty="0" err="1"/>
              <a:t>Seshan</a:t>
            </a:r>
            <a:r>
              <a:rPr lang="en-US" dirty="0"/>
              <a:t> and Arvind </a:t>
            </a:r>
            <a:r>
              <a:rPr lang="en-US" dirty="0" err="1"/>
              <a:t>Seshan</a:t>
            </a:r>
            <a:endParaRPr lang="en-US" dirty="0"/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More lessons at </a:t>
            </a:r>
            <a:r>
              <a:rPr lang="en-US" dirty="0">
                <a:hlinkClick r:id="rId3"/>
              </a:rPr>
              <a:t>www.ev3lessons.com</a:t>
            </a:r>
            <a:r>
              <a:rPr lang="en-US" dirty="0"/>
              <a:t> </a:t>
            </a:r>
            <a:r>
              <a:rPr lang="en-US"/>
              <a:t>and </a:t>
            </a:r>
            <a:r>
              <a:rPr lang="en-US">
                <a:hlinkClick r:id="rId4"/>
              </a:rPr>
              <a:t>www.flltutorials.com</a:t>
            </a:r>
            <a:endParaRPr lang="en-US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8/20/2016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199" y="5391957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5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5"/>
              </a:rPr>
              <a:t>NonCommercial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5"/>
              </a:rPr>
              <a:t>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5"/>
              </a:rPr>
              <a:t>ShareAlike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5"/>
              </a:rPr>
              <a:t> 4.0 International License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2" descr="Creative Commons License">
            <a:hlinkClick r:id="rId5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12487" y="4160675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11100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eginner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ginner" id="{AEF29D72-34CC-C448-A679-08550D2D21D1}" vid="{04B54D62-7BE5-DF47-9F85-5B9FEF4E3E09}"/>
    </a:ext>
  </a:ext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robotdesign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obotdesign" id="{AAEEB24F-C2B2-234D-BA53-A235E4BCEC08}" vid="{075A3DC6-4613-2647-AB36-C1FCFF28F909}"/>
    </a:ext>
  </a:extLst>
</a:theme>
</file>

<file path=ppt/theme/theme5.xml><?xml version="1.0" encoding="utf-8"?>
<a:theme xmlns:a="http://schemas.openxmlformats.org/drawingml/2006/main" name="1_beginner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ginner" id="{AEF29D72-34CC-C448-A679-08550D2D21D1}" vid="{04B54D62-7BE5-DF47-9F85-5B9FEF4E3E09}"/>
    </a:ext>
  </a:extLst>
</a:theme>
</file>

<file path=ppt/theme/theme6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4970</TotalTime>
  <Words>286</Words>
  <Application>Microsoft Office PowerPoint</Application>
  <PresentationFormat>On-screen Show (4:3)</PresentationFormat>
  <Paragraphs>41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8</vt:i4>
      </vt:variant>
    </vt:vector>
  </HeadingPairs>
  <TitlesOfParts>
    <vt:vector size="19" baseType="lpstr">
      <vt:lpstr>Arial</vt:lpstr>
      <vt:lpstr>Arial Black</vt:lpstr>
      <vt:lpstr>Calibri</vt:lpstr>
      <vt:lpstr>Calibri Light</vt:lpstr>
      <vt:lpstr>Helvetica Neue</vt:lpstr>
      <vt:lpstr>Essential</vt:lpstr>
      <vt:lpstr>beginner</vt:lpstr>
      <vt:lpstr>Custom Design</vt:lpstr>
      <vt:lpstr>robotdesign</vt:lpstr>
      <vt:lpstr>1_beginner</vt:lpstr>
      <vt:lpstr>1_Custom Design</vt:lpstr>
      <vt:lpstr>Robot DESIGN Lesson</vt:lpstr>
      <vt:lpstr>What is an attachment?</vt:lpstr>
      <vt:lpstr>PASSIVE VS. Powered</vt:lpstr>
      <vt:lpstr>one-way Gate or curtain</vt:lpstr>
      <vt:lpstr>TRY Building one…</vt:lpstr>
      <vt:lpstr>CARABiner</vt:lpstr>
      <vt:lpstr>TRY BUILDING ONE…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Menu System</dc:title>
  <dc:creator>Sanjay Seshan</dc:creator>
  <cp:lastModifiedBy>Sanjay Seshan</cp:lastModifiedBy>
  <cp:revision>137</cp:revision>
  <cp:lastPrinted>2016-08-04T16:20:00Z</cp:lastPrinted>
  <dcterms:created xsi:type="dcterms:W3CDTF">2014-10-28T21:59:38Z</dcterms:created>
  <dcterms:modified xsi:type="dcterms:W3CDTF">2018-06-08T00:43:46Z</dcterms:modified>
</cp:coreProperties>
</file>