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A9C92E-1EC7-486F-9341-AF36D8EB0BAD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F40E9-96EB-434E-931D-BF3D8D01FA2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46F8290-8945-45EB-B624-BECCEC526AE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EEF1DF6-3BD1-4844-8653-02A250F1658D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30D6562-8912-45EF-A48D-77599AAACAB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C0D8DBD-765D-4D42-8FD9-18D6F2750574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Last Edit 6/11/2018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563BFCB-4629-4C69-B5BD-77A7B3B8680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Posicionamento do sensor de cor e proteção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5"/>
          <p:cNvPicPr/>
          <p:nvPr/>
        </p:nvPicPr>
        <p:blipFill>
          <a:blip r:embed="rId2"/>
          <a:stretch/>
        </p:blipFill>
        <p:spPr>
          <a:xfrm>
            <a:off x="5240160" y="1752480"/>
            <a:ext cx="3319200" cy="331920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Aonde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o sensor de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cor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deve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ser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400" b="0" strike="noStrike" cap="all" spc="-1" dirty="0" err="1">
                <a:solidFill>
                  <a:srgbClr val="FFFFFF"/>
                </a:solidFill>
                <a:latin typeface="Gill Sans MT"/>
              </a:rPr>
              <a:t>posicionado</a:t>
            </a:r>
            <a:r>
              <a:rPr lang="en-US" sz="2400" b="0" strike="noStrike" cap="all" spc="-1" dirty="0">
                <a:solidFill>
                  <a:srgbClr val="FFFFFF"/>
                </a:solidFill>
                <a:latin typeface="Gill Sans MT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752480"/>
            <a:ext cx="4782600" cy="4623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acordo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com 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documentação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 EV3,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sensores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funcionam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melhor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entre 4 e 12mm (½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¼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viga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) da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superfície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está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sendo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detectada</a:t>
            </a: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Note: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Leituras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dos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sensores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podem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afetadas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marcas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sujeira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entre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outras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coisas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Considere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diferentes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estratégias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acomodar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estas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situações</a:t>
            </a: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81040" y="638784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 que, razão e como proteger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752480"/>
            <a:ext cx="4857480" cy="4373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Gill Sans MT"/>
              </a:rPr>
              <a:t>O que?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se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refere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construir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torno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dos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sensores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, para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evitar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que a luz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ambiente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interfira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leitura</a:t>
            </a:r>
            <a:endParaRPr lang="en-US" sz="2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FF0000"/>
                </a:solidFill>
                <a:latin typeface="Gill Sans MT"/>
              </a:rPr>
              <a:t>Razão</a:t>
            </a:r>
            <a:r>
              <a:rPr lang="en-US" sz="2400" b="0" strike="noStrike" spc="-1" dirty="0">
                <a:solidFill>
                  <a:srgbClr val="FF0000"/>
                </a:solidFill>
                <a:latin typeface="Gill Sans MT"/>
              </a:rPr>
              <a:t>?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melhorar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consistência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robô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Gill Sans MT"/>
              </a:rPr>
              <a:t>Como?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Construa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torno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do sensor de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400" b="0" strike="noStrike" spc="-1" dirty="0" err="1">
                <a:solidFill>
                  <a:srgbClr val="3D3D3D"/>
                </a:solidFill>
                <a:latin typeface="Gill Sans MT"/>
              </a:rPr>
              <a:t>bloquear</a:t>
            </a:r>
            <a:r>
              <a:rPr lang="en-US" sz="2400" b="0" strike="noStrike" spc="-1" dirty="0">
                <a:solidFill>
                  <a:srgbClr val="3D3D3D"/>
                </a:solidFill>
                <a:latin typeface="Gill Sans MT"/>
              </a:rPr>
              <a:t> a luz externa</a:t>
            </a:r>
          </a:p>
        </p:txBody>
      </p:sp>
      <p:pic>
        <p:nvPicPr>
          <p:cNvPr id="105" name="Picture 9"/>
          <p:cNvPicPr/>
          <p:nvPr/>
        </p:nvPicPr>
        <p:blipFill>
          <a:blip r:embed="rId2"/>
          <a:stretch/>
        </p:blipFill>
        <p:spPr>
          <a:xfrm>
            <a:off x="5457600" y="2027520"/>
            <a:ext cx="2999160" cy="2944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6" name="TextShape 3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Você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realmente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precisa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proteger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os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</a:t>
            </a:r>
            <a:r>
              <a:rPr lang="en-US" sz="2000" b="0" strike="noStrike" cap="all" spc="-1" dirty="0" err="1">
                <a:solidFill>
                  <a:srgbClr val="FFFFFF"/>
                </a:solidFill>
                <a:latin typeface="Gill Sans MT"/>
              </a:rPr>
              <a:t>sensores</a:t>
            </a:r>
            <a:r>
              <a:rPr lang="en-US" sz="2000" b="0" strike="noStrike" cap="all" spc="-1" dirty="0">
                <a:solidFill>
                  <a:srgbClr val="FFFFFF"/>
                </a:solidFill>
                <a:latin typeface="Gill Sans MT"/>
              </a:rPr>
              <a:t> ev3?</a:t>
            </a:r>
            <a:endParaRPr lang="en-US" sz="20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446120"/>
            <a:ext cx="5320800" cy="497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Fizemos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vários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testes no sensor de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EV3 para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ver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se 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importava</a:t>
            </a:r>
            <a:endParaRPr lang="en-US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Conectamos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um sensor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protegido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e outro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mesmo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EV3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Comparamos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leitura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da luz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refletida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notamos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muita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diferença</a:t>
            </a:r>
            <a:endParaRPr lang="en-US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Tentamos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com a luz de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uma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lanterna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e a do sol,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vinda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janela</a:t>
            </a:r>
            <a:endParaRPr lang="en-US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afeta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leitura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minimamente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.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Contudo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,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proteger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sensor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machuca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!</a:t>
            </a: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Recomendamos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que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façam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seus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próprios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testes com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os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sensores</a:t>
            </a:r>
            <a:r>
              <a:rPr lang="en-US" sz="1800" b="0" strike="noStrike" spc="-1" dirty="0">
                <a:solidFill>
                  <a:srgbClr val="FF0000"/>
                </a:solidFill>
                <a:latin typeface="Gill Sans MT"/>
              </a:rPr>
              <a:t> de </a:t>
            </a:r>
            <a:r>
              <a:rPr lang="en-US" sz="1800" b="0" strike="noStrike" spc="-1" dirty="0" err="1">
                <a:solidFill>
                  <a:srgbClr val="FF0000"/>
                </a:solidFill>
                <a:latin typeface="Gill Sans MT"/>
              </a:rPr>
              <a:t>cor</a:t>
            </a:r>
            <a:endParaRPr lang="en-US" sz="18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09" name="Picture 5"/>
          <p:cNvPicPr/>
          <p:nvPr/>
        </p:nvPicPr>
        <p:blipFill>
          <a:blip r:embed="rId2"/>
          <a:stretch/>
        </p:blipFill>
        <p:spPr>
          <a:xfrm>
            <a:off x="5778360" y="1839960"/>
            <a:ext cx="2775960" cy="20818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0" name="Picture 8"/>
          <p:cNvPicPr/>
          <p:nvPr/>
        </p:nvPicPr>
        <p:blipFill>
          <a:blip r:embed="rId3"/>
          <a:stretch/>
        </p:blipFill>
        <p:spPr>
          <a:xfrm>
            <a:off x="6921360" y="4151880"/>
            <a:ext cx="1535400" cy="13467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1" name="TextShape 3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Criando módulos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542960"/>
            <a:ext cx="4003200" cy="212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criar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módulos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torno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um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ambos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sensores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cor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precisa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cobrir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todo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o sensor –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somente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parte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baixo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importante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14" name="Picture 9"/>
          <p:cNvPicPr/>
          <p:nvPr/>
        </p:nvPicPr>
        <p:blipFill>
          <a:blip r:embed="rId2"/>
          <a:stretch/>
        </p:blipFill>
        <p:spPr>
          <a:xfrm>
            <a:off x="645840" y="3850200"/>
            <a:ext cx="5953320" cy="24584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5" name="Picture 10"/>
          <p:cNvPicPr/>
          <p:nvPr/>
        </p:nvPicPr>
        <p:blipFill>
          <a:blip r:embed="rId3"/>
          <a:stretch/>
        </p:blipFill>
        <p:spPr>
          <a:xfrm>
            <a:off x="4829040" y="1273320"/>
            <a:ext cx="3504600" cy="22089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6" name="CustomShape 3"/>
          <p:cNvSpPr/>
          <p:nvPr/>
        </p:nvSpPr>
        <p:spPr>
          <a:xfrm>
            <a:off x="6718320" y="4831560"/>
            <a:ext cx="18316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Gill Sans MT"/>
              </a:rPr>
              <a:t>Note: Essas imagens são com sensores NXT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Adicionando placas suaves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495800"/>
            <a:ext cx="7999920" cy="893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Se a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proteção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estiver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muito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baixa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, tome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cuidado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para que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ela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raspe</a:t>
            </a:r>
            <a:r>
              <a:rPr lang="en-US" sz="28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2800" b="0" strike="noStrike" spc="-1" dirty="0" err="1">
                <a:solidFill>
                  <a:srgbClr val="3D3D3D"/>
                </a:solidFill>
                <a:latin typeface="Gill Sans MT"/>
              </a:rPr>
              <a:t>chão</a:t>
            </a:r>
            <a:endParaRPr lang="en-US" sz="28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20" name="Picture 6"/>
          <p:cNvPicPr/>
          <p:nvPr/>
        </p:nvPicPr>
        <p:blipFill>
          <a:blip r:embed="rId2"/>
          <a:stretch/>
        </p:blipFill>
        <p:spPr>
          <a:xfrm>
            <a:off x="838440" y="2601000"/>
            <a:ext cx="4391640" cy="2918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1" name="Content Placeholder 5"/>
          <p:cNvPicPr/>
          <p:nvPr/>
        </p:nvPicPr>
        <p:blipFill>
          <a:blip r:embed="rId3"/>
          <a:stretch/>
        </p:blipFill>
        <p:spPr>
          <a:xfrm>
            <a:off x="5523120" y="2601000"/>
            <a:ext cx="2933640" cy="291816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2" name="TextShape 3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Usando partes diferentes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524240"/>
            <a:ext cx="1574280" cy="270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Experimente elementos LEGO diferentes!</a:t>
            </a:r>
          </a:p>
        </p:txBody>
      </p:sp>
      <p:pic>
        <p:nvPicPr>
          <p:cNvPr id="125" name="Picture 3"/>
          <p:cNvPicPr/>
          <p:nvPr/>
        </p:nvPicPr>
        <p:blipFill>
          <a:blip r:embed="rId3"/>
          <a:stretch/>
        </p:blipFill>
        <p:spPr>
          <a:xfrm>
            <a:off x="4901400" y="1834560"/>
            <a:ext cx="3555720" cy="36572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6" name="Picture 4"/>
          <p:cNvPicPr/>
          <p:nvPr/>
        </p:nvPicPr>
        <p:blipFill>
          <a:blip r:embed="rId4"/>
          <a:stretch/>
        </p:blipFill>
        <p:spPr>
          <a:xfrm>
            <a:off x="2197080" y="1691280"/>
            <a:ext cx="2382480" cy="253584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7" name="Picture 7"/>
          <p:cNvPicPr/>
          <p:nvPr/>
        </p:nvPicPr>
        <p:blipFill>
          <a:blip r:embed="rId5"/>
          <a:stretch/>
        </p:blipFill>
        <p:spPr>
          <a:xfrm>
            <a:off x="653760" y="4498560"/>
            <a:ext cx="2590920" cy="18270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8" name="TextShape 3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Essa lição foi criada por Sanjay Seshan e Arvind Seshan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Imagens dos sensores protegidos fornecidos por FTC Team 8393 The Giant Dienciphalic BrainSTEM Robotics Team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Mais lições em </a:t>
            </a:r>
            <a:r>
              <a:rPr lang="en-US" sz="24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www.ev3lessons.com</a:t>
            </a: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400" b="0" u="sng" strike="noStrike" spc="-1">
                <a:solidFill>
                  <a:srgbClr val="828282"/>
                </a:solidFill>
                <a:uFillTx/>
                <a:latin typeface="Gill Sans MT"/>
                <a:hlinkClick r:id="rId4"/>
              </a:rPr>
              <a:t>www.flltutorials.com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57200" y="5395680"/>
            <a:ext cx="7913160" cy="9154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/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This work is licensed under a 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Creative Commons Attribution-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NonCommercial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-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ShareAlike</a:t>
            </a:r>
            <a:r>
              <a:rPr lang="pt-BR" sz="2000" b="0" strike="noStrike" spc="-1">
                <a:solidFill>
                  <a:srgbClr val="828282"/>
                </a:solidFill>
                <a:latin typeface="Helvetica Neue"/>
                <a:hlinkClick r:id="rId5"/>
              </a:rPr>
              <a:t> 4.0 International License</a:t>
            </a:r>
            <a:r>
              <a:rPr lang="pt-BR" sz="2000" b="0" strike="noStrike" spc="-1">
                <a:solidFill>
                  <a:srgbClr val="000000"/>
                </a:solidFill>
                <a:latin typeface="Helvetica Neue"/>
              </a:rPr>
              <a:t>.</a:t>
            </a: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6"/>
          <a:stretch/>
        </p:blipFill>
        <p:spPr>
          <a:xfrm>
            <a:off x="3812400" y="4710960"/>
            <a:ext cx="2161080" cy="761040"/>
          </a:xfrm>
          <a:prstGeom prst="rect">
            <a:avLst/>
          </a:prstGeom>
          <a:ln>
            <a:noFill/>
          </a:ln>
        </p:spPr>
      </p:pic>
      <p:sp>
        <p:nvSpPr>
          <p:cNvPr id="133" name="TextShape 4"/>
          <p:cNvSpPr txBox="1"/>
          <p:nvPr/>
        </p:nvSpPr>
        <p:spPr>
          <a:xfrm>
            <a:off x="581040" y="6388200"/>
            <a:ext cx="640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Tutorials, Última edição: 05/09/2018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406</Words>
  <Application>Microsoft Macintosh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DejaVu Sans</vt:lpstr>
      <vt:lpstr>Gill Sans MT</vt:lpstr>
      <vt:lpstr>Helvetica Neue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subject/>
  <dc:creator>Sanjay Seshan</dc:creator>
  <dc:description/>
  <cp:lastModifiedBy>Sanjay Seshan</cp:lastModifiedBy>
  <cp:revision>88</cp:revision>
  <cp:lastPrinted>2016-07-13T21:35:05Z</cp:lastPrinted>
  <dcterms:created xsi:type="dcterms:W3CDTF">2014-10-28T21:59:38Z</dcterms:created>
  <dcterms:modified xsi:type="dcterms:W3CDTF">2018-10-01T12:21:03Z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