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1" r:id="rId1"/>
  </p:sldMasterIdLst>
  <p:notesMasterIdLst>
    <p:notesMasterId r:id="rId10"/>
  </p:notesMasterIdLst>
  <p:sldIdLst>
    <p:sldId id="256" r:id="rId2"/>
    <p:sldId id="257" r:id="rId3"/>
    <p:sldId id="273" r:id="rId4"/>
    <p:sldId id="269" r:id="rId5"/>
    <p:sldId id="270" r:id="rId6"/>
    <p:sldId id="271" r:id="rId7"/>
    <p:sldId id="272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CF39"/>
    <a:srgbClr val="652C90"/>
    <a:srgbClr val="034A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1"/>
  </p:normalViewPr>
  <p:slideViewPr>
    <p:cSldViewPr snapToGrid="0" snapToObjects="1">
      <p:cViewPr varScale="1">
        <p:scale>
          <a:sx n="176" d="100"/>
          <a:sy n="176" d="100"/>
        </p:scale>
        <p:origin x="12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980B-A051-5042-A199-B77431CF73D3}" type="datetimeFigureOut">
              <a:rPr lang="en-US" smtClean="0"/>
              <a:t>7/23/18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AEE19-6760-F547-8467-920A1521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94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EE19-6760-F547-8467-920A152162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1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EFCCA79-0916-4F27-ACE0-763E43D11590}" type="datetime1">
              <a:rPr lang="en-US" smtClean="0"/>
              <a:t>7/23/18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719E59-8CAB-480D-9F63-3D55F21F3BA3}"/>
              </a:ext>
            </a:extLst>
          </p:cNvPr>
          <p:cNvSpPr/>
          <p:nvPr userDrawn="1"/>
        </p:nvSpPr>
        <p:spPr>
          <a:xfrm>
            <a:off x="-2358" y="6272819"/>
            <a:ext cx="9141619" cy="64008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0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34A8CC16-C087-40E6-B06F-6F088090B824}" type="datetime1">
              <a:rPr lang="en-US" smtClean="0"/>
              <a:t>7/23/18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46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96E942-F734-4C95-A03C-DE51FBB743F7}" type="datetime1">
              <a:rPr lang="en-US" smtClean="0"/>
              <a:t>7/23/18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2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FD734E-4FC5-4546-B6ED-28BA361FE1B9}" type="datetime1">
              <a:rPr lang="en-US" smtClean="0"/>
              <a:t>7/23/18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0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7/23/18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11F03-53C6-459A-9236-D8EBAA505B0E}"/>
              </a:ext>
            </a:extLst>
          </p:cNvPr>
          <p:cNvSpPr/>
          <p:nvPr userDrawn="1"/>
        </p:nvSpPr>
        <p:spPr>
          <a:xfrm>
            <a:off x="2381" y="6270965"/>
            <a:ext cx="9141619" cy="64008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86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7DA536E6-8A0E-4260-8B9A-2F718BA81C65}" type="datetime1">
              <a:rPr lang="en-US" smtClean="0"/>
              <a:t>7/23/18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9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41E01CB2-3F9B-41F8-88BE-839C039A6C00}" type="datetime1">
              <a:rPr lang="en-US" smtClean="0"/>
              <a:t>7/23/18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3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46D38D4C-D8E3-4F34-832B-D91CCBBB2FEC}" type="datetime1">
              <a:rPr lang="en-US" smtClean="0"/>
              <a:t>7/23/18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831FDEE4-879A-4BC7-81D8-BCF812B2A84A}" type="datetime1">
              <a:rPr lang="en-US" smtClean="0"/>
              <a:t>7/23/18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66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43E408A-DB97-4712-9120-F1B815E5646B}" type="datetime1">
              <a:rPr lang="en-US" smtClean="0"/>
              <a:t>7/23/18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3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5E10CDB1-02EC-44C6-BBF2-11B788298042}" type="datetime1">
              <a:rPr lang="en-US" smtClean="0"/>
              <a:t>7/23/18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7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79DEB0-E7A5-4C03-A71F-8D2940901CD9}" type="datetime1">
              <a:rPr lang="en-US" smtClean="0"/>
              <a:t>7/23/18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AD25E1-29ED-4312-AA12-F5BF46B91616}"/>
              </a:ext>
            </a:extLst>
          </p:cNvPr>
          <p:cNvSpPr/>
          <p:nvPr userDrawn="1"/>
        </p:nvSpPr>
        <p:spPr>
          <a:xfrm>
            <a:off x="-1" y="6273337"/>
            <a:ext cx="9144001" cy="65999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38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ltutorials.com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Project TIMELINE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Seshan Brothers</a:t>
            </a:r>
          </a:p>
        </p:txBody>
      </p:sp>
    </p:spTree>
    <p:extLst>
      <p:ext uri="{BB962C8B-B14F-4D97-AF65-F5344CB8AC3E}">
        <p14:creationId xmlns:p14="http://schemas.microsoft.com/office/powerpoint/2010/main" val="105655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AUTHOR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4697649" cy="4353215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/>
              <a:t>Seshan Brothers were on team Not the Droids You Are Looking For </a:t>
            </a:r>
          </a:p>
          <a:p>
            <a:r>
              <a:rPr lang="en-US" sz="2400" dirty="0"/>
              <a:t>Our research project for Trash Trek was a Global Innovation Award semi-finalist project (Top 20 out of 30,0000 teams).</a:t>
            </a:r>
          </a:p>
          <a:p>
            <a:r>
              <a:rPr lang="en-US" sz="2400" dirty="0"/>
              <a:t>Our research project in Nature’s Fury won Innovative Solution at the FIRST LEGO League International Open in Toronto.</a:t>
            </a:r>
          </a:p>
          <a:p>
            <a:r>
              <a:rPr lang="en-US" sz="2400" dirty="0"/>
              <a:t>Our research project for World Class was EV3Lessons.com! ;-)</a:t>
            </a:r>
          </a:p>
          <a:p>
            <a:r>
              <a:rPr lang="en-US" sz="2400" dirty="0"/>
              <a:t>We are the Champion’s award winners from World Festival 2018. We were selected for an Encore Presentation at World Festival for our project presentation.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2054" name="Picture 6" descr="Related image">
            <a:extLst>
              <a:ext uri="{FF2B5EF4-FFF2-40B4-BE49-F238E27FC236}">
                <a16:creationId xmlns:a16="http://schemas.microsoft.com/office/drawing/2014/main" id="{0982E8D3-107C-4BA0-9901-6E0439378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698" y="1928931"/>
            <a:ext cx="3369210" cy="336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20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043D9-25FC-4894-A37E-AE53E3C0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TIMElINE</a:t>
            </a:r>
            <a:r>
              <a:rPr lang="en-US" dirty="0"/>
              <a:t>: WORKING BACKWARDS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E3E3-3664-4426-BB3F-1404A8472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We like to </a:t>
            </a:r>
            <a:r>
              <a:rPr lang="en-US" i="1" dirty="0">
                <a:solidFill>
                  <a:srgbClr val="FF0000"/>
                </a:solidFill>
              </a:rPr>
              <a:t>begin at the end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On a calendar, mark down when your first contest is (in this document, we picked October 15), then work your way backwards keep all the items you must complete in mind.</a:t>
            </a:r>
          </a:p>
          <a:p>
            <a:pPr lvl="1"/>
            <a:r>
              <a:rPr lang="en-US" dirty="0"/>
              <a:t>Adjust the dates depending upon how much time you will have.</a:t>
            </a:r>
          </a:p>
          <a:p>
            <a:r>
              <a:rPr lang="en-US" dirty="0"/>
              <a:t>What you must complete by your first qualifier:</a:t>
            </a:r>
          </a:p>
          <a:p>
            <a:pPr lvl="1"/>
            <a:r>
              <a:rPr lang="en-US" dirty="0"/>
              <a:t>Pick a topic</a:t>
            </a:r>
          </a:p>
          <a:p>
            <a:pPr lvl="1"/>
            <a:r>
              <a:rPr lang="en-US" dirty="0"/>
              <a:t>Research that topic</a:t>
            </a:r>
          </a:p>
          <a:p>
            <a:pPr lvl="1"/>
            <a:r>
              <a:rPr lang="en-US" dirty="0"/>
              <a:t>Come up with an innovative solution</a:t>
            </a:r>
          </a:p>
          <a:p>
            <a:pPr lvl="1"/>
            <a:r>
              <a:rPr lang="en-US" dirty="0"/>
              <a:t>Share that solution</a:t>
            </a:r>
          </a:p>
          <a:p>
            <a:pPr lvl="1"/>
            <a:r>
              <a:rPr lang="en-US" dirty="0"/>
              <a:t>Write a presentation for judges</a:t>
            </a:r>
          </a:p>
          <a:p>
            <a:pPr lvl="1"/>
            <a:r>
              <a:rPr lang="en-US" dirty="0"/>
              <a:t>Create props and poster boards</a:t>
            </a:r>
          </a:p>
          <a:p>
            <a:pPr lvl="1"/>
            <a:r>
              <a:rPr lang="en-US" dirty="0"/>
              <a:t>Practice your presentation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58408-8A57-44B5-97A0-656C18F0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9E8DF-56FC-4FFA-8449-0EE53F2D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46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5201-C4D5-4019-80AA-9960950F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August 1</a:t>
            </a:r>
            <a:r>
              <a:rPr lang="en-US" baseline="30000" dirty="0"/>
              <a:t>st</a:t>
            </a:r>
            <a:r>
              <a:rPr lang="en-US" dirty="0"/>
              <a:t>: Challenge Release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76F18-6978-4CCF-B631-26F0D4192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Challenge document is released on August 1st. </a:t>
            </a:r>
          </a:p>
          <a:p>
            <a:r>
              <a:rPr lang="en-US" dirty="0"/>
              <a:t>Read it very carefully to see if there are any rules specific to the season that would limit what topic your team can research</a:t>
            </a:r>
          </a:p>
          <a:p>
            <a:r>
              <a:rPr lang="en-US" dirty="0"/>
              <a:t>For example, in Nature’s Fury, you had to pick from a list of natural disasters.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143A9-74DC-4F78-AE5A-A999EC75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D903C-F93D-4B08-BB3F-86FB587A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60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703B-7A52-46CD-9192-D65A140E7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CA6FB-6AA9-4609-9F28-C99145FD1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/>
              <a:t>August 8: Narrow down topics</a:t>
            </a:r>
          </a:p>
          <a:p>
            <a:pPr lvl="1"/>
            <a:r>
              <a:rPr lang="en-US" dirty="0"/>
              <a:t>Everyone should come to the team meeting with some background research on a topic that will fit the Challenge.  What would they like to research. </a:t>
            </a:r>
          </a:p>
          <a:p>
            <a:pPr lvl="1"/>
            <a:r>
              <a:rPr lang="en-US" dirty="0"/>
              <a:t>Each team member makes a presentation. Team should listen to each other and then narrow down some topics. These topics (or subtopics) can be redistributed for further research.</a:t>
            </a:r>
          </a:p>
          <a:p>
            <a:r>
              <a:rPr lang="en-US" b="1" dirty="0"/>
              <a:t>August 15: Pick a problem</a:t>
            </a:r>
          </a:p>
          <a:p>
            <a:pPr lvl="1"/>
            <a:r>
              <a:rPr lang="en-US" dirty="0"/>
              <a:t>Everyone should have done some research on the narrowed-down topics and present possible problems, possible solutions, and possible fieldtrip ideas</a:t>
            </a:r>
          </a:p>
          <a:p>
            <a:pPr lvl="1"/>
            <a:r>
              <a:rPr lang="en-US" dirty="0"/>
              <a:t>Using whatever method the team prefers to select ideas, the team should pick their research project topic for the season.</a:t>
            </a:r>
          </a:p>
          <a:p>
            <a:pPr lvl="1"/>
            <a:r>
              <a:rPr lang="en-US" dirty="0"/>
              <a:t>Team should come up with a list of possible research sources and begin contacting any experts.</a:t>
            </a:r>
          </a:p>
          <a:p>
            <a:r>
              <a:rPr lang="en-US" b="1" dirty="0"/>
              <a:t>August 22: Go on fieldtrips, do research</a:t>
            </a:r>
          </a:p>
          <a:p>
            <a:pPr lvl="1"/>
            <a:r>
              <a:rPr lang="en-US" dirty="0"/>
              <a:t>Team should work on their background research to find out more about their chosen topic and problem. </a:t>
            </a:r>
          </a:p>
          <a:p>
            <a:r>
              <a:rPr lang="en-US" b="1" dirty="0"/>
              <a:t>August 29: Go on fieldtrips, talk to experts, read books, etc.</a:t>
            </a:r>
          </a:p>
          <a:p>
            <a:pPr lvl="1"/>
            <a:r>
              <a:rPr lang="en-US" dirty="0"/>
              <a:t>Continue your research, develop your innovative solution idea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A25E2-3067-4376-B9C3-B52F268E1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FC5BEF-21BF-4FF2-9CDB-F3F8FE3A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4007-B07F-44ED-877B-52B3778C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September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C8D89-928E-445C-B452-61913C16F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b="1" dirty="0"/>
              <a:t>September 5: Finish your innovative solution</a:t>
            </a:r>
          </a:p>
          <a:p>
            <a:pPr lvl="1"/>
            <a:r>
              <a:rPr lang="en-US" sz="1100" dirty="0"/>
              <a:t>Finish and test your innovative solution</a:t>
            </a:r>
          </a:p>
          <a:p>
            <a:pPr lvl="1"/>
            <a:r>
              <a:rPr lang="en-US" sz="1100" dirty="0"/>
              <a:t>Create any presentation materials to share your project with others (slides, posters, prototype)</a:t>
            </a:r>
          </a:p>
          <a:p>
            <a:r>
              <a:rPr lang="en-US" sz="1400" b="1" dirty="0"/>
              <a:t>September 12: Refine Solution and share it with others</a:t>
            </a:r>
          </a:p>
          <a:p>
            <a:pPr lvl="1"/>
            <a:r>
              <a:rPr lang="en-US" sz="1100" dirty="0"/>
              <a:t>Share your project with others, especially those who can benefit from your solution</a:t>
            </a:r>
          </a:p>
          <a:p>
            <a:pPr lvl="1"/>
            <a:r>
              <a:rPr lang="en-US" sz="1100" dirty="0"/>
              <a:t>Get feedback and incorporate it into your final solution</a:t>
            </a:r>
          </a:p>
          <a:p>
            <a:r>
              <a:rPr lang="en-US" sz="1400" b="1" dirty="0"/>
              <a:t>September 19: Share your project solution </a:t>
            </a:r>
          </a:p>
          <a:p>
            <a:pPr lvl="1"/>
            <a:r>
              <a:rPr lang="en-US" sz="1100" dirty="0"/>
              <a:t>Share your project with others, especially those who can benefit from your solution</a:t>
            </a:r>
          </a:p>
          <a:p>
            <a:pPr lvl="1"/>
            <a:r>
              <a:rPr lang="en-US" sz="1100" dirty="0"/>
              <a:t>Get feedback and incorporate it into your final solution</a:t>
            </a:r>
          </a:p>
          <a:p>
            <a:r>
              <a:rPr lang="en-US" sz="1400" b="1" dirty="0"/>
              <a:t>September 27: Finalize solution and write drafts</a:t>
            </a:r>
          </a:p>
          <a:p>
            <a:pPr lvl="1"/>
            <a:r>
              <a:rPr lang="en-US" sz="1100" dirty="0"/>
              <a:t>Finalize solution</a:t>
            </a:r>
          </a:p>
          <a:p>
            <a:pPr lvl="1"/>
            <a:r>
              <a:rPr lang="en-US" sz="1100" dirty="0"/>
              <a:t>Have the presentation drafted and have everyone read through their lines. Check to make sure that you will be under the time limit. Tweak lines if necessary.</a:t>
            </a:r>
          </a:p>
          <a:p>
            <a:pPr lvl="1"/>
            <a:r>
              <a:rPr lang="en-US" sz="1100" dirty="0"/>
              <a:t>If you are creating a research poster board, spilt up the tasks</a:t>
            </a:r>
          </a:p>
          <a:p>
            <a:pPr lvl="1"/>
            <a:r>
              <a:rPr lang="en-US" sz="1100" dirty="0"/>
              <a:t>If any props are needed, make them.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76D44-8F32-4945-8D0F-547372E34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09526-EDDF-4507-8742-661C5B46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05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A4CE-0589-4EA9-A427-3066B03C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October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4E3AF-6854-42FA-B737-96E38E68D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b="1" dirty="0"/>
              <a:t>October 1:  Scripts, Props and Posters</a:t>
            </a:r>
          </a:p>
          <a:p>
            <a:pPr lvl="1"/>
            <a:r>
              <a:rPr lang="en-US" dirty="0"/>
              <a:t>This week, make sure that scripts are complete. Finish up the poster board (if you use one) and any props you might need.</a:t>
            </a:r>
          </a:p>
          <a:p>
            <a:pPr lvl="1"/>
            <a:r>
              <a:rPr lang="en-US" dirty="0"/>
              <a:t>Practice the skit multiple times (keep a printed copy handy) and finalize your presentation</a:t>
            </a:r>
          </a:p>
          <a:p>
            <a:pPr lvl="1"/>
            <a:endParaRPr lang="en-US" dirty="0"/>
          </a:p>
          <a:p>
            <a:r>
              <a:rPr lang="en-US" b="1" dirty="0"/>
              <a:t>October 8: Full dress rehearsal</a:t>
            </a:r>
          </a:p>
          <a:p>
            <a:pPr lvl="1"/>
            <a:r>
              <a:rPr lang="en-US" dirty="0"/>
              <a:t>Everyone should have their lines memorized, props and poster board ready. Practice coming in and setting up and presenting in 5 minutes</a:t>
            </a:r>
          </a:p>
          <a:p>
            <a:pPr lvl="1"/>
            <a:endParaRPr lang="en-US" dirty="0"/>
          </a:p>
          <a:p>
            <a:r>
              <a:rPr lang="en-US" b="1" dirty="0"/>
              <a:t>October 14: Final rehearsal</a:t>
            </a:r>
          </a:p>
          <a:p>
            <a:pPr lvl="1"/>
            <a:r>
              <a:rPr lang="en-US" dirty="0"/>
              <a:t>Teams often meet one last time the day before a competition to practice and pack up.</a:t>
            </a:r>
          </a:p>
          <a:p>
            <a:endParaRPr lang="en-US" b="1" dirty="0"/>
          </a:p>
          <a:p>
            <a:r>
              <a:rPr lang="en-US" b="1" dirty="0"/>
              <a:t>October 15: Qualifier</a:t>
            </a:r>
          </a:p>
          <a:p>
            <a:pPr lvl="1"/>
            <a:r>
              <a:rPr lang="en-US" dirty="0"/>
              <a:t>Remember to take all your props, poster boards, etc.</a:t>
            </a:r>
          </a:p>
          <a:p>
            <a:pPr lvl="1"/>
            <a:r>
              <a:rPr lang="en-US" dirty="0"/>
              <a:t>If your team created handouts for the judges, remember to take them too (not required)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FC6924-1144-4647-9A02-1C0D3A2A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790F31-8E5A-453A-A732-75ADEEE5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539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lesson was written by Sanjay and Arvind Seshan</a:t>
            </a:r>
          </a:p>
          <a:p>
            <a:r>
              <a:rPr lang="en-US" sz="2800" dirty="0"/>
              <a:t>More lessons available at </a:t>
            </a:r>
            <a:r>
              <a:rPr lang="en-US" sz="2800" dirty="0">
                <a:hlinkClick r:id="rId2"/>
              </a:rPr>
              <a:t>www.ev3lessons.com</a:t>
            </a:r>
            <a:r>
              <a:rPr lang="en-US" sz="2800" dirty="0"/>
              <a:t> and </a:t>
            </a:r>
            <a:r>
              <a:rPr lang="en-US" sz="2800" dirty="0">
                <a:hlinkClick r:id="rId3"/>
              </a:rPr>
              <a:t>www.flltutorials.com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9" t="11606" r="9183" b="11463"/>
          <a:stretch/>
        </p:blipFill>
        <p:spPr>
          <a:xfrm>
            <a:off x="847627" y="3458311"/>
            <a:ext cx="7451126" cy="18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0213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FLLTutorialsTemplate</Template>
  <TotalTime>176</TotalTime>
  <Words>835</Words>
  <Application>Microsoft Office PowerPoint</Application>
  <PresentationFormat>On-screen Show (4:3)</PresentationFormat>
  <Paragraphs>83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Gill Sans MT</vt:lpstr>
      <vt:lpstr>Wingdings 2</vt:lpstr>
      <vt:lpstr>Dividend</vt:lpstr>
      <vt:lpstr>Research Project TIMELINE</vt:lpstr>
      <vt:lpstr>About The AUTHOR</vt:lpstr>
      <vt:lpstr>TIMElINE: WORKING BACKWARDS</vt:lpstr>
      <vt:lpstr>August 1st: Challenge Release</vt:lpstr>
      <vt:lpstr>August</vt:lpstr>
      <vt:lpstr>September</vt:lpstr>
      <vt:lpstr>October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Sanjay Seshan</cp:lastModifiedBy>
  <cp:revision>32</cp:revision>
  <dcterms:created xsi:type="dcterms:W3CDTF">2017-08-13T17:46:18Z</dcterms:created>
  <dcterms:modified xsi:type="dcterms:W3CDTF">2018-07-23T14:20:57Z</dcterms:modified>
</cp:coreProperties>
</file>