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76D2-3C97-3C44-B1BD-83C9DD66CC0F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49E-0828-994F-9417-FA7F637A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32BF7F9-65E1-2B47-AC24-C1C42D9E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4" t="2923" r="7582" b="8435"/>
          <a:stretch/>
        </p:blipFill>
        <p:spPr>
          <a:xfrm>
            <a:off x="736599" y="0"/>
            <a:ext cx="754380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F2914A-9CA1-964E-8CB4-0FC3A1304879}"/>
              </a:ext>
            </a:extLst>
          </p:cNvPr>
          <p:cNvSpPr txBox="1"/>
          <p:nvPr/>
        </p:nvSpPr>
        <p:spPr>
          <a:xfrm>
            <a:off x="128587" y="132443"/>
            <a:ext cx="3586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Parts </a:t>
            </a:r>
          </a:p>
          <a:p>
            <a:r>
              <a:rPr lang="en-US" sz="2800" dirty="0"/>
              <a:t>for FIRST LEGO League</a:t>
            </a:r>
          </a:p>
          <a:p>
            <a:r>
              <a:rPr lang="en-US" sz="2800" dirty="0"/>
              <a:t>By </a:t>
            </a:r>
            <a:r>
              <a:rPr lang="en-US" sz="2800" dirty="0" err="1"/>
              <a:t>FLLTutorials.com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404E7-2741-F54A-9859-171564B97D27}"/>
              </a:ext>
            </a:extLst>
          </p:cNvPr>
          <p:cNvSpPr txBox="1"/>
          <p:nvPr/>
        </p:nvSpPr>
        <p:spPr>
          <a:xfrm>
            <a:off x="7573961" y="1443037"/>
            <a:ext cx="121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Wheels for wall riding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A9B31-DD8E-4645-B3C9-AE6D83193FED}"/>
              </a:ext>
            </a:extLst>
          </p:cNvPr>
          <p:cNvSpPr txBox="1"/>
          <p:nvPr/>
        </p:nvSpPr>
        <p:spPr>
          <a:xfrm>
            <a:off x="7446960" y="3244334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Rack gears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5ECCC-BA87-7946-BF1D-D2176D1DDF54}"/>
              </a:ext>
            </a:extLst>
          </p:cNvPr>
          <p:cNvSpPr txBox="1"/>
          <p:nvPr/>
        </p:nvSpPr>
        <p:spPr>
          <a:xfrm>
            <a:off x="7319961" y="4214634"/>
            <a:ext cx="14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Gear boxes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3C710-D8BF-164A-A3DF-7C15AC268B58}"/>
              </a:ext>
            </a:extLst>
          </p:cNvPr>
          <p:cNvSpPr txBox="1"/>
          <p:nvPr/>
        </p:nvSpPr>
        <p:spPr>
          <a:xfrm>
            <a:off x="6585742" y="5000268"/>
            <a:ext cx="14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6B9D8-D056-8144-8C4A-CA15F350FBC3}"/>
              </a:ext>
            </a:extLst>
          </p:cNvPr>
          <p:cNvSpPr txBox="1"/>
          <p:nvPr/>
        </p:nvSpPr>
        <p:spPr>
          <a:xfrm>
            <a:off x="452437" y="347597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for Changing Directions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B6EE4-85E1-4E47-B639-3D939E0A67FE}"/>
              </a:ext>
            </a:extLst>
          </p:cNvPr>
          <p:cNvSpPr txBox="1"/>
          <p:nvPr/>
        </p:nvSpPr>
        <p:spPr>
          <a:xfrm>
            <a:off x="2889249" y="421463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C4BF9-824E-EE42-AFC8-5BC3175F2714}"/>
              </a:ext>
            </a:extLst>
          </p:cNvPr>
          <p:cNvSpPr txBox="1"/>
          <p:nvPr/>
        </p:nvSpPr>
        <p:spPr>
          <a:xfrm>
            <a:off x="6268244" y="223384"/>
            <a:ext cx="146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arms of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36822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22007B-E6B3-5949-8B0A-5D69967653D1}"/>
              </a:ext>
            </a:extLst>
          </p:cNvPr>
          <p:cNvSpPr txBox="1"/>
          <p:nvPr/>
        </p:nvSpPr>
        <p:spPr>
          <a:xfrm>
            <a:off x="628650" y="280548"/>
            <a:ext cx="851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Parts for FIRST LEGO League by </a:t>
            </a:r>
            <a:r>
              <a:rPr lang="en-US" sz="2800" dirty="0" err="1"/>
              <a:t>FLLTutorials.com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5E03-97B4-2742-B7B1-87F85BDFEA21}"/>
              </a:ext>
            </a:extLst>
          </p:cNvPr>
          <p:cNvSpPr txBox="1"/>
          <p:nvPr/>
        </p:nvSpPr>
        <p:spPr>
          <a:xfrm>
            <a:off x="0" y="644053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FLLTutorials.com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F6E64-D298-3F4F-A63F-46F30287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9144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22007B-E6B3-5949-8B0A-5D69967653D1}"/>
              </a:ext>
            </a:extLst>
          </p:cNvPr>
          <p:cNvSpPr txBox="1"/>
          <p:nvPr/>
        </p:nvSpPr>
        <p:spPr>
          <a:xfrm>
            <a:off x="628650" y="280548"/>
            <a:ext cx="851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Parts for FIRST LEGO League by </a:t>
            </a:r>
            <a:r>
              <a:rPr lang="en-US" sz="2800" dirty="0" err="1"/>
              <a:t>FLLTutorials.com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5E03-97B4-2742-B7B1-87F85BDFEA21}"/>
              </a:ext>
            </a:extLst>
          </p:cNvPr>
          <p:cNvSpPr txBox="1"/>
          <p:nvPr/>
        </p:nvSpPr>
        <p:spPr>
          <a:xfrm>
            <a:off x="0" y="644053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FLLTutorials.com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2126A-1465-B447-B4DC-DE1B026E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84E9A-E685-504B-8272-FE8DE150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451"/>
            <a:ext cx="9144000" cy="49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55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5</cp:revision>
  <dcterms:created xsi:type="dcterms:W3CDTF">2019-05-26T18:39:02Z</dcterms:created>
  <dcterms:modified xsi:type="dcterms:W3CDTF">2019-05-26T23:37:22Z</dcterms:modified>
</cp:coreProperties>
</file>